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157" r:id="rId5"/>
  </p:sldIdLst>
  <p:sldSz cx="12798425" cy="7199313"/>
  <p:notesSz cx="6858000" cy="9144000"/>
  <p:defaultTextStyle>
    <a:defPPr>
      <a:defRPr lang="de-DE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8C1"/>
    <a:srgbClr val="0096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55"/>
    <p:restoredTop sz="94830"/>
  </p:normalViewPr>
  <p:slideViewPr>
    <p:cSldViewPr snapToGrid="0" snapToObjects="1">
      <p:cViewPr varScale="1">
        <p:scale>
          <a:sx n="115" d="100"/>
          <a:sy n="115" d="100"/>
        </p:scale>
        <p:origin x="1440" y="200"/>
      </p:cViewPr>
      <p:guideLst/>
    </p:cSldViewPr>
  </p:slideViewPr>
  <p:notesTextViewPr>
    <p:cViewPr>
      <p:scale>
        <a:sx n="85" d="100"/>
        <a:sy n="8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E108C-EB67-DA4C-A2B8-5DDAA9AACF1E}" type="datetimeFigureOut">
              <a:rPr lang="de-CH" smtClean="0"/>
              <a:t>23.05.24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705C8-8D8D-C141-93E1-E1EAB03375A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4595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705C8-8D8D-C141-93E1-E1EAB03375A0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3925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59882" y="2236502"/>
            <a:ext cx="10878661" cy="1543186"/>
          </a:xfrm>
        </p:spPr>
        <p:txBody>
          <a:bodyPr/>
          <a:lstStyle>
            <a:lvl1pPr>
              <a:defRPr b="1">
                <a:latin typeface="Arial"/>
                <a:cs typeface="Arial"/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19764" y="4079611"/>
            <a:ext cx="8958898" cy="1839824"/>
          </a:xfrm>
        </p:spPr>
        <p:txBody>
          <a:bodyPr/>
          <a:lstStyle>
            <a:lvl1pPr marL="0" indent="0" algn="ctr">
              <a:buNone/>
              <a:defRPr>
                <a:latin typeface="Arial"/>
                <a:cs typeface="Arial"/>
              </a:defRPr>
            </a:lvl1pPr>
            <a:lvl2pPr marL="320854" indent="0" algn="ctr">
              <a:buNone/>
              <a:defRPr/>
            </a:lvl2pPr>
            <a:lvl3pPr marL="641703" indent="0" algn="ctr">
              <a:buNone/>
              <a:defRPr/>
            </a:lvl3pPr>
            <a:lvl4pPr marL="962555" indent="0" algn="ctr">
              <a:buNone/>
              <a:defRPr/>
            </a:lvl4pPr>
            <a:lvl5pPr marL="1283408" indent="0" algn="ctr">
              <a:buNone/>
              <a:defRPr/>
            </a:lvl5pPr>
            <a:lvl6pPr marL="1604260" indent="0" algn="ctr">
              <a:buNone/>
              <a:defRPr/>
            </a:lvl6pPr>
            <a:lvl7pPr marL="1925113" indent="0" algn="ctr">
              <a:buNone/>
              <a:defRPr/>
            </a:lvl7pPr>
            <a:lvl8pPr marL="2245962" indent="0" algn="ctr">
              <a:buNone/>
              <a:defRPr/>
            </a:lvl8pPr>
            <a:lvl9pPr marL="2566814" indent="0" algn="ctr">
              <a:buNone/>
              <a:defRPr/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9594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581" y="5039519"/>
            <a:ext cx="7679055" cy="594944"/>
          </a:xfrm>
        </p:spPr>
        <p:txBody>
          <a:bodyPr anchor="b"/>
          <a:lstStyle>
            <a:lvl1pPr algn="l">
              <a:defRPr sz="1440" b="1"/>
            </a:lvl1pPr>
          </a:lstStyle>
          <a:p>
            <a:r>
              <a:rPr lang="de-CH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08581" y="643272"/>
            <a:ext cx="7679055" cy="4319588"/>
          </a:xfrm>
        </p:spPr>
        <p:txBody>
          <a:bodyPr/>
          <a:lstStyle>
            <a:lvl1pPr marL="0" indent="0">
              <a:buNone/>
              <a:defRPr sz="2250"/>
            </a:lvl1pPr>
            <a:lvl2pPr marL="320854" indent="0">
              <a:buNone/>
              <a:defRPr sz="1980"/>
            </a:lvl2pPr>
            <a:lvl3pPr marL="641703" indent="0">
              <a:buNone/>
              <a:defRPr sz="1710"/>
            </a:lvl3pPr>
            <a:lvl4pPr marL="962555" indent="0">
              <a:buNone/>
              <a:defRPr sz="1440"/>
            </a:lvl4pPr>
            <a:lvl5pPr marL="1283408" indent="0">
              <a:buNone/>
              <a:defRPr sz="1440"/>
            </a:lvl5pPr>
            <a:lvl6pPr marL="1604260" indent="0">
              <a:buNone/>
              <a:defRPr sz="1440"/>
            </a:lvl6pPr>
            <a:lvl7pPr marL="1925113" indent="0">
              <a:buNone/>
              <a:defRPr sz="1440"/>
            </a:lvl7pPr>
            <a:lvl8pPr marL="2245962" indent="0">
              <a:buNone/>
              <a:defRPr sz="1440"/>
            </a:lvl8pPr>
            <a:lvl9pPr marL="2566814" indent="0">
              <a:buNone/>
              <a:defRPr sz="1440"/>
            </a:lvl9pPr>
          </a:lstStyle>
          <a:p>
            <a:pPr lvl="0"/>
            <a:endParaRPr lang="de-CH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08581" y="5634463"/>
            <a:ext cx="7679055" cy="844918"/>
          </a:xfrm>
        </p:spPr>
        <p:txBody>
          <a:bodyPr/>
          <a:lstStyle>
            <a:lvl1pPr marL="0" indent="0">
              <a:buNone/>
              <a:defRPr sz="990"/>
            </a:lvl1pPr>
            <a:lvl2pPr marL="320854" indent="0">
              <a:buNone/>
              <a:defRPr sz="810"/>
            </a:lvl2pPr>
            <a:lvl3pPr marL="641703" indent="0">
              <a:buNone/>
              <a:defRPr sz="720"/>
            </a:lvl3pPr>
            <a:lvl4pPr marL="962555" indent="0">
              <a:buNone/>
              <a:defRPr sz="630"/>
            </a:lvl4pPr>
            <a:lvl5pPr marL="1283408" indent="0">
              <a:buNone/>
              <a:defRPr sz="630"/>
            </a:lvl5pPr>
            <a:lvl6pPr marL="1604260" indent="0">
              <a:buNone/>
              <a:defRPr sz="630"/>
            </a:lvl6pPr>
            <a:lvl7pPr marL="1925113" indent="0">
              <a:buNone/>
              <a:defRPr sz="630"/>
            </a:lvl7pPr>
            <a:lvl8pPr marL="2245962" indent="0">
              <a:buNone/>
              <a:defRPr sz="630"/>
            </a:lvl8pPr>
            <a:lvl9pPr marL="2566814" indent="0">
              <a:buNone/>
              <a:defRPr sz="63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225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1503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118879" y="639939"/>
            <a:ext cx="2719665" cy="5759450"/>
          </a:xfrm>
        </p:spPr>
        <p:txBody>
          <a:bodyPr vert="eaVert"/>
          <a:lstStyle/>
          <a:p>
            <a:r>
              <a:rPr lang="de-CH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59883" y="639939"/>
            <a:ext cx="7945689" cy="5759450"/>
          </a:xfrm>
        </p:spPr>
        <p:txBody>
          <a:bodyPr vert="eaVert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5854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9882" y="639939"/>
            <a:ext cx="10878661" cy="119988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959882" y="2079801"/>
            <a:ext cx="10878661" cy="4319588"/>
          </a:xfrm>
        </p:spPr>
        <p:txBody>
          <a:bodyPr/>
          <a:lstStyle/>
          <a:p>
            <a:pPr lvl="0"/>
            <a:endParaRPr lang="de-CH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9052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493" y="106657"/>
            <a:ext cx="11749665" cy="11998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5493" y="1461529"/>
            <a:ext cx="11749665" cy="2393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493" y="4014665"/>
            <a:ext cx="11749665" cy="23947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5557" y="6849351"/>
            <a:ext cx="1099864" cy="349967"/>
          </a:xfrm>
          <a:prstGeom prst="rect">
            <a:avLst/>
          </a:prstGeom>
        </p:spPr>
        <p:txBody>
          <a:bodyPr vert="horz" wrap="square" lIns="71300" tIns="35651" rIns="71300" bIns="35651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fld id="{B3856D4D-5358-A24B-9B9D-7370101785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59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03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39921" y="6672746"/>
            <a:ext cx="2986299" cy="383297"/>
          </a:xfrm>
          <a:prstGeom prst="rect">
            <a:avLst/>
          </a:prstGeom>
        </p:spPr>
        <p:txBody>
          <a:bodyPr lIns="71300" tIns="35651" rIns="71300" bIns="35651"/>
          <a:lstStyle/>
          <a:p>
            <a:fld id="{4B6055F8-1D02-4417-9241-55C834FD9970}" type="datetimeFigureOut">
              <a:rPr lang="it-IT" smtClean="0"/>
              <a:pPr/>
              <a:t>23/05/24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372795" y="6672746"/>
            <a:ext cx="4052835" cy="383297"/>
          </a:xfrm>
          <a:prstGeom prst="rect">
            <a:avLst/>
          </a:prstGeom>
        </p:spPr>
        <p:txBody>
          <a:bodyPr lIns="71300" tIns="35651" rIns="71300" bIns="35651"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9172205" y="6672746"/>
            <a:ext cx="2986299" cy="383297"/>
          </a:xfrm>
          <a:prstGeom prst="rect">
            <a:avLst/>
          </a:prstGeom>
        </p:spPr>
        <p:txBody>
          <a:bodyPr lIns="71300" tIns="35651" rIns="71300" bIns="35651"/>
          <a:lstStyle/>
          <a:p>
            <a:fld id="{B007B441-5312-499D-93C3-6E37886527FA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4389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7661" y="349967"/>
            <a:ext cx="10878661" cy="1199886"/>
          </a:xfrm>
        </p:spPr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959882" y="1861489"/>
            <a:ext cx="5332677" cy="4319588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5866" y="1861489"/>
            <a:ext cx="5332677" cy="4319588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2666339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2204" y="6559374"/>
            <a:ext cx="2666339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fld id="{0BE2528D-16A9-437C-8401-22D9108FEF18}" type="slidenum">
              <a:rPr lang="en-GB" altLang="de-DE"/>
              <a:pPr>
                <a:defRPr/>
              </a:pPr>
              <a:t>‹#›</a:t>
            </a:fld>
            <a:endParaRPr lang="en-GB" altLang="de-DE"/>
          </a:p>
        </p:txBody>
      </p:sp>
    </p:spTree>
    <p:extLst>
      <p:ext uri="{BB962C8B-B14F-4D97-AF65-F5344CB8AC3E}">
        <p14:creationId xmlns:p14="http://schemas.microsoft.com/office/powerpoint/2010/main" val="10343095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7661" y="349967"/>
            <a:ext cx="10878661" cy="1199886"/>
          </a:xfrm>
        </p:spPr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959882" y="1861489"/>
            <a:ext cx="5332677" cy="4319588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6505866" y="1861489"/>
            <a:ext cx="5332677" cy="2079802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6505866" y="4101275"/>
            <a:ext cx="5332677" cy="2079802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2666339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2204" y="6559374"/>
            <a:ext cx="2666339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fld id="{7A2F5F38-DFD9-42D3-92CD-208A4D98501B}" type="slidenum">
              <a:rPr lang="en-GB" altLang="de-DE"/>
              <a:pPr>
                <a:defRPr/>
              </a:pPr>
              <a:t>‹#›</a:t>
            </a:fld>
            <a:endParaRPr lang="en-GB" altLang="de-DE"/>
          </a:p>
        </p:txBody>
      </p:sp>
    </p:spTree>
    <p:extLst>
      <p:ext uri="{BB962C8B-B14F-4D97-AF65-F5344CB8AC3E}">
        <p14:creationId xmlns:p14="http://schemas.microsoft.com/office/powerpoint/2010/main" val="1769236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1259" y="1296557"/>
            <a:ext cx="12284635" cy="5477967"/>
          </a:xfrm>
        </p:spPr>
        <p:txBody>
          <a:bodyPr/>
          <a:lstStyle>
            <a:lvl1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SzPct val="50000"/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SzPct val="50000"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SzPct val="50000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SzPct val="50000"/>
              <a:defRPr sz="11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  <a:endParaRPr lang="de-DE" dirty="0"/>
          </a:p>
        </p:txBody>
      </p:sp>
      <p:cxnSp>
        <p:nvCxnSpPr>
          <p:cNvPr id="4" name="Gerade Verbindung 3"/>
          <p:cNvCxnSpPr/>
          <p:nvPr userDrawn="1"/>
        </p:nvCxnSpPr>
        <p:spPr>
          <a:xfrm>
            <a:off x="1" y="1029537"/>
            <a:ext cx="12836199" cy="0"/>
          </a:xfrm>
          <a:prstGeom prst="line">
            <a:avLst/>
          </a:prstGeom>
          <a:ln w="12700">
            <a:solidFill>
              <a:srgbClr val="0096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51257" y="87696"/>
            <a:ext cx="12284639" cy="831509"/>
          </a:xfrm>
        </p:spPr>
        <p:txBody>
          <a:bodyPr/>
          <a:lstStyle>
            <a:lvl1pPr algn="ctr">
              <a:defRPr sz="2800" b="0" i="0">
                <a:solidFill>
                  <a:srgbClr val="0096E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0" y="7141723"/>
            <a:ext cx="12798425" cy="57593"/>
          </a:xfrm>
          <a:prstGeom prst="rect">
            <a:avLst/>
          </a:prstGeom>
          <a:solidFill>
            <a:srgbClr val="009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20"/>
          </a:p>
        </p:txBody>
      </p:sp>
    </p:spTree>
    <p:extLst>
      <p:ext uri="{BB962C8B-B14F-4D97-AF65-F5344CB8AC3E}">
        <p14:creationId xmlns:p14="http://schemas.microsoft.com/office/powerpoint/2010/main" val="359486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10988" y="4626229"/>
            <a:ext cx="10878661" cy="1429864"/>
          </a:xfrm>
        </p:spPr>
        <p:txBody>
          <a:bodyPr anchor="t"/>
          <a:lstStyle>
            <a:lvl1pPr algn="l">
              <a:defRPr sz="2790" b="1" cap="all"/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10988" y="3051377"/>
            <a:ext cx="10878661" cy="1574849"/>
          </a:xfrm>
        </p:spPr>
        <p:txBody>
          <a:bodyPr anchor="b"/>
          <a:lstStyle>
            <a:lvl1pPr marL="0" indent="0">
              <a:buNone/>
              <a:defRPr sz="1440"/>
            </a:lvl1pPr>
            <a:lvl2pPr marL="320854" indent="0">
              <a:buNone/>
              <a:defRPr sz="1260"/>
            </a:lvl2pPr>
            <a:lvl3pPr marL="641703" indent="0">
              <a:buNone/>
              <a:defRPr sz="1080"/>
            </a:lvl3pPr>
            <a:lvl4pPr marL="962555" indent="0">
              <a:buNone/>
              <a:defRPr sz="990"/>
            </a:lvl4pPr>
            <a:lvl5pPr marL="1283408" indent="0">
              <a:buNone/>
              <a:defRPr sz="990"/>
            </a:lvl5pPr>
            <a:lvl6pPr marL="1604260" indent="0">
              <a:buNone/>
              <a:defRPr sz="990"/>
            </a:lvl6pPr>
            <a:lvl7pPr marL="1925113" indent="0">
              <a:buNone/>
              <a:defRPr sz="990"/>
            </a:lvl7pPr>
            <a:lvl8pPr marL="2245962" indent="0">
              <a:buNone/>
              <a:defRPr sz="990"/>
            </a:lvl8pPr>
            <a:lvl9pPr marL="2566814" indent="0">
              <a:buNone/>
              <a:defRPr sz="99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250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59882" y="2079801"/>
            <a:ext cx="5332677" cy="4319588"/>
          </a:xfrm>
        </p:spPr>
        <p:txBody>
          <a:bodyPr/>
          <a:lstStyle>
            <a:lvl1pPr>
              <a:defRPr sz="1980"/>
            </a:lvl1pPr>
            <a:lvl2pPr>
              <a:defRPr sz="1710"/>
            </a:lvl2pPr>
            <a:lvl3pPr>
              <a:defRPr sz="1440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5866" y="2079801"/>
            <a:ext cx="5332677" cy="4319588"/>
          </a:xfrm>
        </p:spPr>
        <p:txBody>
          <a:bodyPr/>
          <a:lstStyle>
            <a:lvl1pPr>
              <a:defRPr sz="1980"/>
            </a:lvl1pPr>
            <a:lvl2pPr>
              <a:defRPr sz="1710"/>
            </a:lvl2pPr>
            <a:lvl3pPr>
              <a:defRPr sz="1440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171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9921" y="288306"/>
            <a:ext cx="11518583" cy="1199886"/>
          </a:xfrm>
        </p:spPr>
        <p:txBody>
          <a:bodyPr/>
          <a:lstStyle>
            <a:lvl1pPr>
              <a:defRPr/>
            </a:lvl1pPr>
          </a:lstStyle>
          <a:p>
            <a:r>
              <a:rPr lang="de-CH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9921" y="1611517"/>
            <a:ext cx="5654860" cy="671602"/>
          </a:xfrm>
        </p:spPr>
        <p:txBody>
          <a:bodyPr anchor="b"/>
          <a:lstStyle>
            <a:lvl1pPr marL="0" indent="0">
              <a:buNone/>
              <a:defRPr sz="1710" b="1"/>
            </a:lvl1pPr>
            <a:lvl2pPr marL="320854" indent="0">
              <a:buNone/>
              <a:defRPr sz="1440" b="1"/>
            </a:lvl2pPr>
            <a:lvl3pPr marL="641703" indent="0">
              <a:buNone/>
              <a:defRPr sz="1260" b="1"/>
            </a:lvl3pPr>
            <a:lvl4pPr marL="962555" indent="0">
              <a:buNone/>
              <a:defRPr sz="1080" b="1"/>
            </a:lvl4pPr>
            <a:lvl5pPr marL="1283408" indent="0">
              <a:buNone/>
              <a:defRPr sz="1080" b="1"/>
            </a:lvl5pPr>
            <a:lvl6pPr marL="1604260" indent="0">
              <a:buNone/>
              <a:defRPr sz="1080" b="1"/>
            </a:lvl6pPr>
            <a:lvl7pPr marL="1925113" indent="0">
              <a:buNone/>
              <a:defRPr sz="1080" b="1"/>
            </a:lvl7pPr>
            <a:lvl8pPr marL="2245962" indent="0">
              <a:buNone/>
              <a:defRPr sz="1080" b="1"/>
            </a:lvl8pPr>
            <a:lvl9pPr marL="2566814" indent="0">
              <a:buNone/>
              <a:defRPr sz="108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9921" y="2283116"/>
            <a:ext cx="5654860" cy="4147938"/>
          </a:xfrm>
        </p:spPr>
        <p:txBody>
          <a:bodyPr/>
          <a:lstStyle>
            <a:lvl1pPr>
              <a:defRPr sz="1710"/>
            </a:lvl1pPr>
            <a:lvl2pPr>
              <a:defRPr sz="1440"/>
            </a:lvl2pPr>
            <a:lvl3pPr>
              <a:defRPr sz="1260"/>
            </a:lvl3pPr>
            <a:lvl4pPr>
              <a:defRPr sz="1080"/>
            </a:lvl4pPr>
            <a:lvl5pPr>
              <a:defRPr sz="1080"/>
            </a:lvl5pPr>
            <a:lvl6pPr>
              <a:defRPr sz="1080"/>
            </a:lvl6pPr>
            <a:lvl7pPr>
              <a:defRPr sz="1080"/>
            </a:lvl7pPr>
            <a:lvl8pPr>
              <a:defRPr sz="1080"/>
            </a:lvl8pPr>
            <a:lvl9pPr>
              <a:defRPr sz="108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01483" y="1611517"/>
            <a:ext cx="5657082" cy="671602"/>
          </a:xfrm>
        </p:spPr>
        <p:txBody>
          <a:bodyPr anchor="b"/>
          <a:lstStyle>
            <a:lvl1pPr marL="0" indent="0">
              <a:buNone/>
              <a:defRPr sz="1710" b="1"/>
            </a:lvl1pPr>
            <a:lvl2pPr marL="320854" indent="0">
              <a:buNone/>
              <a:defRPr sz="1440" b="1"/>
            </a:lvl2pPr>
            <a:lvl3pPr marL="641703" indent="0">
              <a:buNone/>
              <a:defRPr sz="1260" b="1"/>
            </a:lvl3pPr>
            <a:lvl4pPr marL="962555" indent="0">
              <a:buNone/>
              <a:defRPr sz="1080" b="1"/>
            </a:lvl4pPr>
            <a:lvl5pPr marL="1283408" indent="0">
              <a:buNone/>
              <a:defRPr sz="1080" b="1"/>
            </a:lvl5pPr>
            <a:lvl6pPr marL="1604260" indent="0">
              <a:buNone/>
              <a:defRPr sz="1080" b="1"/>
            </a:lvl6pPr>
            <a:lvl7pPr marL="1925113" indent="0">
              <a:buNone/>
              <a:defRPr sz="1080" b="1"/>
            </a:lvl7pPr>
            <a:lvl8pPr marL="2245962" indent="0">
              <a:buNone/>
              <a:defRPr sz="1080" b="1"/>
            </a:lvl8pPr>
            <a:lvl9pPr marL="2566814" indent="0">
              <a:buNone/>
              <a:defRPr sz="108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1483" y="2283116"/>
            <a:ext cx="5657082" cy="4147938"/>
          </a:xfrm>
        </p:spPr>
        <p:txBody>
          <a:bodyPr/>
          <a:lstStyle>
            <a:lvl1pPr>
              <a:defRPr sz="1710"/>
            </a:lvl1pPr>
            <a:lvl2pPr>
              <a:defRPr sz="1440"/>
            </a:lvl2pPr>
            <a:lvl3pPr>
              <a:defRPr sz="1260"/>
            </a:lvl3pPr>
            <a:lvl4pPr>
              <a:defRPr sz="1080"/>
            </a:lvl4pPr>
            <a:lvl5pPr>
              <a:defRPr sz="1080"/>
            </a:lvl5pPr>
            <a:lvl6pPr>
              <a:defRPr sz="1080"/>
            </a:lvl6pPr>
            <a:lvl7pPr>
              <a:defRPr sz="1080"/>
            </a:lvl7pPr>
            <a:lvl8pPr>
              <a:defRPr sz="1080"/>
            </a:lvl8pPr>
            <a:lvl9pPr>
              <a:defRPr sz="108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68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 userDrawn="1"/>
        </p:nvCxnSpPr>
        <p:spPr>
          <a:xfrm>
            <a:off x="1" y="1029537"/>
            <a:ext cx="12836199" cy="0"/>
          </a:xfrm>
          <a:prstGeom prst="line">
            <a:avLst/>
          </a:prstGeom>
          <a:ln w="19050">
            <a:solidFill>
              <a:srgbClr val="0096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1">
            <a:extLst>
              <a:ext uri="{FF2B5EF4-FFF2-40B4-BE49-F238E27FC236}">
                <a16:creationId xmlns:a16="http://schemas.microsoft.com/office/drawing/2014/main" id="{3973EBD8-4684-AD47-B5DA-B9816775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57" y="87696"/>
            <a:ext cx="12284639" cy="831509"/>
          </a:xfrm>
        </p:spPr>
        <p:txBody>
          <a:bodyPr/>
          <a:lstStyle>
            <a:lvl1pPr algn="ctr">
              <a:defRPr sz="2800" b="0" i="0">
                <a:solidFill>
                  <a:srgbClr val="0096E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641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637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7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9946" y="286641"/>
            <a:ext cx="4210594" cy="1219884"/>
          </a:xfrm>
        </p:spPr>
        <p:txBody>
          <a:bodyPr anchor="b"/>
          <a:lstStyle>
            <a:lvl1pPr algn="l">
              <a:defRPr sz="1440" b="1"/>
            </a:lvl1pPr>
          </a:lstStyle>
          <a:p>
            <a:r>
              <a:rPr lang="de-CH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03829" y="286645"/>
            <a:ext cx="7154675" cy="6144414"/>
          </a:xfrm>
        </p:spPr>
        <p:txBody>
          <a:bodyPr/>
          <a:lstStyle>
            <a:lvl1pPr>
              <a:defRPr sz="2250"/>
            </a:lvl1pPr>
            <a:lvl2pPr>
              <a:defRPr sz="1980"/>
            </a:lvl2pPr>
            <a:lvl3pPr>
              <a:defRPr sz="171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9946" y="1506528"/>
            <a:ext cx="4210594" cy="4924530"/>
          </a:xfrm>
        </p:spPr>
        <p:txBody>
          <a:bodyPr/>
          <a:lstStyle>
            <a:lvl1pPr marL="0" indent="0">
              <a:buNone/>
              <a:defRPr sz="990"/>
            </a:lvl1pPr>
            <a:lvl2pPr marL="320854" indent="0">
              <a:buNone/>
              <a:defRPr sz="810"/>
            </a:lvl2pPr>
            <a:lvl3pPr marL="641703" indent="0">
              <a:buNone/>
              <a:defRPr sz="720"/>
            </a:lvl3pPr>
            <a:lvl4pPr marL="962555" indent="0">
              <a:buNone/>
              <a:defRPr sz="630"/>
            </a:lvl4pPr>
            <a:lvl5pPr marL="1283408" indent="0">
              <a:buNone/>
              <a:defRPr sz="630"/>
            </a:lvl5pPr>
            <a:lvl6pPr marL="1604260" indent="0">
              <a:buNone/>
              <a:defRPr sz="630"/>
            </a:lvl6pPr>
            <a:lvl7pPr marL="1925113" indent="0">
              <a:buNone/>
              <a:defRPr sz="630"/>
            </a:lvl7pPr>
            <a:lvl8pPr marL="2245962" indent="0">
              <a:buNone/>
              <a:defRPr sz="630"/>
            </a:lvl8pPr>
            <a:lvl9pPr marL="2566814" indent="0">
              <a:buNone/>
              <a:defRPr sz="63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722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8638937" y="6559374"/>
            <a:ext cx="3199606" cy="479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170" tIns="32086" rIns="64170" bIns="32086"/>
          <a:lstStyle>
            <a:lvl1pPr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r">
              <a:defRPr/>
            </a:pPr>
            <a:endParaRPr lang="de-DE" altLang="de-DE" sz="720">
              <a:latin typeface="Arial" pitchFamily="34" charset="0"/>
              <a:cs typeface="+mn-cs"/>
            </a:endParaRPr>
          </a:p>
        </p:txBody>
      </p:sp>
      <p:sp>
        <p:nvSpPr>
          <p:cNvPr id="102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959882" y="639939"/>
            <a:ext cx="10878661" cy="1199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71300" tIns="35651" rIns="71300" bIns="3565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Click to edit Master title style</a:t>
            </a:r>
          </a:p>
        </p:txBody>
      </p:sp>
      <p:sp>
        <p:nvSpPr>
          <p:cNvPr id="102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9882" y="2079801"/>
            <a:ext cx="10878661" cy="43195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71300" tIns="35651" rIns="71300" bIns="3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231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charset="0"/>
          <a:ea typeface="MS PGothic" pitchFamily="34" charset="-128"/>
          <a:cs typeface="Helvetica Neue Medium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charset="0"/>
          <a:ea typeface="MS PGothic" pitchFamily="34" charset="-128"/>
          <a:cs typeface="Helvetica Neue Medium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charset="0"/>
          <a:ea typeface="MS PGothic" pitchFamily="34" charset="-128"/>
          <a:cs typeface="Helvetica Neue Medium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charset="0"/>
          <a:ea typeface="MS PGothic" pitchFamily="34" charset="-128"/>
          <a:cs typeface="Helvetica Neue Medium" charset="0"/>
        </a:defRPr>
      </a:lvl5pPr>
      <a:lvl6pPr marL="320854" algn="ctr" rtl="0" fontAlgn="base">
        <a:spcBef>
          <a:spcPct val="0"/>
        </a:spcBef>
        <a:spcAft>
          <a:spcPct val="0"/>
        </a:spcAft>
        <a:defRPr sz="3060">
          <a:solidFill>
            <a:schemeClr val="tx2"/>
          </a:solidFill>
          <a:latin typeface="Tahoma" pitchFamily="100" charset="0"/>
        </a:defRPr>
      </a:lvl6pPr>
      <a:lvl7pPr marL="641703" algn="ctr" rtl="0" fontAlgn="base">
        <a:spcBef>
          <a:spcPct val="0"/>
        </a:spcBef>
        <a:spcAft>
          <a:spcPct val="0"/>
        </a:spcAft>
        <a:defRPr sz="3060">
          <a:solidFill>
            <a:schemeClr val="tx2"/>
          </a:solidFill>
          <a:latin typeface="Tahoma" pitchFamily="100" charset="0"/>
        </a:defRPr>
      </a:lvl7pPr>
      <a:lvl8pPr marL="962555" algn="ctr" rtl="0" fontAlgn="base">
        <a:spcBef>
          <a:spcPct val="0"/>
        </a:spcBef>
        <a:spcAft>
          <a:spcPct val="0"/>
        </a:spcAft>
        <a:defRPr sz="3060">
          <a:solidFill>
            <a:schemeClr val="tx2"/>
          </a:solidFill>
          <a:latin typeface="Tahoma" pitchFamily="100" charset="0"/>
        </a:defRPr>
      </a:lvl8pPr>
      <a:lvl9pPr marL="1283408" algn="ctr" rtl="0" fontAlgn="base">
        <a:spcBef>
          <a:spcPct val="0"/>
        </a:spcBef>
        <a:spcAft>
          <a:spcPct val="0"/>
        </a:spcAft>
        <a:defRPr sz="3060">
          <a:solidFill>
            <a:schemeClr val="tx2"/>
          </a:solidFill>
          <a:latin typeface="Tahoma" pitchFamily="100" charset="0"/>
        </a:defRPr>
      </a:lvl9pPr>
    </p:titleStyle>
    <p:bodyStyle>
      <a:lvl1pPr marL="240638" indent="-240638" algn="l" rtl="0" eaLnBrk="0" fontAlgn="base" hangingPunct="0">
        <a:spcBef>
          <a:spcPct val="20000"/>
        </a:spcBef>
        <a:spcAft>
          <a:spcPct val="0"/>
        </a:spcAft>
        <a:buSzPct val="50000"/>
        <a:buFont typeface="Wingdings" charset="0"/>
        <a:buChar char="§"/>
        <a:defRPr sz="153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marL="521385" indent="-200532" algn="l" rtl="0" eaLnBrk="0" fontAlgn="base" hangingPunct="0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802130" indent="-160427" algn="l" rtl="0" eaLnBrk="0" fontAlgn="base" hangingPunct="0">
        <a:spcBef>
          <a:spcPct val="20000"/>
        </a:spcBef>
        <a:spcAft>
          <a:spcPct val="0"/>
        </a:spcAft>
        <a:buChar char="-"/>
        <a:defRPr sz="990">
          <a:solidFill>
            <a:schemeClr val="tx1"/>
          </a:solidFill>
          <a:latin typeface="Arial"/>
          <a:ea typeface="MS PGothic" pitchFamily="34" charset="-128"/>
          <a:cs typeface="Arial"/>
        </a:defRPr>
      </a:lvl3pPr>
      <a:lvl4pPr marL="1122980" indent="-160427" algn="l" rtl="0" eaLnBrk="0" fontAlgn="base" hangingPunct="0">
        <a:spcBef>
          <a:spcPct val="20000"/>
        </a:spcBef>
        <a:spcAft>
          <a:spcPct val="0"/>
        </a:spcAft>
        <a:buChar char="-"/>
        <a:defRPr sz="810">
          <a:solidFill>
            <a:schemeClr val="tx1"/>
          </a:solidFill>
          <a:latin typeface="Arial"/>
          <a:ea typeface="MS PGothic" pitchFamily="34" charset="-128"/>
          <a:cs typeface="Arial"/>
        </a:defRPr>
      </a:lvl4pPr>
      <a:lvl5pPr marL="1443833" indent="-160427" algn="l" rtl="0" eaLnBrk="0" fontAlgn="base" hangingPunct="0">
        <a:spcBef>
          <a:spcPct val="20000"/>
        </a:spcBef>
        <a:spcAft>
          <a:spcPct val="0"/>
        </a:spcAft>
        <a:buChar char="-"/>
        <a:defRPr sz="720">
          <a:solidFill>
            <a:schemeClr val="tx1"/>
          </a:solidFill>
          <a:latin typeface="Arial"/>
          <a:ea typeface="MS PGothic" pitchFamily="34" charset="-128"/>
          <a:cs typeface="Arial"/>
        </a:defRPr>
      </a:lvl5pPr>
      <a:lvl6pPr marL="1764686" indent="-160427" algn="l" rtl="0" fontAlgn="base">
        <a:spcBef>
          <a:spcPct val="20000"/>
        </a:spcBef>
        <a:spcAft>
          <a:spcPct val="0"/>
        </a:spcAft>
        <a:buChar char="»"/>
        <a:defRPr sz="1440">
          <a:solidFill>
            <a:schemeClr val="tx1"/>
          </a:solidFill>
          <a:latin typeface="+mn-lt"/>
          <a:ea typeface="ＭＳ Ｐゴシック" pitchFamily="100" charset="-128"/>
        </a:defRPr>
      </a:lvl6pPr>
      <a:lvl7pPr marL="2085539" indent="-160427" algn="l" rtl="0" fontAlgn="base">
        <a:spcBef>
          <a:spcPct val="20000"/>
        </a:spcBef>
        <a:spcAft>
          <a:spcPct val="0"/>
        </a:spcAft>
        <a:buChar char="»"/>
        <a:defRPr sz="1440">
          <a:solidFill>
            <a:schemeClr val="tx1"/>
          </a:solidFill>
          <a:latin typeface="+mn-lt"/>
          <a:ea typeface="ＭＳ Ｐゴシック" pitchFamily="100" charset="-128"/>
        </a:defRPr>
      </a:lvl7pPr>
      <a:lvl8pPr marL="2406388" indent="-160427" algn="l" rtl="0" fontAlgn="base">
        <a:spcBef>
          <a:spcPct val="20000"/>
        </a:spcBef>
        <a:spcAft>
          <a:spcPct val="0"/>
        </a:spcAft>
        <a:buChar char="»"/>
        <a:defRPr sz="1440">
          <a:solidFill>
            <a:schemeClr val="tx1"/>
          </a:solidFill>
          <a:latin typeface="+mn-lt"/>
          <a:ea typeface="ＭＳ Ｐゴシック" pitchFamily="100" charset="-128"/>
        </a:defRPr>
      </a:lvl8pPr>
      <a:lvl9pPr marL="2727239" indent="-160427" algn="l" rtl="0" fontAlgn="base">
        <a:spcBef>
          <a:spcPct val="20000"/>
        </a:spcBef>
        <a:spcAft>
          <a:spcPct val="0"/>
        </a:spcAft>
        <a:buChar char="»"/>
        <a:defRPr sz="1440">
          <a:solidFill>
            <a:schemeClr val="tx1"/>
          </a:solidFill>
          <a:latin typeface="+mn-lt"/>
          <a:ea typeface="ＭＳ Ｐゴシック" pitchFamily="100" charset="-128"/>
        </a:defRPr>
      </a:lvl9pPr>
    </p:bodyStyle>
    <p:otherStyle>
      <a:defPPr>
        <a:defRPr lang="de-CH"/>
      </a:defPPr>
      <a:lvl1pPr marL="0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854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1703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2555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3408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4260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5113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5962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6814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EC7EC2C-BFE3-3C9A-23F0-3300D2AB775A}"/>
              </a:ext>
            </a:extLst>
          </p:cNvPr>
          <p:cNvGrpSpPr/>
          <p:nvPr/>
        </p:nvGrpSpPr>
        <p:grpSpPr>
          <a:xfrm>
            <a:off x="1420301" y="635295"/>
            <a:ext cx="9955628" cy="5658561"/>
            <a:chOff x="1420301" y="635295"/>
            <a:chExt cx="9955628" cy="5658561"/>
          </a:xfrm>
        </p:grpSpPr>
        <p:sp>
          <p:nvSpPr>
            <p:cNvPr id="26" name="Textfeld 7">
              <a:extLst>
                <a:ext uri="{FF2B5EF4-FFF2-40B4-BE49-F238E27FC236}">
                  <a16:creationId xmlns:a16="http://schemas.microsoft.com/office/drawing/2014/main" id="{CA41E3C6-77E3-A9BA-388B-932070386B55}"/>
                </a:ext>
              </a:extLst>
            </p:cNvPr>
            <p:cNvSpPr txBox="1"/>
            <p:nvPr/>
          </p:nvSpPr>
          <p:spPr>
            <a:xfrm>
              <a:off x="4396207" y="635295"/>
              <a:ext cx="1723297" cy="492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73,140 ICU stays </a:t>
              </a:r>
            </a:p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in MIMIC-IV</a:t>
              </a:r>
            </a:p>
          </p:txBody>
        </p:sp>
        <p:sp>
          <p:nvSpPr>
            <p:cNvPr id="27" name="Textfeld 10">
              <a:extLst>
                <a:ext uri="{FF2B5EF4-FFF2-40B4-BE49-F238E27FC236}">
                  <a16:creationId xmlns:a16="http://schemas.microsoft.com/office/drawing/2014/main" id="{6CBAAC22-E24B-258F-6B8B-A77680B1792A}"/>
                </a:ext>
              </a:extLst>
            </p:cNvPr>
            <p:cNvSpPr txBox="1"/>
            <p:nvPr/>
          </p:nvSpPr>
          <p:spPr>
            <a:xfrm>
              <a:off x="1426034" y="1127362"/>
              <a:ext cx="255600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Excluded: Non-Sepsis-3 stays </a:t>
              </a: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(n = 40,169)</a:t>
              </a:r>
            </a:p>
          </p:txBody>
        </p:sp>
        <p:cxnSp>
          <p:nvCxnSpPr>
            <p:cNvPr id="28" name="Gerade Verbindung mit Pfeil 12">
              <a:extLst>
                <a:ext uri="{FF2B5EF4-FFF2-40B4-BE49-F238E27FC236}">
                  <a16:creationId xmlns:a16="http://schemas.microsoft.com/office/drawing/2014/main" id="{D03B28A3-5EFC-6874-EAE7-831A3076466E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 flipH="1">
              <a:off x="3982034" y="1358195"/>
              <a:ext cx="12758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 Verbindung mit Pfeil 11">
              <a:extLst>
                <a:ext uri="{FF2B5EF4-FFF2-40B4-BE49-F238E27FC236}">
                  <a16:creationId xmlns:a16="http://schemas.microsoft.com/office/drawing/2014/main" id="{77B3571F-2A91-06EC-EE2B-D74E80E4D91F}"/>
                </a:ext>
              </a:extLst>
            </p:cNvPr>
            <p:cNvCxnSpPr>
              <a:cxnSpLocks/>
              <a:stCxn id="26" idx="2"/>
              <a:endCxn id="31" idx="0"/>
            </p:cNvCxnSpPr>
            <p:nvPr/>
          </p:nvCxnSpPr>
          <p:spPr>
            <a:xfrm>
              <a:off x="5257856" y="1127362"/>
              <a:ext cx="0" cy="562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feld 7">
              <a:extLst>
                <a:ext uri="{FF2B5EF4-FFF2-40B4-BE49-F238E27FC236}">
                  <a16:creationId xmlns:a16="http://schemas.microsoft.com/office/drawing/2014/main" id="{34765ADA-E96E-A17D-B35C-A820BA315A2E}"/>
                </a:ext>
              </a:extLst>
            </p:cNvPr>
            <p:cNvSpPr txBox="1"/>
            <p:nvPr/>
          </p:nvSpPr>
          <p:spPr>
            <a:xfrm>
              <a:off x="4396207" y="1689573"/>
              <a:ext cx="1723297" cy="6447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de-DE"/>
              </a:defPPr>
              <a:lvl1pPr algn="ctr"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32,971 ICU stays in MIMIC-IV</a:t>
              </a:r>
            </a:p>
          </p:txBody>
        </p:sp>
        <p:sp>
          <p:nvSpPr>
            <p:cNvPr id="9" name="Textfeld 10">
              <a:extLst>
                <a:ext uri="{FF2B5EF4-FFF2-40B4-BE49-F238E27FC236}">
                  <a16:creationId xmlns:a16="http://schemas.microsoft.com/office/drawing/2014/main" id="{598AA1A6-B27B-91CF-1B79-F0FF1C744259}"/>
                </a:ext>
              </a:extLst>
            </p:cNvPr>
            <p:cNvSpPr txBox="1"/>
            <p:nvPr/>
          </p:nvSpPr>
          <p:spPr>
            <a:xfrm>
              <a:off x="1420301" y="3668513"/>
              <a:ext cx="255600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Excluded: Recurrent stays</a:t>
              </a: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(n = 6,020)</a:t>
              </a:r>
            </a:p>
          </p:txBody>
        </p:sp>
        <p:sp>
          <p:nvSpPr>
            <p:cNvPr id="36" name="Textfeld 7">
              <a:extLst>
                <a:ext uri="{FF2B5EF4-FFF2-40B4-BE49-F238E27FC236}">
                  <a16:creationId xmlns:a16="http://schemas.microsoft.com/office/drawing/2014/main" id="{A1271EE3-ADCA-D508-3E25-0F2F89E4F0F6}"/>
                </a:ext>
              </a:extLst>
            </p:cNvPr>
            <p:cNvSpPr txBox="1"/>
            <p:nvPr/>
          </p:nvSpPr>
          <p:spPr>
            <a:xfrm>
              <a:off x="4396207" y="2916602"/>
              <a:ext cx="1723297" cy="6447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de-DE"/>
              </a:defPPr>
              <a:lvl1pPr algn="ctr"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29,421 septic ICU</a:t>
              </a:r>
              <a:br>
                <a:rPr lang="en-US" dirty="0"/>
              </a:br>
              <a:r>
                <a:rPr lang="en-US" dirty="0"/>
                <a:t>stays in MIMIC-IV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1B47FAF-9E03-4627-2C76-88D9C4567AE7}"/>
                </a:ext>
              </a:extLst>
            </p:cNvPr>
            <p:cNvCxnSpPr>
              <a:stCxn id="31" idx="2"/>
              <a:endCxn id="36" idx="0"/>
            </p:cNvCxnSpPr>
            <p:nvPr/>
          </p:nvCxnSpPr>
          <p:spPr bwMode="auto">
            <a:xfrm>
              <a:off x="5257856" y="2334282"/>
              <a:ext cx="0" cy="5823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9" name="Textfeld 10">
              <a:extLst>
                <a:ext uri="{FF2B5EF4-FFF2-40B4-BE49-F238E27FC236}">
                  <a16:creationId xmlns:a16="http://schemas.microsoft.com/office/drawing/2014/main" id="{98F131CA-82E4-8AC0-CC20-89C7DBB29D9D}"/>
                </a:ext>
              </a:extLst>
            </p:cNvPr>
            <p:cNvSpPr txBox="1"/>
            <p:nvPr/>
          </p:nvSpPr>
          <p:spPr>
            <a:xfrm>
              <a:off x="1426034" y="2382721"/>
              <a:ext cx="255600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Excluded: Stays with LOS &lt;1 day or &gt;30 days (n = 3,550)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223B246-5545-9CA7-042B-26F7A83249E6}"/>
                </a:ext>
              </a:extLst>
            </p:cNvPr>
            <p:cNvCxnSpPr>
              <a:cxnSpLocks/>
              <a:endCxn id="39" idx="3"/>
            </p:cNvCxnSpPr>
            <p:nvPr/>
          </p:nvCxnSpPr>
          <p:spPr bwMode="auto">
            <a:xfrm flipH="1">
              <a:off x="3982034" y="2613553"/>
              <a:ext cx="1275822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5" name="Textfeld 7">
              <a:extLst>
                <a:ext uri="{FF2B5EF4-FFF2-40B4-BE49-F238E27FC236}">
                  <a16:creationId xmlns:a16="http://schemas.microsoft.com/office/drawing/2014/main" id="{3CDB5386-C388-15A6-8278-0333E2EFE7BB}"/>
                </a:ext>
              </a:extLst>
            </p:cNvPr>
            <p:cNvSpPr txBox="1"/>
            <p:nvPr/>
          </p:nvSpPr>
          <p:spPr>
            <a:xfrm>
              <a:off x="4396207" y="5463671"/>
              <a:ext cx="1723297" cy="6447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de-DE"/>
              </a:defPPr>
              <a:lvl1pPr algn="ctr"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19,419 septic ICU</a:t>
              </a:r>
              <a:br>
                <a:rPr lang="en-US" dirty="0"/>
              </a:br>
              <a:r>
                <a:rPr lang="en-US" dirty="0"/>
                <a:t>stays in MIMIC-IV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760F04E-81FF-2BB1-7BB5-961D1B5A2D32}"/>
                </a:ext>
              </a:extLst>
            </p:cNvPr>
            <p:cNvCxnSpPr>
              <a:cxnSpLocks/>
              <a:endCxn id="9" idx="3"/>
            </p:cNvCxnSpPr>
            <p:nvPr/>
          </p:nvCxnSpPr>
          <p:spPr bwMode="auto">
            <a:xfrm flipH="1">
              <a:off x="3976301" y="3899346"/>
              <a:ext cx="128551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" name="Textfeld 7">
              <a:extLst>
                <a:ext uri="{FF2B5EF4-FFF2-40B4-BE49-F238E27FC236}">
                  <a16:creationId xmlns:a16="http://schemas.microsoft.com/office/drawing/2014/main" id="{BFD17D97-DB1D-F584-7E11-C18A8EC746A2}"/>
                </a:ext>
              </a:extLst>
            </p:cNvPr>
            <p:cNvSpPr txBox="1"/>
            <p:nvPr/>
          </p:nvSpPr>
          <p:spPr>
            <a:xfrm>
              <a:off x="4396207" y="4184843"/>
              <a:ext cx="1723297" cy="6447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de-DE"/>
              </a:defPPr>
              <a:lvl1pPr algn="ctr"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23,401</a:t>
              </a:r>
              <a:r>
                <a:rPr lang="en-US" b="1" dirty="0"/>
                <a:t> </a:t>
              </a:r>
              <a:r>
                <a:rPr lang="en-US" dirty="0"/>
                <a:t>septic ICU</a:t>
              </a:r>
              <a:br>
                <a:rPr lang="en-US" dirty="0"/>
              </a:br>
              <a:r>
                <a:rPr lang="en-US" dirty="0"/>
                <a:t>stays in MIMIC-IV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4F110D5-B71D-DDC5-DECD-D605B2F658C7}"/>
                </a:ext>
              </a:extLst>
            </p:cNvPr>
            <p:cNvCxnSpPr>
              <a:stCxn id="36" idx="2"/>
              <a:endCxn id="3" idx="0"/>
            </p:cNvCxnSpPr>
            <p:nvPr/>
          </p:nvCxnSpPr>
          <p:spPr bwMode="auto">
            <a:xfrm>
              <a:off x="5257856" y="3561311"/>
              <a:ext cx="0" cy="62353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" name="Textfeld 10">
              <a:extLst>
                <a:ext uri="{FF2B5EF4-FFF2-40B4-BE49-F238E27FC236}">
                  <a16:creationId xmlns:a16="http://schemas.microsoft.com/office/drawing/2014/main" id="{9803919A-D35D-6474-2286-6581CD2C024B}"/>
                </a:ext>
              </a:extLst>
            </p:cNvPr>
            <p:cNvSpPr txBox="1"/>
            <p:nvPr/>
          </p:nvSpPr>
          <p:spPr>
            <a:xfrm>
              <a:off x="1420301" y="4867219"/>
              <a:ext cx="255600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Excluded: Stays with race unknown or other (n = 3,982)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3A292FB-99CA-9674-D2DF-D5924A981FA7}"/>
                </a:ext>
              </a:extLst>
            </p:cNvPr>
            <p:cNvCxnSpPr>
              <a:cxnSpLocks/>
              <a:endCxn id="12" idx="3"/>
            </p:cNvCxnSpPr>
            <p:nvPr/>
          </p:nvCxnSpPr>
          <p:spPr bwMode="auto">
            <a:xfrm flipH="1" flipV="1">
              <a:off x="3976301" y="5098052"/>
              <a:ext cx="1289005" cy="234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CB7953F-D68A-439F-D8CD-D3A62EF6D192}"/>
                </a:ext>
              </a:extLst>
            </p:cNvPr>
            <p:cNvCxnSpPr>
              <a:cxnSpLocks/>
              <a:stCxn id="3" idx="3"/>
            </p:cNvCxnSpPr>
            <p:nvPr/>
          </p:nvCxnSpPr>
          <p:spPr bwMode="auto">
            <a:xfrm flipV="1">
              <a:off x="6119504" y="4507197"/>
              <a:ext cx="883566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D045019-133A-68E3-26F9-A8B41D5D70D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119504" y="5803737"/>
              <a:ext cx="883566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" name="Textfeld 10">
              <a:extLst>
                <a:ext uri="{FF2B5EF4-FFF2-40B4-BE49-F238E27FC236}">
                  <a16:creationId xmlns:a16="http://schemas.microsoft.com/office/drawing/2014/main" id="{5F77A8F6-B0C3-9DDA-CB0B-F91D629A1EB5}"/>
                </a:ext>
              </a:extLst>
            </p:cNvPr>
            <p:cNvSpPr txBox="1"/>
            <p:nvPr/>
          </p:nvSpPr>
          <p:spPr>
            <a:xfrm>
              <a:off x="7006624" y="1504094"/>
              <a:ext cx="4365749" cy="1015663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Cohort composition:</a:t>
              </a: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Race: Black 10.2%, White 68.2%, Asian 2.9%, Hispanic 3.7%</a:t>
              </a: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Sex: Male 57.8%, Female 42.2%</a:t>
              </a: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Limited English Proficiency: 10.8%</a:t>
              </a: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Insurance: Medicare/Medicaid 56.3%, Other: 43.7%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59A037A-0AAA-7944-1B90-3246DF4AF562}"/>
                </a:ext>
              </a:extLst>
            </p:cNvPr>
            <p:cNvCxnSpPr/>
            <p:nvPr/>
          </p:nvCxnSpPr>
          <p:spPr bwMode="auto">
            <a:xfrm flipV="1">
              <a:off x="6123059" y="2011926"/>
              <a:ext cx="883566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7CE15E0-D39B-E7D9-A921-88805480F965}"/>
                </a:ext>
              </a:extLst>
            </p:cNvPr>
            <p:cNvCxnSpPr/>
            <p:nvPr/>
          </p:nvCxnSpPr>
          <p:spPr bwMode="auto">
            <a:xfrm flipV="1">
              <a:off x="6123059" y="3252060"/>
              <a:ext cx="883566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" name="Textfeld 10">
              <a:extLst>
                <a:ext uri="{FF2B5EF4-FFF2-40B4-BE49-F238E27FC236}">
                  <a16:creationId xmlns:a16="http://schemas.microsoft.com/office/drawing/2014/main" id="{8A61DAB1-38B3-2C23-4F93-3B0402FC8A12}"/>
                </a:ext>
              </a:extLst>
            </p:cNvPr>
            <p:cNvSpPr txBox="1"/>
            <p:nvPr/>
          </p:nvSpPr>
          <p:spPr>
            <a:xfrm>
              <a:off x="7010180" y="2749093"/>
              <a:ext cx="4365749" cy="104644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Cohort composition:</a:t>
              </a: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Race: Black 10.0%, White 68.3%, Asian 2.9%, Hispanic 3.7%</a:t>
              </a: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Sex: Male 58.1%, Female 41.9%</a:t>
              </a: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Limited English Proficiency: 10.6%</a:t>
              </a: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Insurance: Medicare/Medicaid 56.1%, Other: 43.9%</a:t>
              </a:r>
            </a:p>
          </p:txBody>
        </p:sp>
        <p:sp>
          <p:nvSpPr>
            <p:cNvPr id="22" name="Textfeld 10">
              <a:extLst>
                <a:ext uri="{FF2B5EF4-FFF2-40B4-BE49-F238E27FC236}">
                  <a16:creationId xmlns:a16="http://schemas.microsoft.com/office/drawing/2014/main" id="{61DC2FF8-BB1B-D4DA-536C-4AD9E8004F6D}"/>
                </a:ext>
              </a:extLst>
            </p:cNvPr>
            <p:cNvSpPr txBox="1"/>
            <p:nvPr/>
          </p:nvSpPr>
          <p:spPr>
            <a:xfrm>
              <a:off x="7010180" y="4004615"/>
              <a:ext cx="4365749" cy="1015663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Cohort composition:</a:t>
              </a: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Race: Black 8.7%, White 68.0%, Asian 2.8%, Hispanic 3.5%</a:t>
              </a: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Sex: Male 58.0%, Female 42.0%</a:t>
              </a: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Limited English Proficiency: 10.4%</a:t>
              </a: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Insurance: Medicare/Medicaid 54.2%, Other 45.8%</a:t>
              </a:r>
            </a:p>
          </p:txBody>
        </p:sp>
        <p:sp>
          <p:nvSpPr>
            <p:cNvPr id="23" name="Textfeld 10">
              <a:extLst>
                <a:ext uri="{FF2B5EF4-FFF2-40B4-BE49-F238E27FC236}">
                  <a16:creationId xmlns:a16="http://schemas.microsoft.com/office/drawing/2014/main" id="{42FEEBC9-D4B6-0CFD-96E9-F119E539D00A}"/>
                </a:ext>
              </a:extLst>
            </p:cNvPr>
            <p:cNvSpPr txBox="1"/>
            <p:nvPr/>
          </p:nvSpPr>
          <p:spPr>
            <a:xfrm>
              <a:off x="7010180" y="5278193"/>
              <a:ext cx="4365749" cy="1015663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Cohort composition:</a:t>
              </a: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Race: Black 10.4%, White 82.0%, Asian 3.4%, Hispanic 4.2%</a:t>
              </a: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Sex: Male 57.4%, Female 42.6%</a:t>
              </a: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Limited English Proficiency: 9.7%</a:t>
              </a: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Insurance: Medicare/Medicaid 55.2%, Other 44.8%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9F3F1E3-C3E3-64A8-0F2C-8C939A1C9948}"/>
                </a:ext>
              </a:extLst>
            </p:cNvPr>
            <p:cNvCxnSpPr/>
            <p:nvPr/>
          </p:nvCxnSpPr>
          <p:spPr bwMode="auto">
            <a:xfrm>
              <a:off x="5272756" y="4829552"/>
              <a:ext cx="0" cy="62353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56960470"/>
      </p:ext>
    </p:extLst>
  </p:cSld>
  <p:clrMapOvr>
    <a:masterClrMapping/>
  </p:clrMapOvr>
</p:sld>
</file>

<file path=ppt/theme/theme1.xml><?xml version="1.0" encoding="utf-8"?>
<a:theme xmlns:a="http://schemas.openxmlformats.org/drawingml/2006/main" name="2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10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100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E7453E4-18B8-794E-A24C-EE3745C9CA7B}">
  <we:reference id="fa000000002" version="1.0.0.0" store="en-us" storeType="FirstParty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7E9DA9E47B96D4A9FF5869A522D2EBE" ma:contentTypeVersion="14" ma:contentTypeDescription="Ein neues Dokument erstellen." ma:contentTypeScope="" ma:versionID="c6b567c2eb3fec7b6e0779b66ade1c1d">
  <xsd:schema xmlns:xsd="http://www.w3.org/2001/XMLSchema" xmlns:xs="http://www.w3.org/2001/XMLSchema" xmlns:p="http://schemas.microsoft.com/office/2006/metadata/properties" xmlns:ns3="0c7ed570-c004-4df7-b924-f6f15cff9822" xmlns:ns4="fd3c8342-50e0-4f70-a5fe-1cf354f99926" targetNamespace="http://schemas.microsoft.com/office/2006/metadata/properties" ma:root="true" ma:fieldsID="cf608d3f30b78ea6f7b5008d854f34c9" ns3:_="" ns4:_="">
    <xsd:import namespace="0c7ed570-c004-4df7-b924-f6f15cff9822"/>
    <xsd:import namespace="fd3c8342-50e0-4f70-a5fe-1cf354f9992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7ed570-c004-4df7-b924-f6f15cff982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c8342-50e0-4f70-a5fe-1cf354f999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D84E0E-EA78-4BD7-BB0A-CB2F5B4B4D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7ed570-c004-4df7-b924-f6f15cff9822"/>
    <ds:schemaRef ds:uri="fd3c8342-50e0-4f70-a5fe-1cf354f999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A94CC53-2CAC-471B-9BA4-2797B3DA82E3}">
  <ds:schemaRefs>
    <ds:schemaRef ds:uri="0c7ed570-c004-4df7-b924-f6f15cff9822"/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fd3c8342-50e0-4f70-a5fe-1cf354f99926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FA18103-7F7B-4DF6-B5E4-0AF29ECCC1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3932</TotalTime>
  <Words>246</Words>
  <Application>Microsoft Macintosh PowerPoint</Application>
  <PresentationFormat>Custom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Tahoma</vt:lpstr>
      <vt:lpstr>Wingdings</vt:lpstr>
      <vt:lpstr>2_Blank Presentation</vt:lpstr>
      <vt:lpstr>PowerPoint Presentation</vt:lpstr>
    </vt:vector>
  </TitlesOfParts>
  <Company>Kanton Spital Aarau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Nathan Cantoni</dc:creator>
  <cp:lastModifiedBy>Tristan Struja</cp:lastModifiedBy>
  <cp:revision>486</cp:revision>
  <cp:lastPrinted>2022-11-24T15:11:58Z</cp:lastPrinted>
  <dcterms:created xsi:type="dcterms:W3CDTF">2021-07-14T06:40:49Z</dcterms:created>
  <dcterms:modified xsi:type="dcterms:W3CDTF">2024-05-23T13:05:28Z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0x01010007E9DA9E47B96D4A9FF5869A522D2EBE</vt:lpwstr>
  </property>
</Properties>
</file>