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8636-89E7-246A-3D16-D52CCFED3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96608-DB08-ADF4-ADED-1F5BB4E0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5C5CF-5D6D-DECF-610E-99971F4F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EE81-BDD2-58CD-41C7-34BF1578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A05C-B412-6614-8755-B2A1D3C6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7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3CA6-2E9F-45EE-9C46-92898A19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42BFD-D08D-1E39-EC4F-D8E2474E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D97D-801C-09D7-9547-6C9B5042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5296-441B-3BEF-553A-114065B8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0EBD-E445-D7DC-2A35-44FDF747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9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BE37E-27BF-B095-258F-DF3415D04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8CBD-D74A-D85D-CC97-F0177EB14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7FC4-2231-5342-294F-9081E80E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B65E-8986-EBFF-9F10-B45BD6A7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1411-7C62-B8BF-6E8C-0E429686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F225-0DF7-6C8A-9032-DCC91C0C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9912-74A0-8A9C-2D4C-7605A879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C1A9-A4BD-4AE6-7C27-B368C03C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EAED-B4EA-9AC4-B7A7-413AD69D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9058-60F0-2AF2-5657-CE42ADE3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5D43-AC0E-2905-BB69-378D29D7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9D97-6ADE-8651-D175-9FD80B37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B276-CE78-A578-5074-AE9DB34F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681A-C9D2-BFD1-B044-7C015644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F584-489E-6A32-3DBB-57C660E4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94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DA6C-1973-4137-92A3-16038B89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BAD1-269C-9F03-10B4-C8C9F5464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D1B50-C19B-975A-7BE3-018F7EF4F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4336-F440-0D6D-1893-5F621774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D91C5-FF8F-1603-E71D-7EE1B1E0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0031-B917-949B-A7D4-FCF13881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0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0508-6558-5993-0DA1-640F9066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FDF5-2EEF-6B58-B7F2-8673C8CCE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3BB3B-5AA3-F521-43BC-E7771D48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B9004-DA04-9C3E-9AF4-E2D358699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F7CA-BBEE-0C2C-1EB3-50C6BDCA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9AD6E-5CF9-1E8C-0C62-0FA77A0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183D8-1A71-7361-EF3C-D6D9C0E0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81D26-7CB0-49B2-5137-AFD6F50D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4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C53F-7CAA-BBFF-C59F-235967F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22C76-ECAF-74B4-F849-98963D41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98E2-8AEE-8C00-7803-C8BE4DD9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BDE0B-51D0-FE39-CE13-1C3C44D5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5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F8242-E8EA-D68F-037D-6228F6A8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6FF4D-E9EB-4B1F-6E16-FFB78074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0B10-1B9C-355C-5DE7-C136E821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DBC1-DD9F-947F-8BA5-FDCE4D75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C092-8001-A1EC-FDC0-8AB69A5E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A9B23-6E2D-3C40-9311-30EC2402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4417-C3E2-A573-7E1C-1CB56937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9B36-25B4-1CA8-8023-DD3369E8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279B-E3CE-1E10-B2DE-C69FACAB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9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C436-8906-E32D-800D-A8167416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FC760-937D-9154-8F26-59B3D6177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4B50A-D532-23E9-E845-79C853F12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50C0E-C330-7114-BA35-FB4EF713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FCDB0-6594-BF8E-7136-42E3AD87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2EE20-F159-F575-B88E-02FF5EBA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0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8908D-37E0-6301-60BC-E4A10FF9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9AC70-3AF4-5BBF-3C59-01CB55A9E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B5D6-F5CF-9B4F-F1B2-7298EAF2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EB34-C082-4C16-94B2-D7582F2EF905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E651-7F35-F673-A7D7-C0FAF9DEF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9B9D-7118-A161-77F8-D1E76F1B6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F13C-C71C-491B-836D-44F01B0EB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0C89-0EE3-EA99-5DAE-4B1111A9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GB" sz="6600" dirty="0"/>
              <a:t>“Other/Unknown” Included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8517F-92FE-440D-0D32-8BD181DF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9" y="1804389"/>
            <a:ext cx="12192000" cy="24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6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0C89-0EE3-EA99-5DAE-4B1111A9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GB" sz="6600" dirty="0"/>
              <a:t>“Other/Unknown” Excluded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1AD2644-D1CA-F9EE-1DE9-542573EF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1832694"/>
            <a:ext cx="11548872" cy="24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5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“Other/Unknown” Included</vt:lpstr>
      <vt:lpstr>“Other/Unknown” Excluded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Race Exclusion</dc:title>
  <dc:creator>João Matos</dc:creator>
  <cp:lastModifiedBy>João Matos</cp:lastModifiedBy>
  <cp:revision>2</cp:revision>
  <dcterms:created xsi:type="dcterms:W3CDTF">2022-11-23T04:11:05Z</dcterms:created>
  <dcterms:modified xsi:type="dcterms:W3CDTF">2022-11-23T04:21:11Z</dcterms:modified>
</cp:coreProperties>
</file>