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1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1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0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1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7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6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9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8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E94C-5E4B-4292-A8AE-64EC5C3CE6D4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AF1EF-E588-473F-B35A-9315E8B65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4D3B790-8FBB-A021-FC22-382821C8CE14}"/>
              </a:ext>
            </a:extLst>
          </p:cNvPr>
          <p:cNvGrpSpPr/>
          <p:nvPr/>
        </p:nvGrpSpPr>
        <p:grpSpPr>
          <a:xfrm>
            <a:off x="2563735" y="134518"/>
            <a:ext cx="6123388" cy="6588964"/>
            <a:chOff x="2563735" y="134518"/>
            <a:chExt cx="6123388" cy="6588964"/>
          </a:xfrm>
        </p:grpSpPr>
        <p:pic>
          <p:nvPicPr>
            <p:cNvPr id="5" name="Picture 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A1B66ED-E10F-37B8-4396-8FE1A14DE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070" y="916857"/>
              <a:ext cx="1800000" cy="1800000"/>
            </a:xfrm>
            <a:prstGeom prst="rect">
              <a:avLst/>
            </a:prstGeom>
          </p:spPr>
        </p:pic>
        <p:pic>
          <p:nvPicPr>
            <p:cNvPr id="7" name="Picture 6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87F2B5BE-770E-C617-A684-FD91D0F70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49" y="916857"/>
              <a:ext cx="1800000" cy="1800000"/>
            </a:xfrm>
            <a:prstGeom prst="rect">
              <a:avLst/>
            </a:prstGeom>
          </p:spPr>
        </p:pic>
        <p:pic>
          <p:nvPicPr>
            <p:cNvPr id="9" name="Picture 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382646C9-8665-092D-345A-640E6702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123" y="916857"/>
              <a:ext cx="1800000" cy="1800000"/>
            </a:xfrm>
            <a:prstGeom prst="rect">
              <a:avLst/>
            </a:prstGeom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5600D74F-B94F-3B74-F7EC-A662B86E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070" y="2759787"/>
              <a:ext cx="1800000" cy="1800000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7747586-BFA0-FB17-2172-18D075E9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49" y="2759787"/>
              <a:ext cx="1800000" cy="1800000"/>
            </a:xfrm>
            <a:prstGeom prst="rect">
              <a:avLst/>
            </a:prstGeom>
          </p:spPr>
        </p:pic>
        <p:pic>
          <p:nvPicPr>
            <p:cNvPr id="15" name="Picture 1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CD2D35A-D5D3-34AB-545A-C900F3801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123" y="2759787"/>
              <a:ext cx="1800000" cy="1800000"/>
            </a:xfrm>
            <a:prstGeom prst="rect">
              <a:avLst/>
            </a:prstGeom>
          </p:spPr>
        </p:pic>
        <p:pic>
          <p:nvPicPr>
            <p:cNvPr id="17" name="Picture 16" descr="Chart, scatter chart, box and whisker chart&#10;&#10;Description automatically generated">
              <a:extLst>
                <a:ext uri="{FF2B5EF4-FFF2-40B4-BE49-F238E27FC236}">
                  <a16:creationId xmlns:a16="http://schemas.microsoft.com/office/drawing/2014/main" id="{34493898-AE69-20BF-AC64-0F7CD3AC4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070" y="4603553"/>
              <a:ext cx="1800000" cy="1800000"/>
            </a:xfrm>
            <a:prstGeom prst="rect">
              <a:avLst/>
            </a:prstGeom>
          </p:spPr>
        </p:pic>
        <p:pic>
          <p:nvPicPr>
            <p:cNvPr id="19" name="Picture 1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81827D9-5FC9-DD13-1872-185ABF09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49" y="4603553"/>
              <a:ext cx="1800000" cy="1800000"/>
            </a:xfrm>
            <a:prstGeom prst="rect">
              <a:avLst/>
            </a:prstGeom>
          </p:spPr>
        </p:pic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1FD94819-CF05-C4CF-899A-C1C80DCF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123" y="4603553"/>
              <a:ext cx="1800000" cy="18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C0913-0F6C-EA17-C138-70607D1F25F8}"/>
                </a:ext>
              </a:extLst>
            </p:cNvPr>
            <p:cNvSpPr txBox="1"/>
            <p:nvPr/>
          </p:nvSpPr>
          <p:spPr>
            <a:xfrm>
              <a:off x="5852264" y="6446483"/>
              <a:ext cx="494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C2996D-D3E2-D18E-94FB-53062B3A1F33}"/>
                </a:ext>
              </a:extLst>
            </p:cNvPr>
            <p:cNvSpPr txBox="1"/>
            <p:nvPr/>
          </p:nvSpPr>
          <p:spPr>
            <a:xfrm rot="16200000">
              <a:off x="2606642" y="5365054"/>
              <a:ext cx="1034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Vasopressor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97A914-9B18-DBFD-54E2-6AEB6CFA8F80}"/>
                </a:ext>
              </a:extLst>
            </p:cNvPr>
            <p:cNvSpPr txBox="1"/>
            <p:nvPr/>
          </p:nvSpPr>
          <p:spPr>
            <a:xfrm rot="16200000">
              <a:off x="2874825" y="3521287"/>
              <a:ext cx="497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RRT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303DCF-F25E-B434-5E0C-6399443C3260}"/>
                </a:ext>
              </a:extLst>
            </p:cNvPr>
            <p:cNvSpPr txBox="1"/>
            <p:nvPr/>
          </p:nvSpPr>
          <p:spPr>
            <a:xfrm rot="16200000">
              <a:off x="2678104" y="1678357"/>
              <a:ext cx="8911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Ventilation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33946F-9C37-32C2-7F7B-87678132552A}"/>
                </a:ext>
              </a:extLst>
            </p:cNvPr>
            <p:cNvSpPr txBox="1"/>
            <p:nvPr/>
          </p:nvSpPr>
          <p:spPr>
            <a:xfrm>
              <a:off x="5676416" y="639858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6 – 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1600D3-206D-FB14-19E6-BA4DBD5E1E5A}"/>
                </a:ext>
              </a:extLst>
            </p:cNvPr>
            <p:cNvSpPr txBox="1"/>
            <p:nvPr/>
          </p:nvSpPr>
          <p:spPr>
            <a:xfrm>
              <a:off x="7444817" y="667642"/>
              <a:ext cx="684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11 – 15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216369-29A4-2A42-4132-FA37C75EE102}"/>
                </a:ext>
              </a:extLst>
            </p:cNvPr>
            <p:cNvSpPr txBox="1"/>
            <p:nvPr/>
          </p:nvSpPr>
          <p:spPr>
            <a:xfrm>
              <a:off x="3911017" y="63985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0 –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C9D47-246D-3BFD-CF45-C7D0219C2FAF}"/>
                </a:ext>
              </a:extLst>
            </p:cNvPr>
            <p:cNvSpPr txBox="1"/>
            <p:nvPr/>
          </p:nvSpPr>
          <p:spPr>
            <a:xfrm rot="16200000">
              <a:off x="1597830" y="3521286"/>
              <a:ext cx="2208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Invasive Treatment in the ICU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F9AAF0-564A-A2D5-F96A-06FDC8DF72E6}"/>
                </a:ext>
              </a:extLst>
            </p:cNvPr>
            <p:cNvSpPr txBox="1"/>
            <p:nvPr/>
          </p:nvSpPr>
          <p:spPr>
            <a:xfrm>
              <a:off x="5470878" y="362859"/>
              <a:ext cx="1022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SOFA range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BAB477-9029-ECA5-76AF-C54B35E2AE8D}"/>
                </a:ext>
              </a:extLst>
            </p:cNvPr>
            <p:cNvSpPr txBox="1"/>
            <p:nvPr/>
          </p:nvSpPr>
          <p:spPr>
            <a:xfrm>
              <a:off x="4615422" y="134518"/>
              <a:ext cx="2733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TMLE’s ATE in the MIMIC-IV cohort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6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9D52CC1-C501-BF9C-0FDD-16027B574876}"/>
              </a:ext>
            </a:extLst>
          </p:cNvPr>
          <p:cNvGrpSpPr/>
          <p:nvPr/>
        </p:nvGrpSpPr>
        <p:grpSpPr>
          <a:xfrm>
            <a:off x="2563735" y="134518"/>
            <a:ext cx="6112867" cy="6588964"/>
            <a:chOff x="2563735" y="134518"/>
            <a:chExt cx="6112867" cy="6588964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5C5FB59-9CA8-4721-81E0-7F67FCEA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2" y="924622"/>
              <a:ext cx="1800000" cy="1800000"/>
            </a:xfrm>
            <a:prstGeom prst="rect">
              <a:avLst/>
            </a:prstGeom>
          </p:spPr>
        </p:pic>
        <p:pic>
          <p:nvPicPr>
            <p:cNvPr id="7" name="Picture 6" descr="Chart, line chart&#10;&#10;Description automatically generated">
              <a:extLst>
                <a:ext uri="{FF2B5EF4-FFF2-40B4-BE49-F238E27FC236}">
                  <a16:creationId xmlns:a16="http://schemas.microsoft.com/office/drawing/2014/main" id="{1B9060BD-8FDE-544E-DD22-734E607A6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602" y="924622"/>
              <a:ext cx="1800000" cy="1800000"/>
            </a:xfrm>
            <a:prstGeom prst="rect">
              <a:avLst/>
            </a:prstGeom>
          </p:spPr>
        </p:pic>
        <p:pic>
          <p:nvPicPr>
            <p:cNvPr id="9" name="Picture 8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3B9C7EF-DF97-5A6C-8112-F4FADB2C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602" y="924622"/>
              <a:ext cx="1800000" cy="1800000"/>
            </a:xfrm>
            <a:prstGeom prst="rect">
              <a:avLst/>
            </a:prstGeom>
          </p:spPr>
        </p:pic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63F044F-3D84-1A05-3B94-AA4313EAB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2" y="2769133"/>
              <a:ext cx="1800000" cy="1800000"/>
            </a:xfrm>
            <a:prstGeom prst="rect">
              <a:avLst/>
            </a:prstGeom>
          </p:spPr>
        </p:pic>
        <p:pic>
          <p:nvPicPr>
            <p:cNvPr id="13" name="Picture 12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3FD83C5-8B67-5A4C-452E-2813C6A8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602" y="2769133"/>
              <a:ext cx="1800000" cy="1800000"/>
            </a:xfrm>
            <a:prstGeom prst="rect">
              <a:avLst/>
            </a:prstGeom>
          </p:spPr>
        </p:pic>
        <p:pic>
          <p:nvPicPr>
            <p:cNvPr id="15" name="Picture 14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344637E-AA91-3F1F-F309-38331A90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602" y="2769133"/>
              <a:ext cx="1800000" cy="1800000"/>
            </a:xfrm>
            <a:prstGeom prst="rect">
              <a:avLst/>
            </a:prstGeom>
          </p:spPr>
        </p:pic>
        <p:pic>
          <p:nvPicPr>
            <p:cNvPr id="17" name="Picture 16" descr="Chart, line chart&#10;&#10;Description automatically generated">
              <a:extLst>
                <a:ext uri="{FF2B5EF4-FFF2-40B4-BE49-F238E27FC236}">
                  <a16:creationId xmlns:a16="http://schemas.microsoft.com/office/drawing/2014/main" id="{768C392D-7567-A96D-6B85-412050254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2" y="4613644"/>
              <a:ext cx="1800000" cy="1800000"/>
            </a:xfrm>
            <a:prstGeom prst="rect">
              <a:avLst/>
            </a:prstGeom>
          </p:spPr>
        </p:pic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2EB53C55-4DC3-415D-3F3E-36067BA6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602" y="4613644"/>
              <a:ext cx="1800000" cy="1800000"/>
            </a:xfrm>
            <a:prstGeom prst="rect">
              <a:avLst/>
            </a:prstGeom>
          </p:spPr>
        </p:pic>
        <p:pic>
          <p:nvPicPr>
            <p:cNvPr id="21" name="Picture 2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C37D6CE-615B-A6FD-10FF-931161E89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602" y="4613644"/>
              <a:ext cx="1800000" cy="18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44B20C-44E4-E4F4-07EB-9DB5BA52C26D}"/>
                </a:ext>
              </a:extLst>
            </p:cNvPr>
            <p:cNvSpPr txBox="1"/>
            <p:nvPr/>
          </p:nvSpPr>
          <p:spPr>
            <a:xfrm>
              <a:off x="5852264" y="6446483"/>
              <a:ext cx="494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03F14-22C6-0887-0C9C-3F71FFA5488C}"/>
                </a:ext>
              </a:extLst>
            </p:cNvPr>
            <p:cNvSpPr txBox="1"/>
            <p:nvPr/>
          </p:nvSpPr>
          <p:spPr>
            <a:xfrm rot="16200000">
              <a:off x="2606642" y="5365054"/>
              <a:ext cx="1034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Vasopressor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3B9B78-FC5E-B165-A316-D475D1AB0095}"/>
                </a:ext>
              </a:extLst>
            </p:cNvPr>
            <p:cNvSpPr txBox="1"/>
            <p:nvPr/>
          </p:nvSpPr>
          <p:spPr>
            <a:xfrm rot="16200000">
              <a:off x="2874825" y="3521287"/>
              <a:ext cx="497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RRT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2B2F28-9DEC-0CE6-8295-3157D8827BED}"/>
                </a:ext>
              </a:extLst>
            </p:cNvPr>
            <p:cNvSpPr txBox="1"/>
            <p:nvPr/>
          </p:nvSpPr>
          <p:spPr>
            <a:xfrm rot="16200000">
              <a:off x="2678104" y="1678357"/>
              <a:ext cx="8911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Ventilation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26EAD-97BC-E846-6F12-DA86DC0D337E}"/>
                </a:ext>
              </a:extLst>
            </p:cNvPr>
            <p:cNvSpPr txBox="1"/>
            <p:nvPr/>
          </p:nvSpPr>
          <p:spPr>
            <a:xfrm>
              <a:off x="5676416" y="639858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6 – 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4D1FFB-5ADB-5FFC-A737-0AFF8A11CC39}"/>
                </a:ext>
              </a:extLst>
            </p:cNvPr>
            <p:cNvSpPr txBox="1"/>
            <p:nvPr/>
          </p:nvSpPr>
          <p:spPr>
            <a:xfrm>
              <a:off x="7444817" y="667642"/>
              <a:ext cx="6846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11 – 15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A27883-4EE3-244C-22C1-68471590635D}"/>
                </a:ext>
              </a:extLst>
            </p:cNvPr>
            <p:cNvSpPr txBox="1"/>
            <p:nvPr/>
          </p:nvSpPr>
          <p:spPr>
            <a:xfrm>
              <a:off x="3911017" y="63985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0 – 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98334F-0271-2C12-3356-2571C46E5812}"/>
                </a:ext>
              </a:extLst>
            </p:cNvPr>
            <p:cNvSpPr txBox="1"/>
            <p:nvPr/>
          </p:nvSpPr>
          <p:spPr>
            <a:xfrm rot="16200000">
              <a:off x="1597830" y="3521286"/>
              <a:ext cx="2208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Invasive Treatment in the ICU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7E8099-C215-6B4F-1426-EA4D026E1DA2}"/>
                </a:ext>
              </a:extLst>
            </p:cNvPr>
            <p:cNvSpPr txBox="1"/>
            <p:nvPr/>
          </p:nvSpPr>
          <p:spPr>
            <a:xfrm>
              <a:off x="5470878" y="362859"/>
              <a:ext cx="1022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SOFA range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C40025-0E9B-C762-FD2A-4A7ABA57E9BB}"/>
                </a:ext>
              </a:extLst>
            </p:cNvPr>
            <p:cNvSpPr txBox="1"/>
            <p:nvPr/>
          </p:nvSpPr>
          <p:spPr>
            <a:xfrm>
              <a:off x="4766106" y="134518"/>
              <a:ext cx="2431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TMLE’s ATE in the eICU cohort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62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Matos</dc:creator>
  <cp:lastModifiedBy>João Matos</cp:lastModifiedBy>
  <cp:revision>1</cp:revision>
  <dcterms:created xsi:type="dcterms:W3CDTF">2022-11-20T15:48:25Z</dcterms:created>
  <dcterms:modified xsi:type="dcterms:W3CDTF">2022-11-20T16:17:33Z</dcterms:modified>
</cp:coreProperties>
</file>