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F048D-2493-4E5F-95BF-23B70853D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44C3C-A71B-445D-BEBF-BACA31FE4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76B5B6-5B21-4C09-B94A-F2F16E55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37B7-0CE3-4D9F-BB86-C72166578F16}" type="datetimeFigureOut">
              <a:rPr lang="pt-PT" smtClean="0"/>
              <a:t>15/01/2021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9913AB-E0F6-42B0-9FF1-EB4A9586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B72FED-7066-4F49-9886-509DBE43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E461-1365-4804-8B1B-B4AC34738A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651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8065F-8D10-448A-BDB7-A81C40C6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BB5B12E-A8DF-41C3-A675-7B1D08314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E8E0BE4-84B6-4187-ACA4-EA4A0F4E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37B7-0CE3-4D9F-BB86-C72166578F16}" type="datetimeFigureOut">
              <a:rPr lang="pt-PT" smtClean="0"/>
              <a:t>15/01/2021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F6D3E4C-D17D-4E0F-A36D-C41E4A8F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0CF7908-C1E3-409F-B7A5-1792E410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E461-1365-4804-8B1B-B4AC34738A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62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D557CF-7BB3-485B-8FF8-C332DF355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F095CD4-44E7-42CE-940C-8C38152AF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138179F-609A-4A98-8653-122296E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37B7-0CE3-4D9F-BB86-C72166578F16}" type="datetimeFigureOut">
              <a:rPr lang="pt-PT" smtClean="0"/>
              <a:t>15/01/2021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9EE40A5-20F3-4A0D-9357-521DF3F4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B146B81-339A-481D-B339-76D2267D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E461-1365-4804-8B1B-B4AC34738A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728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96768-1015-4C81-A8C5-47869E19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958B1F-6DAC-498F-B8FE-D5FC8B2F0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6884668-BE6B-4FCF-ADE0-94D81E7B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37B7-0CE3-4D9F-BB86-C72166578F16}" type="datetimeFigureOut">
              <a:rPr lang="pt-PT" smtClean="0"/>
              <a:t>15/01/2021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CE79218-1FE5-466D-B9C5-61D0262C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8DD868C-3F3D-4CDB-8B86-01A1D091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E461-1365-4804-8B1B-B4AC34738A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601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2A176-7901-4E38-B9A9-B60B5EA0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426CEBD-0348-43BA-A240-3F624C39D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F474676-4159-43EE-A275-930E7401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37B7-0CE3-4D9F-BB86-C72166578F16}" type="datetimeFigureOut">
              <a:rPr lang="pt-PT" smtClean="0"/>
              <a:t>15/01/2021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839DB90-6D17-413D-823E-C5FD238D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8EA4552-C40E-4434-8721-E7B14206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E461-1365-4804-8B1B-B4AC34738A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906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A8FDD-B16F-4685-850B-30C5FDF2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AA09CE6-401B-4932-A5C4-D08EF630F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00A77E6-3E58-4904-BA8E-28EC218FD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1774792-C931-4B5C-9CBD-B0EC3398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37B7-0CE3-4D9F-BB86-C72166578F16}" type="datetimeFigureOut">
              <a:rPr lang="pt-PT" smtClean="0"/>
              <a:t>15/01/2021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965616C-6AD8-4959-8EED-11296CF3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405840A-6C8F-409E-8F1B-0AD1CAF5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E461-1365-4804-8B1B-B4AC34738A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620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E9280-8CDB-4037-B777-511011C9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56E507C-BC30-49CB-A359-07031417B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0C2835E-6B3D-4C8E-8372-848B45AFF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0098404-A9E6-44A7-A7EE-3F6FDBCE1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0A51224-7599-44E1-A3E3-E92389A2F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0D9099A-DA43-40E7-8A50-2E355736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37B7-0CE3-4D9F-BB86-C72166578F16}" type="datetimeFigureOut">
              <a:rPr lang="pt-PT" smtClean="0"/>
              <a:t>15/01/2021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F972C20-67B4-4AE1-A0C2-2EC371BC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83DFCC6-1E63-4912-A0DD-0FA81AEF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E461-1365-4804-8B1B-B4AC34738A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506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C9C4B-88FB-46E6-BA56-A6599167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FF0E9C1-46B8-4E96-9F37-8EEE5259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37B7-0CE3-4D9F-BB86-C72166578F16}" type="datetimeFigureOut">
              <a:rPr lang="pt-PT" smtClean="0"/>
              <a:t>15/01/2021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E1E3AE5-32F7-47EC-A122-5125E0B9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41C6E6B-2F5A-46A2-87C6-D5EA9E32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E461-1365-4804-8B1B-B4AC34738A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270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625095C-F929-420D-9B1A-BC8A0305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37B7-0CE3-4D9F-BB86-C72166578F16}" type="datetimeFigureOut">
              <a:rPr lang="pt-PT" smtClean="0"/>
              <a:t>15/01/2021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2FD0B69-7792-4AC3-8CDF-C516A9A4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A3962B3-1C83-4E71-B424-CA094FA1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E461-1365-4804-8B1B-B4AC34738A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604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6B384-CC39-4A8D-B58F-037D9C3B1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506504-2F5F-4937-995B-C323482D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DCAAD68-8CE1-4C36-BFBC-CB7BF4A2E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70501FF-0D1B-4EB2-BF9E-75126B34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37B7-0CE3-4D9F-BB86-C72166578F16}" type="datetimeFigureOut">
              <a:rPr lang="pt-PT" smtClean="0"/>
              <a:t>15/01/2021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89EAD02-302D-40C8-85AC-40C946E2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A607AC8-C66A-466C-A420-02FED0F9A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E461-1365-4804-8B1B-B4AC34738A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878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1EBA3-AEB5-46A8-92EF-49E3FD0F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453CB80-DD56-4DAC-AE2D-29316D533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1ADCDE4-35DD-4D1F-938A-ABAEE16B9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7D32547-7F7B-4D7B-80AC-AD8D5E19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37B7-0CE3-4D9F-BB86-C72166578F16}" type="datetimeFigureOut">
              <a:rPr lang="pt-PT" smtClean="0"/>
              <a:t>15/01/2021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326B6A7-5341-4440-A66B-5671EFFF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8BC32DF-30A7-480D-91E8-778FF6EA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E461-1365-4804-8B1B-B4AC34738A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172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01FCAEE-D865-4DB7-AE05-E96A7790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DCEA1D3-A122-48D5-A3A0-22759763B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83BCF0E-D18F-4524-9FA4-917EB1E98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37B7-0CE3-4D9F-BB86-C72166578F16}" type="datetimeFigureOut">
              <a:rPr lang="pt-PT" smtClean="0"/>
              <a:t>15/01/2021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3E5AA13-F30A-451F-9D0A-14C38DAAC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49DFB91-BC6D-4786-9EFC-76A6FB90F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4E461-1365-4804-8B1B-B4AC34738A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27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624BE-B5E0-4DF6-9358-5CCC76E1F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Fórum- DC Comics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5C215B-891F-44C0-A745-6C9DF80767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João Miguel Fernandes Ameixa</a:t>
            </a:r>
          </a:p>
        </p:txBody>
      </p:sp>
    </p:spTree>
    <p:extLst>
      <p:ext uri="{BB962C8B-B14F-4D97-AF65-F5344CB8AC3E}">
        <p14:creationId xmlns:p14="http://schemas.microsoft.com/office/powerpoint/2010/main" val="120649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84ED7-5B93-4BDB-9D63-9B850536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Layout Login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88A3001-5735-4E7D-8953-7672B50AC4B3}"/>
              </a:ext>
            </a:extLst>
          </p:cNvPr>
          <p:cNvSpPr/>
          <p:nvPr/>
        </p:nvSpPr>
        <p:spPr>
          <a:xfrm>
            <a:off x="2752078" y="1750719"/>
            <a:ext cx="6383044" cy="3693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4948FB-D6B9-4AF2-8FBE-024DD97599C7}"/>
              </a:ext>
            </a:extLst>
          </p:cNvPr>
          <p:cNvSpPr txBox="1"/>
          <p:nvPr/>
        </p:nvSpPr>
        <p:spPr>
          <a:xfrm>
            <a:off x="4963171" y="2325950"/>
            <a:ext cx="19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DC Comics - Fórum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A9CA54-203B-44C4-9845-1220B591E38A}"/>
              </a:ext>
            </a:extLst>
          </p:cNvPr>
          <p:cNvSpPr txBox="1"/>
          <p:nvPr/>
        </p:nvSpPr>
        <p:spPr>
          <a:xfrm>
            <a:off x="4212645" y="322794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Login: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0E8C6BE-3DD3-4785-8045-42A7C5F1EEA3}"/>
              </a:ext>
            </a:extLst>
          </p:cNvPr>
          <p:cNvSpPr txBox="1"/>
          <p:nvPr/>
        </p:nvSpPr>
        <p:spPr>
          <a:xfrm>
            <a:off x="4021150" y="3884889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Password:</a:t>
            </a:r>
          </a:p>
        </p:txBody>
      </p:sp>
    </p:spTree>
    <p:extLst>
      <p:ext uri="{BB962C8B-B14F-4D97-AF65-F5344CB8AC3E}">
        <p14:creationId xmlns:p14="http://schemas.microsoft.com/office/powerpoint/2010/main" val="11260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92BD5-BE17-4DE4-9FF7-F47D8852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Layout Ecrã Principal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52EAD78-F004-42F0-B52F-1FEAE5F4E6F9}"/>
              </a:ext>
            </a:extLst>
          </p:cNvPr>
          <p:cNvSpPr/>
          <p:nvPr/>
        </p:nvSpPr>
        <p:spPr>
          <a:xfrm>
            <a:off x="2778711" y="2154739"/>
            <a:ext cx="6383044" cy="3693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AC5A07F-903C-4B4E-8560-D11FF7495420}"/>
              </a:ext>
            </a:extLst>
          </p:cNvPr>
          <p:cNvSpPr txBox="1"/>
          <p:nvPr/>
        </p:nvSpPr>
        <p:spPr>
          <a:xfrm>
            <a:off x="3116616" y="2352583"/>
            <a:ext cx="19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DC Comics - Fórum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08F16B-C077-435D-AA6D-BD874BC2BC0C}"/>
              </a:ext>
            </a:extLst>
          </p:cNvPr>
          <p:cNvSpPr txBox="1"/>
          <p:nvPr/>
        </p:nvSpPr>
        <p:spPr>
          <a:xfrm>
            <a:off x="3116616" y="3185966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Série: The Flash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3E985F-5123-4A94-AF78-C997A7450C1C}"/>
              </a:ext>
            </a:extLst>
          </p:cNvPr>
          <p:cNvSpPr txBox="1"/>
          <p:nvPr/>
        </p:nvSpPr>
        <p:spPr>
          <a:xfrm>
            <a:off x="4537043" y="3631962"/>
            <a:ext cx="128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Comentário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8618CEE-C561-4165-AC13-EB81F3851183}"/>
              </a:ext>
            </a:extLst>
          </p:cNvPr>
          <p:cNvSpPr txBox="1"/>
          <p:nvPr/>
        </p:nvSpPr>
        <p:spPr>
          <a:xfrm>
            <a:off x="3116616" y="4199138"/>
            <a:ext cx="139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Série : Arrow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04580F0-B2E1-4B9D-A12A-00E6919D61C5}"/>
              </a:ext>
            </a:extLst>
          </p:cNvPr>
          <p:cNvSpPr txBox="1"/>
          <p:nvPr/>
        </p:nvSpPr>
        <p:spPr>
          <a:xfrm>
            <a:off x="4514948" y="4568470"/>
            <a:ext cx="128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Comentário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6BEF488-A6A2-4CDD-9DE4-95130406387E}"/>
              </a:ext>
            </a:extLst>
          </p:cNvPr>
          <p:cNvSpPr txBox="1"/>
          <p:nvPr/>
        </p:nvSpPr>
        <p:spPr>
          <a:xfrm>
            <a:off x="4514947" y="5023493"/>
            <a:ext cx="128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Comentário</a:t>
            </a:r>
          </a:p>
        </p:txBody>
      </p:sp>
    </p:spTree>
    <p:extLst>
      <p:ext uri="{BB962C8B-B14F-4D97-AF65-F5344CB8AC3E}">
        <p14:creationId xmlns:p14="http://schemas.microsoft.com/office/powerpoint/2010/main" val="1576467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</Words>
  <Application>Microsoft Office PowerPoint</Application>
  <PresentationFormat>Ecrã Panorâmico</PresentationFormat>
  <Paragraphs>13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Fórum- DC Comics</vt:lpstr>
      <vt:lpstr>Layout Login</vt:lpstr>
      <vt:lpstr>Layout Ecrã Principal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Fórum- DC Comics</dc:title>
  <dc:creator>João Ameixa</dc:creator>
  <cp:lastModifiedBy>João Ameixa</cp:lastModifiedBy>
  <cp:revision>1</cp:revision>
  <dcterms:created xsi:type="dcterms:W3CDTF">2021-01-15T08:57:53Z</dcterms:created>
  <dcterms:modified xsi:type="dcterms:W3CDTF">2021-01-15T09:05:56Z</dcterms:modified>
</cp:coreProperties>
</file>