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10"/>
  </p:notes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</p:sldIdLst>
  <p:sldSz cx="12192000" cy="6858000"/>
  <p:notesSz cx="6662738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986" autoAdjust="0"/>
  </p:normalViewPr>
  <p:slideViewPr>
    <p:cSldViewPr snapToGrid="0">
      <p:cViewPr varScale="1">
        <p:scale>
          <a:sx n="89" d="100"/>
          <a:sy n="89" d="100"/>
        </p:scale>
        <p:origin x="13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4010" y="0"/>
            <a:ext cx="2887186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71C3C-6699-402D-9CCF-F1DE276AE355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013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274" y="4777194"/>
            <a:ext cx="533019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6"/>
            <a:ext cx="2887186" cy="498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4010" y="9428586"/>
            <a:ext cx="2887186" cy="498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AE27E-8A04-4165-BB07-4D1E35388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Our Team:</a:t>
            </a:r>
          </a:p>
          <a:p>
            <a:endParaRPr lang="en-GB"/>
          </a:p>
          <a:p>
            <a:r>
              <a:rPr lang="en-GB" strike="sngStrike"/>
              <a:t>Roxana Ion, Hedviga </a:t>
            </a:r>
            <a:r>
              <a:rPr lang="en-GB" strike="sngStrike" err="1"/>
              <a:t>Gerina</a:t>
            </a:r>
            <a:r>
              <a:rPr lang="en-GB" strike="sngStrike"/>
              <a:t>, Marius </a:t>
            </a:r>
            <a:r>
              <a:rPr lang="en-GB" strike="sngStrike" err="1"/>
              <a:t>Sibajevas</a:t>
            </a:r>
            <a:r>
              <a:rPr lang="en-GB" strike="sngStrike"/>
              <a:t>, &amp; Jonas Laursen</a:t>
            </a:r>
          </a:p>
          <a:p>
            <a:r>
              <a:rPr lang="en-GB" strike="sngStrike"/>
              <a:t>[Introduce ourselves]</a:t>
            </a:r>
          </a:p>
          <a:p>
            <a:endParaRPr lang="en-GB"/>
          </a:p>
          <a:p>
            <a:r>
              <a:rPr lang="en-GB"/>
              <a:t>Team Hillary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AE27E-8A04-4165-BB07-4D1E353884F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953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problem we have decided to tackle, is the fact that all project rooms always seem to be reserved.</a:t>
            </a:r>
          </a:p>
          <a:p>
            <a:endParaRPr lang="en-GB"/>
          </a:p>
          <a:p>
            <a:r>
              <a:rPr lang="en-GB"/>
              <a:t>When we started to investigate the issue, we found that many rooms where reserved, but not actually being used.</a:t>
            </a:r>
          </a:p>
          <a:p>
            <a:endParaRPr lang="en-GB"/>
          </a:p>
          <a:p>
            <a:r>
              <a:rPr lang="en-GB"/>
              <a:t>We feel this issue should be solved, because it affects, and is an annoyance to lots of students, who needs these rooms to work efficiently.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AE27E-8A04-4165-BB07-4D1E353884F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421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decided to make a survey to figure out what students really think about project room booking system.</a:t>
            </a:r>
          </a:p>
          <a:p>
            <a:r>
              <a:rPr lang="en-US" dirty="0">
                <a:latin typeface="Calibri"/>
              </a:rPr>
              <a:t>We asked them some basic questions </a:t>
            </a:r>
            <a:r>
              <a:rPr lang="en-US">
                <a:latin typeface="Calibri"/>
              </a:rPr>
              <a:t>about booking a room and inconveniences when doing it.</a:t>
            </a:r>
          </a:p>
          <a:p>
            <a:r>
              <a:rPr lang="en-US">
                <a:latin typeface="Calibri"/>
              </a:rPr>
              <a:t>Then we asked if </a:t>
            </a:r>
            <a:r>
              <a:rPr lang="en-US" dirty="0">
                <a:latin typeface="Calibri"/>
              </a:rPr>
              <a:t>they </a:t>
            </a:r>
            <a:r>
              <a:rPr lang="en-US">
                <a:latin typeface="Calibri"/>
              </a:rPr>
              <a:t>think it is necessary </a:t>
            </a:r>
            <a:r>
              <a:rPr lang="en-US" dirty="0">
                <a:latin typeface="Calibri"/>
              </a:rPr>
              <a:t>to </a:t>
            </a:r>
            <a:r>
              <a:rPr lang="en-US">
                <a:latin typeface="Calibri"/>
              </a:rPr>
              <a:t>have </a:t>
            </a:r>
            <a:r>
              <a:rPr lang="en-US" dirty="0">
                <a:latin typeface="Calibri"/>
              </a:rPr>
              <a:t>a </a:t>
            </a:r>
            <a:r>
              <a:rPr lang="en-US">
                <a:latin typeface="Calibri"/>
              </a:rPr>
              <a:t>booking system at all </a:t>
            </a:r>
            <a:r>
              <a:rPr lang="en-US" dirty="0">
                <a:latin typeface="Calibri"/>
              </a:rPr>
              <a:t>and if they had </a:t>
            </a:r>
            <a:r>
              <a:rPr lang="en-US">
                <a:latin typeface="Calibri"/>
              </a:rPr>
              <a:t>booked a room </a:t>
            </a:r>
            <a:r>
              <a:rPr lang="en-US" dirty="0">
                <a:latin typeface="Calibri"/>
              </a:rPr>
              <a:t>and </a:t>
            </a:r>
            <a:r>
              <a:rPr lang="en-US">
                <a:latin typeface="Calibri"/>
              </a:rPr>
              <a:t>didn't really used </a:t>
            </a:r>
            <a:r>
              <a:rPr lang="en-US" dirty="0">
                <a:latin typeface="Calibri"/>
              </a:rPr>
              <a:t>it.</a:t>
            </a:r>
          </a:p>
          <a:p>
            <a:r>
              <a:rPr lang="en-US">
                <a:latin typeface="Calibri"/>
              </a:rPr>
              <a:t>Participants of the survey were also free to leave their comments and ideas for solutions.</a:t>
            </a:r>
          </a:p>
          <a:p>
            <a:r>
              <a:rPr lang="en-US">
                <a:latin typeface="Calibri"/>
              </a:rPr>
              <a:t>The results have shown that a significant part of the students who didn't book a room just don't know how to do it. And those who tried to book a room often faced a problem, that all the rooms were booked already. We also found out, that those who actually booked a room and didn't need it for some reason just didn't bother to cancel the reservation and this is the main problem to solve.</a:t>
            </a:r>
            <a:endParaRPr lang="en-US" dirty="0">
              <a:latin typeface="Calibri"/>
            </a:endParaRPr>
          </a:p>
          <a:p>
            <a:r>
              <a:rPr lang="en-US">
                <a:latin typeface="Calibri"/>
              </a:rPr>
              <a:t>Based on results of the survey we developed several possible solutions, so that we could pick the best one later.</a:t>
            </a:r>
            <a:endParaRPr lang="en-US" dirty="0"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6BCA5-09D5-43CD-A7B1-E0BA94DBC2F1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34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we had more time, we would like to conduct a series of experiments, to give us more insight into how exactly rooms are being used, and help us find ways to solve the issue.</a:t>
            </a:r>
          </a:p>
          <a:p>
            <a:endParaRPr lang="en-GB" dirty="0"/>
          </a:p>
          <a:p>
            <a:r>
              <a:rPr lang="en-GB" dirty="0"/>
              <a:t>We have worked out 3 experiments to test different aspects.</a:t>
            </a:r>
          </a:p>
          <a:p>
            <a:pPr marL="228600" indent="-228600">
              <a:buAutoNum type="arabicPeriod"/>
            </a:pPr>
            <a:r>
              <a:rPr lang="en-GB" dirty="0"/>
              <a:t>Interface: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GB" dirty="0"/>
              <a:t>Using different interfaces, instead of emailing the reception, make an app that allows student to book and cancel rooms from their phone.</a:t>
            </a:r>
          </a:p>
          <a:p>
            <a:pPr marL="228600" indent="-228600">
              <a:buAutoNum type="arabicPeriod"/>
            </a:pPr>
            <a:r>
              <a:rPr lang="en-GB" dirty="0"/>
              <a:t>Working Practice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GB" dirty="0"/>
              <a:t>Removing the booking system all together</a:t>
            </a:r>
          </a:p>
          <a:p>
            <a:pPr marL="228600" indent="-228600">
              <a:buAutoNum type="arabicPeriod"/>
            </a:pPr>
            <a:r>
              <a:rPr lang="en-GB" dirty="0"/>
              <a:t>Business Process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GB" dirty="0"/>
              <a:t>Starting to charge people to use the rooms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GB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GB" dirty="0"/>
              <a:t>For the first experiment, the variables would be different types of interfaces, like a map, list, or cli.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GB" dirty="0"/>
              <a:t>The second experiment only has one variable, the system itself, being removed.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GB" dirty="0"/>
              <a:t>The 3</a:t>
            </a:r>
            <a:r>
              <a:rPr lang="en-GB" baseline="30000" dirty="0"/>
              <a:t>rd</a:t>
            </a:r>
            <a:r>
              <a:rPr lang="en-GB" dirty="0"/>
              <a:t> experiment we can try different price’s.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GB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GB" dirty="0"/>
              <a:t>To collect results about the experiments we would make a questionnaire, which would aim to gather data around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Satisfaction with the booking system (or lack there off)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Ease of use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GB" dirty="0"/>
              <a:t>And we would walk around, noting down what people where using the rooms for.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AE27E-8A04-4165-BB07-4D1E353884F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103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Notification/Confirmation on if you still want room.</a:t>
            </a:r>
            <a:endParaRPr lang="en-US"/>
          </a:p>
          <a:p>
            <a:r>
              <a:rPr lang="en-GB"/>
              <a:t>+People will remember.</a:t>
            </a:r>
          </a:p>
          <a:p>
            <a:r>
              <a:rPr lang="en-GB"/>
              <a:t>-Could be annoying.</a:t>
            </a:r>
          </a:p>
          <a:p>
            <a:endParaRPr lang="en-GB"/>
          </a:p>
          <a:p>
            <a:r>
              <a:rPr lang="en-GB"/>
              <a:t>Book rooms on the monitors outside the rooms.</a:t>
            </a:r>
          </a:p>
          <a:p>
            <a:r>
              <a:rPr lang="en-GB"/>
              <a:t>+Have to put effort and go to room to book it.</a:t>
            </a:r>
          </a:p>
          <a:p>
            <a:r>
              <a:rPr lang="en-GB"/>
              <a:t>-Have to put effort and go to room to book it.</a:t>
            </a:r>
          </a:p>
          <a:p>
            <a:endParaRPr lang="en-US"/>
          </a:p>
          <a:p>
            <a:r>
              <a:rPr lang="en-GB"/>
              <a:t>Actually lock rooms to those who book it.</a:t>
            </a:r>
          </a:p>
          <a:p>
            <a:r>
              <a:rPr lang="en-GB"/>
              <a:t>-No one can get in.</a:t>
            </a:r>
          </a:p>
          <a:p>
            <a:r>
              <a:rPr lang="en-GB"/>
              <a:t>+Might be reason why people will not forget to cancel the rooms if not needed.</a:t>
            </a:r>
          </a:p>
          <a:p>
            <a:endParaRPr lang="en-US"/>
          </a:p>
          <a:p>
            <a:r>
              <a:rPr lang="en-GB"/>
              <a:t>Removing any booking system.</a:t>
            </a:r>
          </a:p>
          <a:p>
            <a:r>
              <a:rPr lang="en-GB"/>
              <a:t>-No order.</a:t>
            </a:r>
          </a:p>
          <a:p>
            <a:r>
              <a:rPr lang="en-GB"/>
              <a:t>-Might not solve the problem.</a:t>
            </a:r>
          </a:p>
          <a:p>
            <a:r>
              <a:rPr lang="en-GB"/>
              <a:t>+Might solve the problem.</a:t>
            </a:r>
          </a:p>
          <a:p>
            <a:endParaRPr lang="en-US"/>
          </a:p>
          <a:p>
            <a:r>
              <a:rPr lang="en-GB"/>
              <a:t>Put reminders to cancel reservation, if finish early, on monitors by the doors</a:t>
            </a:r>
          </a:p>
          <a:p>
            <a:r>
              <a:rPr lang="en-GB"/>
              <a:t>+People will remember.</a:t>
            </a:r>
          </a:p>
          <a:p>
            <a:r>
              <a:rPr lang="en-GB"/>
              <a:t>-Can be not noticed.</a:t>
            </a:r>
          </a:p>
          <a:p>
            <a:r>
              <a:rPr lang="en-GB"/>
              <a:t>-Can be easily ignored.</a:t>
            </a:r>
          </a:p>
          <a:p>
            <a:endParaRPr lang="en-US"/>
          </a:p>
          <a:p>
            <a:r>
              <a:rPr lang="en-GB"/>
              <a:t>Make people pay for using rooms.</a:t>
            </a:r>
          </a:p>
          <a:p>
            <a:r>
              <a:rPr lang="en-GB"/>
              <a:t>-A lot unhappy student.</a:t>
            </a:r>
          </a:p>
          <a:p>
            <a:r>
              <a:rPr lang="en-GB"/>
              <a:t>-Rooms might not be used anymore.</a:t>
            </a:r>
          </a:p>
          <a:p>
            <a:r>
              <a:rPr lang="en-GB"/>
              <a:t>+Will use the rooms only when needed.</a:t>
            </a:r>
          </a:p>
          <a:p>
            <a:r>
              <a:rPr lang="en-GB"/>
              <a:t>+Gets some extra money.</a:t>
            </a:r>
          </a:p>
          <a:p>
            <a:endParaRPr lang="en-US"/>
          </a:p>
          <a:p>
            <a:r>
              <a:rPr lang="en-GB"/>
              <a:t>Make more project rooms. Build on top of building A. / Convert building C to project room.</a:t>
            </a:r>
          </a:p>
          <a:p>
            <a:r>
              <a:rPr lang="en-GB"/>
              <a:t>+Have more space, so everyone has a room.</a:t>
            </a:r>
          </a:p>
          <a:p>
            <a:r>
              <a:rPr lang="en-GB"/>
              <a:t>-Doesn’t change the problem that they still can all be </a:t>
            </a:r>
            <a:r>
              <a:rPr lang="en-GB" err="1"/>
              <a:t>bookt</a:t>
            </a:r>
            <a:r>
              <a:rPr lang="en-GB"/>
              <a:t> but not used.</a:t>
            </a:r>
          </a:p>
          <a:p>
            <a:r>
              <a:rPr lang="en-GB"/>
              <a:t>-Expensive.</a:t>
            </a:r>
          </a:p>
          <a:p>
            <a:endParaRPr lang="en-GB"/>
          </a:p>
          <a:p>
            <a:r>
              <a:rPr lang="en-GB"/>
              <a:t>Limit hours reservations can be made, e.g. max 2 hours a day per person.</a:t>
            </a:r>
          </a:p>
          <a:p>
            <a:r>
              <a:rPr lang="en-GB"/>
              <a:t>-Problems if you really want to work, because someone else will need to book the room too from the same group.</a:t>
            </a:r>
          </a:p>
          <a:p>
            <a:r>
              <a:rPr lang="en-GB"/>
              <a:t>-Possibility that will need to change the room after few hours.</a:t>
            </a:r>
          </a:p>
          <a:p>
            <a:r>
              <a:rPr lang="en-GB"/>
              <a:t>+Less possible to overbook. </a:t>
            </a:r>
          </a:p>
          <a:p>
            <a:endParaRPr lang="en-GB"/>
          </a:p>
          <a:p>
            <a:r>
              <a:rPr lang="en-GB"/>
              <a:t>Instate punishments for people who overbook.</a:t>
            </a:r>
          </a:p>
          <a:p>
            <a:r>
              <a:rPr lang="en-GB"/>
              <a:t>-Unhappy students if punishment or shame list.</a:t>
            </a:r>
          </a:p>
          <a:p>
            <a:r>
              <a:rPr lang="en-GB"/>
              <a:t>+More likely to obey the rules. </a:t>
            </a:r>
          </a:p>
          <a:p>
            <a:r>
              <a:rPr lang="en-GB"/>
              <a:t>+Happy students if reward.</a:t>
            </a:r>
          </a:p>
          <a:p>
            <a:endParaRPr lang="en-GB"/>
          </a:p>
          <a:p>
            <a:r>
              <a:rPr lang="en-GB"/>
              <a:t>Kill the entire human race, shutdown the school, stuff like that.</a:t>
            </a:r>
          </a:p>
          <a:p>
            <a:r>
              <a:rPr lang="en-GB"/>
              <a:t>Remove project rooms.</a:t>
            </a:r>
          </a:p>
          <a:p>
            <a:r>
              <a:rPr lang="en-GB"/>
              <a:t>+No humans, school, rooms etc. = no problems!</a:t>
            </a:r>
          </a:p>
          <a:p>
            <a:r>
              <a:rPr lang="en-GB"/>
              <a:t>-Not realistic.</a:t>
            </a:r>
          </a:p>
          <a:p>
            <a:endParaRPr lang="en-GB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6BCA5-09D5-43CD-A7B1-E0BA94DBC2F1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43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Going over our ideas, and their respective pro’s and con’s we came to the conclusion that making an interface which the students can interact with themselves was the best idea.</a:t>
            </a:r>
          </a:p>
          <a:p>
            <a:endParaRPr lang="en-GB"/>
          </a:p>
          <a:p>
            <a:r>
              <a:rPr lang="en-GB"/>
              <a:t>The interface should allow students to easily check rooms for availability book, and cancel their reservations.</a:t>
            </a:r>
            <a:br>
              <a:rPr lang="en-GB"/>
            </a:br>
            <a:r>
              <a:rPr lang="en-GB"/>
              <a:t>Additionally, push reminders when their reservation is open, and ask if they still need it.</a:t>
            </a:r>
          </a:p>
          <a:p>
            <a:endParaRPr lang="en-GB"/>
          </a:p>
          <a:p>
            <a:r>
              <a:rPr lang="en-GB"/>
              <a:t>Cinema-ticket style reservation, using the school navigation app. </a:t>
            </a:r>
            <a:r>
              <a:rPr lang="en-US"/>
              <a:t> </a:t>
            </a:r>
            <a:br>
              <a:rPr lang="en-US"/>
            </a:br>
            <a:r>
              <a:rPr lang="en-US"/>
              <a:t>Green = free </a:t>
            </a:r>
            <a:br>
              <a:rPr lang="en-US"/>
            </a:br>
            <a:r>
              <a:rPr lang="en-US"/>
              <a:t>Red = taken </a:t>
            </a:r>
          </a:p>
          <a:p>
            <a:r>
              <a:rPr lang="en-GB"/>
              <a:t>+More uses for app.</a:t>
            </a:r>
            <a:r>
              <a:rPr lang="en-US"/>
              <a:t> </a:t>
            </a:r>
          </a:p>
          <a:p>
            <a:r>
              <a:rPr lang="en-GB"/>
              <a:t>+Can put all information in one place where every student can get it and use it.</a:t>
            </a:r>
            <a:r>
              <a:rPr lang="en-US"/>
              <a:t> </a:t>
            </a:r>
          </a:p>
          <a:p>
            <a:r>
              <a:rPr lang="en-GB"/>
              <a:t>+Will have instructions how to use it.</a:t>
            </a:r>
            <a:r>
              <a:rPr lang="en-US"/>
              <a:t> </a:t>
            </a:r>
          </a:p>
          <a:p>
            <a:r>
              <a:rPr lang="en-GB"/>
              <a:t>+Can also put remainder option.</a:t>
            </a:r>
            <a:r>
              <a:rPr lang="en-US"/>
              <a:t> </a:t>
            </a:r>
          </a:p>
          <a:p>
            <a:r>
              <a:rPr lang="en-GB"/>
              <a:t>+Don’t need to put effort into booking the room.</a:t>
            </a:r>
            <a:r>
              <a:rPr lang="en-US"/>
              <a:t> </a:t>
            </a:r>
          </a:p>
          <a:p>
            <a:r>
              <a:rPr lang="en-GB"/>
              <a:t>-There’s still a chance, people book rooms and don’t use them.</a:t>
            </a:r>
            <a:endParaRPr lang="en-US"/>
          </a:p>
          <a:p>
            <a:endParaRPr lang="en-US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AE27E-8A04-4165-BB07-4D1E353884F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915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AE27E-8A04-4165-BB07-4D1E353884F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12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0C02-260C-42EE-A2F8-EA568D656D4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B9B-555A-4245-ACF5-9195342DD13E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71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0C02-260C-42EE-A2F8-EA568D656D4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B9B-555A-4245-ACF5-9195342DD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31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0C02-260C-42EE-A2F8-EA568D656D4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B9B-555A-4245-ACF5-9195342DD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928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0C02-260C-42EE-A2F8-EA568D656D4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B9B-555A-4245-ACF5-9195342DD13E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9655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0C02-260C-42EE-A2F8-EA568D656D4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B9B-555A-4245-ACF5-9195342DD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672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0C02-260C-42EE-A2F8-EA568D656D4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B9B-555A-4245-ACF5-9195342DD13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5967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0C02-260C-42EE-A2F8-EA568D656D4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B9B-555A-4245-ACF5-9195342DD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27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0C02-260C-42EE-A2F8-EA568D656D4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B9B-555A-4245-ACF5-9195342DD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049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0C02-260C-42EE-A2F8-EA568D656D4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B9B-555A-4245-ACF5-9195342DD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937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0C02-260C-42EE-A2F8-EA568D656D4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B9B-555A-4245-ACF5-9195342DD13E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466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0C02-260C-42EE-A2F8-EA568D656D4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B9B-555A-4245-ACF5-9195342DD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08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0C02-260C-42EE-A2F8-EA568D656D4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B9B-555A-4245-ACF5-9195342DD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7862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0C02-260C-42EE-A2F8-EA568D656D4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B9B-555A-4245-ACF5-9195342DD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2702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0C02-260C-42EE-A2F8-EA568D656D4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B9B-555A-4245-ACF5-9195342DD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2080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0C02-260C-42EE-A2F8-EA568D656D4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B9B-555A-4245-ACF5-9195342DD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3383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0C02-260C-42EE-A2F8-EA568D656D4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B9B-555A-4245-ACF5-9195342DD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1162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0C02-260C-42EE-A2F8-EA568D656D4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B9B-555A-4245-ACF5-9195342DD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4758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0C02-260C-42EE-A2F8-EA568D656D4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B9B-555A-4245-ACF5-9195342DD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6434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0C02-260C-42EE-A2F8-EA568D656D4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B9B-555A-4245-ACF5-9195342DD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0768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0C02-260C-42EE-A2F8-EA568D656D4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B9B-555A-4245-ACF5-9195342DD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4006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0C02-260C-42EE-A2F8-EA568D656D4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B9B-555A-4245-ACF5-9195342DD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4506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0C02-260C-42EE-A2F8-EA568D656D4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B9B-555A-4245-ACF5-9195342DD13E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857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0C02-260C-42EE-A2F8-EA568D656D4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B9B-555A-4245-ACF5-9195342DD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8326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0C02-260C-42EE-A2F8-EA568D656D4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B9B-555A-4245-ACF5-9195342DD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698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0C02-260C-42EE-A2F8-EA568D656D4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B9B-555A-4245-ACF5-9195342DD13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65316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0C02-260C-42EE-A2F8-EA568D656D4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B9B-555A-4245-ACF5-9195342DD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5138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0C02-260C-42EE-A2F8-EA568D656D4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B9B-555A-4245-ACF5-9195342DD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3252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0C02-260C-42EE-A2F8-EA568D656D4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B9B-555A-4245-ACF5-9195342DD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18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0C02-260C-42EE-A2F8-EA568D656D4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B9B-555A-4245-ACF5-9195342DD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70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0C02-260C-42EE-A2F8-EA568D656D4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B9B-555A-4245-ACF5-9195342DD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83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0C02-260C-42EE-A2F8-EA568D656D4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B9B-555A-4245-ACF5-9195342DD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06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0C02-260C-42EE-A2F8-EA568D656D4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B9B-555A-4245-ACF5-9195342DD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64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0C02-260C-42EE-A2F8-EA568D656D4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B9B-555A-4245-ACF5-9195342DD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59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C0C02-260C-42EE-A2F8-EA568D656D4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3B9B-555A-4245-ACF5-9195342DD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00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ECC0C02-260C-42EE-A2F8-EA568D656D4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F353B9B-555A-4245-ACF5-9195342DD13E}" type="slidenum">
              <a:rPr lang="en-GB" smtClean="0"/>
              <a:t>‹#›</a:t>
            </a:fld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939" y="194997"/>
            <a:ext cx="11620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11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ECC0C02-260C-42EE-A2F8-EA568D656D4E}" type="datetimeFigureOut">
              <a:rPr lang="en-GB" smtClean="0"/>
              <a:t>07/02/2017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F353B9B-555A-4245-ACF5-9195342DD1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018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400050"/>
            <a:ext cx="9355138" cy="1714501"/>
          </a:xfrm>
        </p:spPr>
        <p:txBody>
          <a:bodyPr/>
          <a:lstStyle/>
          <a:p>
            <a:r>
              <a:rPr lang="en-GB" b="1"/>
              <a:t>Project EAL Campus</a:t>
            </a:r>
            <a:br>
              <a:rPr lang="en-GB"/>
            </a:br>
            <a:r>
              <a:rPr lang="en-GB" i="1"/>
              <a:t>Operation project rooms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114551"/>
            <a:ext cx="2068513" cy="585258"/>
          </a:xfrm>
        </p:spPr>
        <p:txBody>
          <a:bodyPr/>
          <a:lstStyle/>
          <a:p>
            <a:r>
              <a:rPr lang="en-GB"/>
              <a:t>Team Hillary</a:t>
            </a:r>
          </a:p>
        </p:txBody>
      </p:sp>
      <p:pic>
        <p:nvPicPr>
          <p:cNvPr id="6" name="Picture 5" descr="C:\Users\jlaur\AppData\Local\Microsoft\Windows\INetCacheContent.Word\Roxana_SQUARE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53" y="2643204"/>
            <a:ext cx="1009015" cy="1009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jlaur\AppData\Local\Microsoft\Windows\INetCacheContent.Word\Jonas_SQUARE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91" y="3959542"/>
            <a:ext cx="1009015" cy="1009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jlaur\AppData\Local\Microsoft\Windows\INetCacheContent.Word\Hedviga_SQUARE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030" y="2646379"/>
            <a:ext cx="1013460" cy="100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jlaur\AppData\Local\Microsoft\Windows\INetCacheContent.Word\Marius_SQUARE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745" y="3962904"/>
            <a:ext cx="1007745" cy="100774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1718468" y="2638546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Roxana 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8490" y="2635775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Hedviga Arta </a:t>
            </a:r>
            <a:r>
              <a:rPr lang="en-GB" err="1"/>
              <a:t>Geriņa</a:t>
            </a:r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675279" y="3959541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Jonas Laursen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58490" y="3956682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Marius </a:t>
            </a:r>
            <a:r>
              <a:rPr lang="en-GB" err="1"/>
              <a:t>Šibajevas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18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solidFill>
                  <a:srgbClr val="FFFFFF"/>
                </a:solidFill>
              </a:rPr>
              <a:t>Rooms are always reserved</a:t>
            </a:r>
          </a:p>
          <a:p>
            <a:r>
              <a:rPr lang="en-GB">
                <a:solidFill>
                  <a:srgbClr val="FFFFFF"/>
                </a:solidFill>
              </a:rPr>
              <a:t>Reserved rooms are not always used</a:t>
            </a:r>
          </a:p>
          <a:p>
            <a:r>
              <a:rPr lang="en-GB">
                <a:solidFill>
                  <a:srgbClr val="FFFFFF"/>
                </a:solidFill>
              </a:rPr>
              <a:t>Affects almost all students</a:t>
            </a:r>
          </a:p>
          <a:p>
            <a:r>
              <a:rPr lang="en-GB">
                <a:solidFill>
                  <a:srgbClr val="FFFFFF"/>
                </a:solidFill>
              </a:rPr>
              <a:t>Annoyance for almost all students</a:t>
            </a:r>
          </a:p>
        </p:txBody>
      </p:sp>
    </p:spTree>
    <p:extLst>
      <p:ext uri="{BB962C8B-B14F-4D97-AF65-F5344CB8AC3E}">
        <p14:creationId xmlns:p14="http://schemas.microsoft.com/office/powerpoint/2010/main" val="3283663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Survey</a:t>
            </a:r>
          </a:p>
        </p:txBody>
      </p:sp>
      <p:pic>
        <p:nvPicPr>
          <p:cNvPr id="4" name="Content Placeholder 3" descr="chart1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49398" y="3762375"/>
            <a:ext cx="4937782" cy="2526029"/>
          </a:xfrm>
        </p:spPr>
      </p:pic>
      <p:pic>
        <p:nvPicPr>
          <p:cNvPr id="5" name="Picture 4" descr="chart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9397" y="514350"/>
            <a:ext cx="4930775" cy="27231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7796" y="1143000"/>
            <a:ext cx="6083518" cy="2677656"/>
          </a:xfrm>
          <a:prstGeom prst="rect">
            <a:avLst/>
          </a:prstGeom>
        </p:spPr>
        <p:txBody>
          <a:bodyPr rtlCol="0" anchor="t">
            <a:sp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Survey was used to collect:</a:t>
            </a:r>
            <a:endParaRPr lang="en-US" sz="2400">
              <a:solidFill>
                <a:srgbClr val="FFFFFF"/>
              </a:solidFill>
              <a:latin typeface="Century Gothic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>
              <a:solidFill>
                <a:srgbClr val="14619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Responses on particular answers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Feedback on existing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Extra comments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Ideas from students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008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Experiments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618" y="957511"/>
            <a:ext cx="4690726" cy="31287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3850" y="1398483"/>
            <a:ext cx="54292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/>
              <a:t>Different Interfaces</a:t>
            </a:r>
          </a:p>
          <a:p>
            <a:endParaRPr lang="en-GB" sz="2800"/>
          </a:p>
          <a:p>
            <a:r>
              <a:rPr lang="en-GB" sz="2800"/>
              <a:t>Removing Booking System</a:t>
            </a:r>
          </a:p>
          <a:p>
            <a:endParaRPr lang="en-GB" sz="2800"/>
          </a:p>
          <a:p>
            <a:r>
              <a:rPr lang="en-GB" sz="2800"/>
              <a:t>Charging people</a:t>
            </a:r>
          </a:p>
        </p:txBody>
      </p:sp>
    </p:spTree>
    <p:extLst>
      <p:ext uri="{BB962C8B-B14F-4D97-AF65-F5344CB8AC3E}">
        <p14:creationId xmlns:p14="http://schemas.microsoft.com/office/powerpoint/2010/main" val="51186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887" y="1371600"/>
            <a:ext cx="9640888" cy="3615267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endParaRPr lang="en-GB" sz="1800">
              <a:solidFill>
                <a:srgbClr val="FFFFFF"/>
              </a:solidFill>
              <a:latin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800">
                <a:solidFill>
                  <a:schemeClr val="tx1"/>
                </a:solidFill>
                <a:latin typeface="Calibri"/>
              </a:rPr>
              <a:t>Notification/Confirmation.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>
                <a:solidFill>
                  <a:srgbClr val="FFFFFF"/>
                </a:solidFill>
                <a:latin typeface="Calibri"/>
              </a:rPr>
              <a:t>Book on monitors outside the rooms. 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>
                <a:solidFill>
                  <a:schemeClr val="tx1"/>
                </a:solidFill>
                <a:latin typeface="Calibri"/>
              </a:rPr>
              <a:t>Lock rooms.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>
                <a:solidFill>
                  <a:schemeClr val="tx1"/>
                </a:solidFill>
                <a:latin typeface="Calibri"/>
              </a:rPr>
              <a:t>Removing any booking system.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>
                <a:solidFill>
                  <a:schemeClr val="tx1"/>
                </a:solidFill>
                <a:latin typeface="Calibri"/>
              </a:rPr>
              <a:t>Reminders on monitors by the doors.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>
                <a:solidFill>
                  <a:schemeClr val="tx1"/>
                </a:solidFill>
                <a:latin typeface="Calibri"/>
              </a:rPr>
              <a:t>Pay for using rooms.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>
                <a:solidFill>
                  <a:schemeClr val="tx1"/>
                </a:solidFill>
                <a:latin typeface="Calibri"/>
              </a:rPr>
              <a:t>More project rooms.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>
                <a:solidFill>
                  <a:schemeClr val="tx1"/>
                </a:solidFill>
                <a:latin typeface="Calibri"/>
              </a:rPr>
              <a:t>Limited hours.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>
                <a:solidFill>
                  <a:schemeClr val="tx1"/>
                </a:solidFill>
                <a:latin typeface="Calibri"/>
              </a:rPr>
              <a:t>Punishments, shame list, rewards.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>
                <a:solidFill>
                  <a:srgbClr val="FFFFFF"/>
                </a:solidFill>
                <a:latin typeface="Calibri"/>
              </a:rPr>
              <a:t>Remove project rooms. </a:t>
            </a:r>
            <a:r>
              <a:rPr lang="en-GB" sz="1800">
                <a:solidFill>
                  <a:schemeClr val="tx1"/>
                </a:solidFill>
                <a:latin typeface="Calibri"/>
              </a:rPr>
              <a:t>Kill the entire human race, shutdown the school, stuff like that. </a:t>
            </a:r>
          </a:p>
          <a:p>
            <a:pPr marL="457200" indent="-457200">
              <a:buFont typeface="+mj-lt"/>
              <a:buAutoNum type="arabicPeriod"/>
            </a:pPr>
            <a:endParaRPr lang="en-GB" sz="1800">
              <a:solidFill>
                <a:schemeClr val="tx1"/>
              </a:solidFill>
              <a:latin typeface="Calibri"/>
            </a:endParaRPr>
          </a:p>
          <a:p>
            <a:pPr marL="457200" indent="-457200">
              <a:buFont typeface="+mj-lt"/>
              <a:buAutoNum type="arabicPeriod"/>
            </a:pPr>
            <a:endParaRPr lang="en-GB" sz="1800">
              <a:solidFill>
                <a:schemeClr val="tx1"/>
              </a:solidFill>
              <a:latin typeface="Calibri"/>
            </a:endParaRPr>
          </a:p>
          <a:p>
            <a:pPr marL="457200" indent="-457200">
              <a:buFont typeface="+mj-lt"/>
              <a:buAutoNum type="arabicPeriod"/>
            </a:pPr>
            <a:endParaRPr lang="en-GB" sz="1800">
              <a:solidFill>
                <a:srgbClr val="FFFFFF"/>
              </a:solidFill>
              <a:latin typeface="Calibri"/>
            </a:endParaRPr>
          </a:p>
          <a:p>
            <a:pPr marL="0" indent="0">
              <a:buNone/>
            </a:pPr>
            <a:endParaRPr lang="en-GB" sz="180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" name="Picture 1" descr="ide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">
            <a:off x="5576142" y="1013544"/>
            <a:ext cx="5767979" cy="271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Our solution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4212" y="523875"/>
            <a:ext cx="97170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Integrate a room booking system, into the school’s app</a:t>
            </a:r>
            <a:br>
              <a:rPr lang="en-GB" sz="2400"/>
            </a:br>
            <a:endParaRPr lang="en-GB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/>
              <a:t>Book rooms</a:t>
            </a:r>
            <a:br>
              <a:rPr lang="en-GB" sz="2400"/>
            </a:br>
            <a:endParaRPr lang="en-GB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/>
              <a:t>Cancel reservations</a:t>
            </a:r>
            <a:br>
              <a:rPr lang="en-GB" sz="2400"/>
            </a:br>
            <a:endParaRPr lang="en-GB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/>
              <a:t>Terminate reservation, if finish early</a:t>
            </a:r>
            <a:br>
              <a:rPr lang="en-GB" sz="2400"/>
            </a:br>
            <a:endParaRPr lang="en-GB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/>
              <a:t>Reminders</a:t>
            </a:r>
          </a:p>
        </p:txBody>
      </p:sp>
    </p:spTree>
    <p:extLst>
      <p:ext uri="{BB962C8B-B14F-4D97-AF65-F5344CB8AC3E}">
        <p14:creationId xmlns:p14="http://schemas.microsoft.com/office/powerpoint/2010/main" val="381900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6357"/>
            <a:ext cx="12192000" cy="1507067"/>
          </a:xfrm>
        </p:spPr>
        <p:txBody>
          <a:bodyPr/>
          <a:lstStyle/>
          <a:p>
            <a:pPr algn="ctr"/>
            <a:r>
              <a:rPr lang="en-GB"/>
              <a:t>Thank you for your time &amp; Attention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2003424"/>
            <a:ext cx="4800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6059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813</Words>
  <Application>Microsoft Office PowerPoint</Application>
  <PresentationFormat>Widescreen</PresentationFormat>
  <Paragraphs>145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Slice</vt:lpstr>
      <vt:lpstr>Slice</vt:lpstr>
      <vt:lpstr>Project EAL Campus Operation project rooms</vt:lpstr>
      <vt:lpstr>Problem description</vt:lpstr>
      <vt:lpstr>Survey</vt:lpstr>
      <vt:lpstr>Experiments</vt:lpstr>
      <vt:lpstr>Ideas</vt:lpstr>
      <vt:lpstr>Our solution</vt:lpstr>
      <vt:lpstr>Thank you for your time &amp;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EAL Campus Operation project rooms</dc:title>
  <cp:lastModifiedBy>Jonas Amstrup Laursen</cp:lastModifiedBy>
  <cp:revision>5</cp:revision>
  <cp:lastPrinted>2017-02-03T07:28:44Z</cp:lastPrinted>
  <dcterms:modified xsi:type="dcterms:W3CDTF">2017-02-07T07:57:31Z</dcterms:modified>
</cp:coreProperties>
</file>