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9E3EE-87A8-4A99-8FBC-C62B550D9AC7}" v="193" dt="2017-04-03T10:24:15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1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3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1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71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9B82-3E48-4557-A9F3-721F344AC481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0B66-FE2C-442A-B033-68C479568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72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5008"/>
            <a:ext cx="9144000" cy="1134511"/>
          </a:xfrm>
        </p:spPr>
        <p:txBody>
          <a:bodyPr/>
          <a:lstStyle/>
          <a:p>
            <a:r>
              <a:rPr lang="en-GB" dirty="0"/>
              <a:t>Project FynBus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75" y="3458614"/>
            <a:ext cx="1014153" cy="1005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25" y="4639021"/>
            <a:ext cx="1014153" cy="10141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26" y="3454458"/>
            <a:ext cx="1014153" cy="1014153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19600"/>
              </p:ext>
            </p:extLst>
          </p:nvPr>
        </p:nvGraphicFramePr>
        <p:xfrm>
          <a:off x="2032000" y="3016093"/>
          <a:ext cx="8128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70418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337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68520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42328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Team Fire-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nado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8131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Roxana 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Hedviga Arta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Geriņa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19929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Jonas Laursen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Matthew Peterson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28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3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1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FynBus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Amstrup Laursen</dc:creator>
  <cp:lastModifiedBy>Jonas Amstrup Laursen</cp:lastModifiedBy>
  <cp:revision>1</cp:revision>
  <dcterms:created xsi:type="dcterms:W3CDTF">2017-04-03T10:13:40Z</dcterms:created>
  <dcterms:modified xsi:type="dcterms:W3CDTF">2017-04-03T10:24:47Z</dcterms:modified>
</cp:coreProperties>
</file>