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7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748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30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92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14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2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814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993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4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49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57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B458-6BC6-4245-8F05-693805B15DBD}" type="datetimeFigureOut">
              <a:rPr lang="da-DK" smtClean="0"/>
              <a:t>07-03-2016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3FBD-59A9-4C77-8711-E9ADF9A6270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5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784976" cy="640871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200" b="1" dirty="0" smtClean="0"/>
              <a:t>Company</a:t>
            </a:r>
            <a:r>
              <a:rPr lang="en-GB" sz="3100" dirty="0" smtClean="0"/>
              <a:t>      </a:t>
            </a:r>
            <a:r>
              <a:rPr lang="en-GB" sz="2000" dirty="0" smtClean="0"/>
              <a:t>Contractor           </a:t>
            </a:r>
            <a:r>
              <a:rPr lang="en-GB" sz="2000" dirty="0" err="1" smtClean="0"/>
              <a:t>Innovasion</a:t>
            </a:r>
            <a:r>
              <a:rPr lang="en-GB" sz="2000" dirty="0" smtClean="0"/>
              <a:t>      EAL?                                    FlexDanmark</a:t>
            </a: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>Process</a:t>
            </a:r>
            <a:br>
              <a:rPr lang="en-GB" sz="3100" dirty="0" smtClean="0"/>
            </a:b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>Datatype	</a:t>
            </a:r>
            <a:r>
              <a:rPr lang="en-GB" sz="2000" dirty="0" smtClean="0"/>
              <a:t>PDF                  Excel                  ??		       Database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                        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/>
          </a:p>
        </p:txBody>
      </p:sp>
      <p:sp>
        <p:nvSpPr>
          <p:cNvPr id="4" name="Tekstboks 3"/>
          <p:cNvSpPr txBox="1"/>
          <p:nvPr/>
        </p:nvSpPr>
        <p:spPr>
          <a:xfrm>
            <a:off x="1691680" y="2886618"/>
            <a:ext cx="115212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600" dirty="0" smtClean="0"/>
              <a:t>Individuel offers</a:t>
            </a:r>
            <a:endParaRPr lang="da-DK" sz="1600" dirty="0"/>
          </a:p>
        </p:txBody>
      </p:sp>
      <p:cxnSp>
        <p:nvCxnSpPr>
          <p:cNvPr id="6" name="Lige forbindelse 5"/>
          <p:cNvCxnSpPr/>
          <p:nvPr/>
        </p:nvCxnSpPr>
        <p:spPr>
          <a:xfrm>
            <a:off x="1547664" y="260648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forbindelse 6"/>
          <p:cNvCxnSpPr/>
          <p:nvPr/>
        </p:nvCxnSpPr>
        <p:spPr>
          <a:xfrm>
            <a:off x="3148290" y="286551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/>
          <p:cNvCxnSpPr/>
          <p:nvPr/>
        </p:nvCxnSpPr>
        <p:spPr>
          <a:xfrm>
            <a:off x="4427984" y="286551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6156176" y="303041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8892480" y="314902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øjrepil 10"/>
          <p:cNvSpPr/>
          <p:nvPr/>
        </p:nvSpPr>
        <p:spPr>
          <a:xfrm>
            <a:off x="2843808" y="2996952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boks 11"/>
          <p:cNvSpPr txBox="1"/>
          <p:nvPr/>
        </p:nvSpPr>
        <p:spPr>
          <a:xfrm>
            <a:off x="3375035" y="2858452"/>
            <a:ext cx="936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All offers</a:t>
            </a:r>
            <a:endParaRPr lang="da-DK" dirty="0"/>
          </a:p>
        </p:txBody>
      </p:sp>
      <p:sp>
        <p:nvSpPr>
          <p:cNvPr id="13" name="Eksplosion 1 12"/>
          <p:cNvSpPr/>
          <p:nvPr/>
        </p:nvSpPr>
        <p:spPr>
          <a:xfrm>
            <a:off x="4644008" y="2060848"/>
            <a:ext cx="1512168" cy="2016224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boks 13"/>
          <p:cNvSpPr txBox="1"/>
          <p:nvPr/>
        </p:nvSpPr>
        <p:spPr>
          <a:xfrm>
            <a:off x="4923039" y="2851167"/>
            <a:ext cx="9541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Master Data</a:t>
            </a:r>
            <a:r>
              <a:rPr lang="da-DK" sz="1200" dirty="0" smtClean="0"/>
              <a:t> solution</a:t>
            </a:r>
            <a:endParaRPr lang="da-DK" sz="1200" dirty="0"/>
          </a:p>
        </p:txBody>
      </p:sp>
      <p:sp>
        <p:nvSpPr>
          <p:cNvPr id="15" name="Højrepil 14"/>
          <p:cNvSpPr/>
          <p:nvPr/>
        </p:nvSpPr>
        <p:spPr>
          <a:xfrm>
            <a:off x="4311139" y="2966705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boks 15"/>
          <p:cNvSpPr txBox="1"/>
          <p:nvPr/>
        </p:nvSpPr>
        <p:spPr>
          <a:xfrm>
            <a:off x="4563166" y="3651880"/>
            <a:ext cx="1160961" cy="4616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err="1" smtClean="0"/>
              <a:t>Daily</a:t>
            </a:r>
            <a:r>
              <a:rPr lang="da-DK" sz="1200" dirty="0" smtClean="0"/>
              <a:t> update /  maintenance</a:t>
            </a:r>
            <a:endParaRPr lang="da-DK" sz="1200" dirty="0"/>
          </a:p>
        </p:txBody>
      </p:sp>
      <p:cxnSp>
        <p:nvCxnSpPr>
          <p:cNvPr id="18" name="Lige pilforbindelse 17"/>
          <p:cNvCxnSpPr/>
          <p:nvPr/>
        </p:nvCxnSpPr>
        <p:spPr>
          <a:xfrm>
            <a:off x="5143646" y="4113545"/>
            <a:ext cx="0" cy="147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boks 19"/>
          <p:cNvSpPr txBox="1"/>
          <p:nvPr/>
        </p:nvSpPr>
        <p:spPr>
          <a:xfrm>
            <a:off x="4644008" y="5589240"/>
            <a:ext cx="1440160" cy="4616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(independent from the rest of the flow)</a:t>
            </a:r>
            <a:endParaRPr lang="da-DK" sz="1200" dirty="0"/>
          </a:p>
        </p:txBody>
      </p:sp>
      <p:sp>
        <p:nvSpPr>
          <p:cNvPr id="21" name="Tekstboks 20"/>
          <p:cNvSpPr txBox="1"/>
          <p:nvPr/>
        </p:nvSpPr>
        <p:spPr>
          <a:xfrm>
            <a:off x="6372200" y="2886618"/>
            <a:ext cx="10081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Procurement-database</a:t>
            </a:r>
            <a:endParaRPr lang="da-DK" sz="1200" dirty="0"/>
          </a:p>
        </p:txBody>
      </p:sp>
      <p:sp>
        <p:nvSpPr>
          <p:cNvPr id="22" name="Højrepil 21"/>
          <p:cNvSpPr/>
          <p:nvPr/>
        </p:nvSpPr>
        <p:spPr>
          <a:xfrm>
            <a:off x="5877145" y="2985456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3" name="Tekstboks 22"/>
          <p:cNvSpPr txBox="1"/>
          <p:nvPr/>
        </p:nvSpPr>
        <p:spPr>
          <a:xfrm>
            <a:off x="7956374" y="2920538"/>
            <a:ext cx="9136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Planning-system</a:t>
            </a:r>
            <a:endParaRPr lang="da-DK" sz="1600" dirty="0"/>
          </a:p>
        </p:txBody>
      </p:sp>
      <p:sp>
        <p:nvSpPr>
          <p:cNvPr id="24" name="Højrepil 23"/>
          <p:cNvSpPr/>
          <p:nvPr/>
        </p:nvSpPr>
        <p:spPr>
          <a:xfrm>
            <a:off x="7380311" y="2943500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5" name="Lige forbindelse 24"/>
          <p:cNvCxnSpPr/>
          <p:nvPr/>
        </p:nvCxnSpPr>
        <p:spPr>
          <a:xfrm flipH="1">
            <a:off x="6451556" y="5426802"/>
            <a:ext cx="22952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øjrepil 27"/>
          <p:cNvSpPr/>
          <p:nvPr/>
        </p:nvSpPr>
        <p:spPr>
          <a:xfrm rot="3697273">
            <a:off x="5016994" y="4333230"/>
            <a:ext cx="2452638" cy="369332"/>
          </a:xfrm>
          <a:prstGeom prst="rightArrow">
            <a:avLst>
              <a:gd name="adj1" fmla="val 50000"/>
              <a:gd name="adj2" fmla="val 4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9" name="Tekstboks 28"/>
          <p:cNvSpPr txBox="1"/>
          <p:nvPr/>
        </p:nvSpPr>
        <p:spPr>
          <a:xfrm>
            <a:off x="6349709" y="5589240"/>
            <a:ext cx="252028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600" dirty="0" err="1" smtClean="0"/>
              <a:t>Assignment</a:t>
            </a:r>
            <a:r>
              <a:rPr lang="da-DK" sz="1600" dirty="0" smtClean="0"/>
              <a:t>-lists </a:t>
            </a:r>
            <a:r>
              <a:rPr lang="da-DK" sz="1600" dirty="0" err="1" smtClean="0"/>
              <a:t>created</a:t>
            </a:r>
            <a:r>
              <a:rPr lang="da-DK" sz="1600" dirty="0" smtClean="0"/>
              <a:t> by the 3 Public </a:t>
            </a:r>
            <a:r>
              <a:rPr lang="da-DK" sz="1600" dirty="0" err="1" smtClean="0"/>
              <a:t>Transportation</a:t>
            </a:r>
            <a:r>
              <a:rPr lang="da-DK" sz="1600" dirty="0" smtClean="0"/>
              <a:t> </a:t>
            </a:r>
            <a:r>
              <a:rPr lang="da-DK" sz="1600" dirty="0" err="1" smtClean="0"/>
              <a:t>companies</a:t>
            </a:r>
            <a:r>
              <a:rPr lang="da-DK" sz="1600" dirty="0" smtClean="0"/>
              <a:t> in </a:t>
            </a:r>
            <a:r>
              <a:rPr lang="da-DK" sz="1600" dirty="0" smtClean="0"/>
              <a:t>Excel </a:t>
            </a:r>
            <a:r>
              <a:rPr lang="da-DK" sz="1600" dirty="0" smtClean="0"/>
              <a:t>or </a:t>
            </a:r>
            <a:r>
              <a:rPr lang="da-DK" sz="1600" dirty="0" smtClean="0"/>
              <a:t>PDF-format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417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</Words>
  <Application>Microsoft Office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  Company      Contractor           Innovasion      EAL?                                    FlexDanmark    Process    Datatype PDF                  Excel                  ??         Database                            </vt:lpstr>
    </vt:vector>
  </TitlesOfParts>
  <Company>IT-Afdelingen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Firma       Vognmænd           Innovasion      EAL?                       FlexDanmark    Proces    Datatype PDF</dc:title>
  <dc:creator>Michael Dydensborg</dc:creator>
  <cp:lastModifiedBy>Michael Dydensborg</cp:lastModifiedBy>
  <cp:revision>5</cp:revision>
  <dcterms:created xsi:type="dcterms:W3CDTF">2014-04-30T12:29:19Z</dcterms:created>
  <dcterms:modified xsi:type="dcterms:W3CDTF">2016-03-07T08:53:23Z</dcterms:modified>
</cp:coreProperties>
</file>