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61" r:id="rId4"/>
    <p:sldId id="260" r:id="rId5"/>
    <p:sldId id="259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55244-59DF-4664-B53E-354A381988AB}" type="datetimeFigureOut">
              <a:rPr lang="en-US"/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A5114-5283-4910-B722-6DFE3585E75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A5114-5283-4910-B722-6DFE3585E75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6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 </a:t>
            </a:r>
            <a:r>
              <a:rPr lang="EN-US" err="1"/>
              <a:t>Vinduespolering</a:t>
            </a:r>
            <a:r>
              <a:rPr lang="EN-US"/>
              <a:t> &amp; </a:t>
            </a:r>
            <a:r>
              <a:rPr lang="EN-US" err="1"/>
              <a:t>Rengørning</a:t>
            </a:r>
            <a:endParaRPr lang="en-US" err="1"/>
          </a:p>
          <a:p>
            <a:r>
              <a:rPr lang="EN-US"/>
              <a:t>CR Window- &amp; Cleaning</a:t>
            </a:r>
            <a:endParaRPr lang="en-US"/>
          </a:p>
          <a:p>
            <a:endParaRPr lang="en-US"/>
          </a:p>
          <a:p>
            <a:r>
              <a:rPr lang="EN-US"/>
              <a:t>Founded in 1998 – one guy cleaning windows across Fyn, really took of in 2009 when Ole (our contact) came onboard and they bought an existing customer </a:t>
            </a:r>
            <a:r>
              <a:rPr lang="EN-US" err="1"/>
              <a:t>clientel</a:t>
            </a:r>
            <a:endParaRPr lang="en-US" err="1"/>
          </a:p>
          <a:p>
            <a:r>
              <a:rPr lang="EN-US"/>
              <a:t>Employ 28 people, including the 3 office staff, and run a 24h service(prefer day work)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A5114-5283-4910-B722-6DFE3585E75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0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Existing system</a:t>
            </a:r>
            <a:endParaRPr lang="en-US"/>
          </a:p>
          <a:p>
            <a:r>
              <a:rPr lang="EN-US"/>
              <a:t>Server runs off computer in office</a:t>
            </a:r>
            <a:endParaRPr lang="en-US"/>
          </a:p>
          <a:p>
            <a:r>
              <a:rPr lang="EN-US"/>
              <a:t>Web interface – badly scaled to tablets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A5114-5283-4910-B722-6DFE3585E75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5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A5114-5283-4910-B722-6DFE3585E75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59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Model  for classifying software quality attributes</a:t>
            </a:r>
          </a:p>
          <a:p>
            <a:r>
              <a:rPr lang="EN-US"/>
              <a:t>- Human factor; the system should be built to work perfectly for low knowledge users and be easily understandable for anyone.</a:t>
            </a:r>
            <a:endParaRPr lang="en-US"/>
          </a:p>
          <a:p>
            <a:r>
              <a:rPr lang="EN-US"/>
              <a:t>- We tried to leveling the requirements in order to develop the system in a equally way in all requirements needed.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A5114-5283-4910-B722-6DFE3585E75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67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A5114-5283-4910-B722-6DFE3585E75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85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Existing system</a:t>
            </a:r>
            <a:endParaRPr lang="en-US"/>
          </a:p>
          <a:p>
            <a:r>
              <a:rPr lang="EN-US"/>
              <a:t>Web interface – badly scaled to tablets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A5114-5283-4910-B722-6DFE3585E75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47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46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25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33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04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88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8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85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73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57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C92-BB90-4B0D-BF74-0C1CE30113CC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60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9148C92-BB90-4B0D-BF74-0C1CE30113CC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3BD625F-EA56-48E3-ACA8-C216689D0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19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Getting Real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Mission: Cleaner Windows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929" y="1047750"/>
            <a:ext cx="5884746" cy="489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9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Company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 </a:t>
            </a:r>
            <a:r>
              <a:rPr lang="EN-US" err="1"/>
              <a:t>Vinduespolering</a:t>
            </a:r>
            <a:r>
              <a:rPr lang="EN-US"/>
              <a:t> &amp; </a:t>
            </a:r>
            <a:r>
              <a:rPr lang="EN-US" err="1"/>
              <a:t>Rengøring</a:t>
            </a:r>
            <a:endParaRPr lang="en-US" err="1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43800" y="971550"/>
            <a:ext cx="4007469" cy="141272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75289" y="2714625"/>
            <a:ext cx="8110324" cy="3252788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Founded 1998 – took off in '09</a:t>
            </a:r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28 Employees (</a:t>
            </a:r>
            <a:r>
              <a:rPr lang="EN-US" err="1">
                <a:solidFill>
                  <a:srgbClr val="000000"/>
                </a:solidFill>
              </a:rPr>
              <a:t>inc.</a:t>
            </a:r>
            <a:r>
              <a:rPr lang="EN-US">
                <a:solidFill>
                  <a:srgbClr val="000000"/>
                </a:solidFill>
              </a:rPr>
              <a:t> Office Staff)</a:t>
            </a:r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24h service across </a:t>
            </a:r>
            <a:r>
              <a:rPr lang="EN-US" err="1">
                <a:solidFill>
                  <a:schemeClr val="tx1"/>
                </a:solidFill>
              </a:rPr>
              <a:t>Syddanmark</a:t>
            </a:r>
            <a:endParaRPr lang="en-US" err="1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0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are doing for them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Customer and Schedule Management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1325" y="585076"/>
            <a:ext cx="4938334" cy="1670050"/>
          </a:xfrm>
        </p:spPr>
        <p:txBody>
          <a:bodyPr/>
          <a:lstStyle/>
          <a:p>
            <a:r>
              <a:rPr lang="EN-US"/>
              <a:t>Reworking Existing System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700506" y="42583"/>
            <a:ext cx="4476183" cy="830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0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575" y="2181225"/>
            <a:ext cx="1925983" cy="170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Meeting with business owner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524000" y="2047875"/>
            <a:ext cx="2306707" cy="22374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Business Model and business analysis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44240" y="2390775"/>
            <a:ext cx="1809682" cy="1708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 Stories, Roles and Scenario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53000" y="2131983"/>
            <a:ext cx="2306707" cy="22374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Domain Model, Object Model</a:t>
            </a:r>
            <a:endParaRPr lang="en-US"/>
          </a:p>
        </p:txBody>
      </p:sp>
      <p:sp>
        <p:nvSpPr>
          <p:cNvPr id="13" name="Arrow: Left-Right 12"/>
          <p:cNvSpPr/>
          <p:nvPr/>
        </p:nvSpPr>
        <p:spPr>
          <a:xfrm rot="5400000">
            <a:off x="9258300" y="1800225"/>
            <a:ext cx="652808" cy="484187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-Right 13"/>
          <p:cNvSpPr/>
          <p:nvPr/>
        </p:nvSpPr>
        <p:spPr>
          <a:xfrm rot="10860000">
            <a:off x="7300327" y="3107552"/>
            <a:ext cx="1416027" cy="484187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686800" y="2390775"/>
            <a:ext cx="1809682" cy="17089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Feedback</a:t>
            </a:r>
            <a:endParaRPr lang="en-US"/>
          </a:p>
        </p:txBody>
      </p:sp>
      <p:sp>
        <p:nvSpPr>
          <p:cNvPr id="16" name="Arrow: Left-Right 15"/>
          <p:cNvSpPr/>
          <p:nvPr/>
        </p:nvSpPr>
        <p:spPr>
          <a:xfrm rot="5400000">
            <a:off x="9286875" y="4191000"/>
            <a:ext cx="652808" cy="484187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686800" y="0"/>
            <a:ext cx="1809682" cy="17089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 Diagram, SSD, SD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724900" y="4752975"/>
            <a:ext cx="1809682" cy="17089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Implement the code</a:t>
            </a:r>
            <a:endParaRPr lang="en-US"/>
          </a:p>
        </p:txBody>
      </p:sp>
      <p:sp>
        <p:nvSpPr>
          <p:cNvPr id="19" name="Arrow: Left-Right 18"/>
          <p:cNvSpPr/>
          <p:nvPr/>
        </p:nvSpPr>
        <p:spPr>
          <a:xfrm rot="10800000">
            <a:off x="952882" y="1343751"/>
            <a:ext cx="7526710" cy="484188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5393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-10800000" flipV="1">
            <a:off x="2447925" y="207727"/>
            <a:ext cx="5058722" cy="10156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EN-US" sz="6000">
                <a:solidFill>
                  <a:srgbClr val="D5393D"/>
                </a:solidFill>
                <a:latin typeface="Arial Black"/>
              </a:rPr>
              <a:t>Agile</a:t>
            </a:r>
            <a:endParaRPr lang="en-US" sz="6000">
              <a:solidFill>
                <a:srgbClr val="D5393D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90355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Prioritized requirements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05300" y="1123950"/>
            <a:ext cx="6659563" cy="495520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595959"/>
                </a:solidFill>
              </a:rPr>
              <a:t>Usability</a:t>
            </a:r>
            <a:r>
              <a:rPr lang="EN-US" sz="3600"/>
              <a:t>  </a:t>
            </a:r>
            <a:br>
              <a:rPr lang="en-US"/>
            </a:br>
            <a:r>
              <a:rPr lang="EN-US" sz="3600">
                <a:solidFill>
                  <a:srgbClr val="000000"/>
                </a:solidFill>
                <a:latin typeface="Corbel"/>
              </a:rPr>
              <a:t>   </a:t>
            </a:r>
            <a:r>
              <a:rPr lang="EN-US" sz="3600"/>
              <a:t>Human factor</a:t>
            </a:r>
            <a:br>
              <a:rPr lang="en-US" sz="3200"/>
            </a:br>
            <a:br>
              <a:rPr lang="en-US" sz="3200"/>
            </a:br>
            <a:endParaRPr 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/>
              <a:t>Leveling requirements</a:t>
            </a:r>
            <a:endParaRPr lang="en-US" sz="3600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86200" y="238125"/>
            <a:ext cx="757627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  <a:latin typeface="Arial Black"/>
              </a:rPr>
              <a:t>F U R P S +</a:t>
            </a:r>
          </a:p>
        </p:txBody>
      </p:sp>
    </p:spTree>
    <p:extLst>
      <p:ext uri="{BB962C8B-B14F-4D97-AF65-F5344CB8AC3E}">
        <p14:creationId xmlns:p14="http://schemas.microsoft.com/office/powerpoint/2010/main" val="144164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775"/>
            <a:ext cx="12169482" cy="546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7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76725" y="1628775"/>
            <a:ext cx="7064852" cy="402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>
                <a:solidFill>
                  <a:srgbClr val="00B0F0"/>
                </a:solidFill>
                <a:latin typeface="Century Gothic"/>
              </a:rPr>
              <a:t>   </a:t>
            </a:r>
            <a:r>
              <a:rPr lang="EN-US" sz="8000">
                <a:solidFill>
                  <a:srgbClr val="00B0F0"/>
                </a:solidFill>
                <a:latin typeface="Corbel"/>
              </a:rPr>
              <a:t>Thank You!</a:t>
            </a:r>
            <a:r>
              <a:rPr lang="EN-US" sz="8000">
                <a:solidFill>
                  <a:srgbClr val="00B0F0"/>
                </a:solidFill>
                <a:latin typeface="Century Gothic"/>
              </a:rPr>
              <a:t> </a:t>
            </a:r>
            <a:endParaRPr lang="en-US" sz="8000">
              <a:solidFill>
                <a:srgbClr val="00B0F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334515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Frame</vt:lpstr>
      <vt:lpstr>Getting Real</vt:lpstr>
      <vt:lpstr>Our Company</vt:lpstr>
      <vt:lpstr>What we are doing for them</vt:lpstr>
      <vt:lpstr>PowerPoint Presentation</vt:lpstr>
      <vt:lpstr>Prioritized requirements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Real</dc:title>
  <cp:revision>1</cp:revision>
  <dcterms:modified xsi:type="dcterms:W3CDTF">2016-11-22T13:52:58Z</dcterms:modified>
</cp:coreProperties>
</file>