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4727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511C0-94D6-456C-BA8E-9A2ADA207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A83E0-7250-4440-B644-84203EA00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74157-1B0C-4ED8-A8F5-5C137A71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C7D-DB7F-4237-8C17-48576A14826A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A759E-BF88-4C3C-A916-2AA5BCD6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7BFB4-F156-44C5-BB37-35A0E6FC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D18D-44B1-4EBF-AFE2-ADD0FDB4A0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47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427E1-AF84-4EF5-B826-19DD02D0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BE4C41-A884-4E65-804E-35A726627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EF51FE-9F98-4145-9D57-82AE23D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C7D-DB7F-4237-8C17-48576A14826A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51C67A-E817-4DED-84E8-473FFA65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5C2E1D-66F7-4ADE-8D3C-A498AB11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D18D-44B1-4EBF-AFE2-ADD0FDB4A0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50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AFE6F1-C048-4B18-A0B2-762CD9A4A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C7FFD3-3324-4AF2-8E56-F42F0BE6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837945-2EAA-4FE8-B013-107C1D0D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C7D-DB7F-4237-8C17-48576A14826A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373AF-D12C-4900-9C96-5C812A40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CF4BFB-A61B-40A6-B2CA-79ECACEF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D18D-44B1-4EBF-AFE2-ADD0FDB4A0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66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A8027-A891-4F0A-8200-DBABAE12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8E2F2D-9F93-4469-952B-CE5C52D9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8D38CB-CD16-4D15-AEA8-518B35A8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C7D-DB7F-4237-8C17-48576A14826A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CB468D-2295-46C3-8159-FA142A6A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F5B7DE-83D8-47E6-A367-F4DB4DE8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D18D-44B1-4EBF-AFE2-ADD0FDB4A0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34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19011-0E1A-4A31-99BE-DBB49DC4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72C7E5-6ED7-4956-A1D5-246018C1D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57FFF-9A4B-4582-9DEC-00A6783F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C7D-DB7F-4237-8C17-48576A14826A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187D1-B856-4968-B8F9-AADF9C69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4C02E-5594-47AF-AD5E-50557BFE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D18D-44B1-4EBF-AFE2-ADD0FDB4A0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1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68063-BFA2-4F69-9601-9E1E37DE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C2FC5-72FA-48A5-8B02-B4AA1757B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796849-E685-4CCF-A39E-9904C476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8C77D0-E405-414A-8FC5-6F20676D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C7D-DB7F-4237-8C17-48576A14826A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70E5CA-AC92-415A-91B3-A682D2DD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6BFA41-D483-4173-9320-51AE7B78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D18D-44B1-4EBF-AFE2-ADD0FDB4A0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4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6722-CBE5-40DE-8798-31F8399C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2F2E73-D6F5-478F-8E8A-DB1817245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F9FEFB-8B5D-4753-BF1E-B76A50AEE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31A70F-250C-496E-AB3F-2B2B99717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7FA4B1-A48B-406A-8F57-CECE3B586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D599B4-4E97-4AAC-BBF2-D1C3F49D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C7D-DB7F-4237-8C17-48576A14826A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E2BF4F-0BA5-4F67-B700-E6A4A8F5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5B914E-2C3A-4FBA-BE30-A76A66AA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D18D-44B1-4EBF-AFE2-ADD0FDB4A0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71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7F453-18AD-4EDE-84E3-EEE0B9C2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BC9FD7-84D6-4380-BA99-F4215985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C7D-DB7F-4237-8C17-48576A14826A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52F41D-8064-4369-87EE-D26101A4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727A59-B8F9-41F4-B45C-6D4FD538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D18D-44B1-4EBF-AFE2-ADD0FDB4A0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78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DFD859-3E54-49AF-BBD0-A2409428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C7D-DB7F-4237-8C17-48576A14826A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637300-95A1-4F00-A754-A65B0563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DF2278-9ACA-46F5-B005-4CEA738F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D18D-44B1-4EBF-AFE2-ADD0FDB4A0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6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E005A-99A3-46A5-9D0D-E21B2E40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1B710-2D24-4D30-801D-38B31B514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100ECC-66EB-4695-837C-4109BEDFB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C90D05-8D90-4301-95D8-47F02590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C7D-DB7F-4237-8C17-48576A14826A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EC5B0E-467D-41F7-B123-CC86686E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D91D6F-A7DA-432A-B891-F0B08DD0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D18D-44B1-4EBF-AFE2-ADD0FDB4A0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87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D56C1-A9B0-46A7-A316-9CA97E88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DC4AF9-DB16-4DA8-BA4C-50A5D779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ADC895-212D-4F0E-8018-F9C4126FC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E53334-6DED-4278-A1E4-12DA17DE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CC7D-DB7F-4237-8C17-48576A14826A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028B34-349E-4322-9747-BA067F42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2A3D6-989B-4FFF-B4A6-068BFCF6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D18D-44B1-4EBF-AFE2-ADD0FDB4A0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10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99C73A-1840-4D34-8A03-5C70C37E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EE3A08-9132-44AF-9622-6D3FC41F5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50557F-4428-4F7B-A2BB-6BE63BEA2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5CC7D-DB7F-4237-8C17-48576A14826A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EAC91-B84F-4757-8F22-8F126044F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8752D8-7B0A-403B-B8DD-EC019A815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D18D-44B1-4EBF-AFE2-ADD0FDB4A0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40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FD5FE0-B974-439B-A7B8-74A36DF33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83" y="1928298"/>
            <a:ext cx="7410450" cy="472440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D107315-BA8E-417C-A593-D8BFF87E94C7}"/>
              </a:ext>
            </a:extLst>
          </p:cNvPr>
          <p:cNvCxnSpPr>
            <a:cxnSpLocks/>
          </p:cNvCxnSpPr>
          <p:nvPr/>
        </p:nvCxnSpPr>
        <p:spPr>
          <a:xfrm>
            <a:off x="11549281" y="2334271"/>
            <a:ext cx="0" cy="3293935"/>
          </a:xfrm>
          <a:prstGeom prst="straightConnector1">
            <a:avLst/>
          </a:prstGeom>
          <a:ln w="2222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E4123EE0-5A58-45B2-944D-ECE237C54FE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31917" y="2988314"/>
            <a:ext cx="2710878" cy="1774612"/>
          </a:xfrm>
          <a:prstGeom prst="bentConnector3">
            <a:avLst>
              <a:gd name="adj1" fmla="val 278"/>
            </a:avLst>
          </a:prstGeom>
          <a:ln w="2222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C0FF07D-18EF-4FBB-844C-357AB97239DB}"/>
              </a:ext>
            </a:extLst>
          </p:cNvPr>
          <p:cNvSpPr/>
          <p:nvPr/>
        </p:nvSpPr>
        <p:spPr>
          <a:xfrm>
            <a:off x="10709393" y="2164937"/>
            <a:ext cx="1008019" cy="169334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902FD46-80FD-480B-8A0E-8E7BBEBAD5F1}"/>
              </a:ext>
            </a:extLst>
          </p:cNvPr>
          <p:cNvSpPr/>
          <p:nvPr/>
        </p:nvSpPr>
        <p:spPr>
          <a:xfrm>
            <a:off x="10888885" y="5534653"/>
            <a:ext cx="1008019" cy="169334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9A54B92-5C9B-4C6D-9AD8-5D121E3B1F72}"/>
              </a:ext>
            </a:extLst>
          </p:cNvPr>
          <p:cNvSpPr/>
          <p:nvPr/>
        </p:nvSpPr>
        <p:spPr>
          <a:xfrm>
            <a:off x="10882588" y="5142949"/>
            <a:ext cx="1008019" cy="169334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0EDB9C0-A3DE-418D-9D41-87E84A3CED07}"/>
              </a:ext>
            </a:extLst>
          </p:cNvPr>
          <p:cNvSpPr/>
          <p:nvPr/>
        </p:nvSpPr>
        <p:spPr>
          <a:xfrm>
            <a:off x="8654106" y="2429328"/>
            <a:ext cx="1008019" cy="169334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0E771C5-2EBE-4B22-AD29-EA5817E7A505}"/>
              </a:ext>
            </a:extLst>
          </p:cNvPr>
          <p:cNvSpPr/>
          <p:nvPr/>
        </p:nvSpPr>
        <p:spPr>
          <a:xfrm>
            <a:off x="6536828" y="2326714"/>
            <a:ext cx="949386" cy="169334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350769D-CD11-49AC-8E36-8F294001F4A3}"/>
              </a:ext>
            </a:extLst>
          </p:cNvPr>
          <p:cNvSpPr/>
          <p:nvPr/>
        </p:nvSpPr>
        <p:spPr>
          <a:xfrm>
            <a:off x="8655585" y="2684791"/>
            <a:ext cx="1006540" cy="169334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CCFAD643-5A9A-4C76-8967-868BE7590DE9}"/>
              </a:ext>
            </a:extLst>
          </p:cNvPr>
          <p:cNvCxnSpPr>
            <a:cxnSpLocks/>
          </p:cNvCxnSpPr>
          <p:nvPr/>
        </p:nvCxnSpPr>
        <p:spPr>
          <a:xfrm rot="10800000">
            <a:off x="7215735" y="2411382"/>
            <a:ext cx="1429821" cy="358077"/>
          </a:xfrm>
          <a:prstGeom prst="bentConnector3">
            <a:avLst>
              <a:gd name="adj1" fmla="val 100210"/>
            </a:avLst>
          </a:prstGeom>
          <a:ln w="2222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6D8F595D-88FB-4C07-8749-48BEAD6904E7}"/>
              </a:ext>
            </a:extLst>
          </p:cNvPr>
          <p:cNvSpPr/>
          <p:nvPr/>
        </p:nvSpPr>
        <p:spPr>
          <a:xfrm>
            <a:off x="8678037" y="3344985"/>
            <a:ext cx="1008019" cy="169334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6B66B06-EAC5-4ED6-86BD-DBC34CEE4E40}"/>
              </a:ext>
            </a:extLst>
          </p:cNvPr>
          <p:cNvSpPr/>
          <p:nvPr/>
        </p:nvSpPr>
        <p:spPr>
          <a:xfrm>
            <a:off x="8157865" y="5794713"/>
            <a:ext cx="942186" cy="169334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C4965376-2A81-4302-AF15-EF835A5016E9}"/>
              </a:ext>
            </a:extLst>
          </p:cNvPr>
          <p:cNvCxnSpPr>
            <a:cxnSpLocks/>
          </p:cNvCxnSpPr>
          <p:nvPr/>
        </p:nvCxnSpPr>
        <p:spPr>
          <a:xfrm>
            <a:off x="8882911" y="3495981"/>
            <a:ext cx="0" cy="2390941"/>
          </a:xfrm>
          <a:prstGeom prst="straightConnector1">
            <a:avLst/>
          </a:prstGeom>
          <a:ln w="22225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Ángel Marqués Mateu</dc:creator>
  <cp:lastModifiedBy>Ángel Marqués Mateu</cp:lastModifiedBy>
  <cp:revision>5</cp:revision>
  <cp:lastPrinted>2023-06-09T08:52:35Z</cp:lastPrinted>
  <dcterms:created xsi:type="dcterms:W3CDTF">2023-06-09T08:52:30Z</dcterms:created>
  <dcterms:modified xsi:type="dcterms:W3CDTF">2023-06-09T13:04:36Z</dcterms:modified>
</cp:coreProperties>
</file>