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9"/>
  </p:notesMasterIdLst>
  <p:sldIdLst>
    <p:sldId id="256" r:id="rId2"/>
    <p:sldId id="259" r:id="rId3"/>
    <p:sldId id="258" r:id="rId4"/>
    <p:sldId id="260" r:id="rId5"/>
    <p:sldId id="311" r:id="rId6"/>
    <p:sldId id="262" r:id="rId7"/>
    <p:sldId id="264" r:id="rId8"/>
    <p:sldId id="312" r:id="rId9"/>
    <p:sldId id="263" r:id="rId10"/>
    <p:sldId id="257" r:id="rId11"/>
    <p:sldId id="261" r:id="rId12"/>
    <p:sldId id="273" r:id="rId13"/>
    <p:sldId id="271" r:id="rId14"/>
    <p:sldId id="268" r:id="rId15"/>
    <p:sldId id="275" r:id="rId16"/>
    <p:sldId id="313" r:id="rId17"/>
    <p:sldId id="290" r:id="rId18"/>
  </p:sldIdLst>
  <p:sldSz cx="9144000" cy="5143500" type="screen16x9"/>
  <p:notesSz cx="6858000" cy="9144000"/>
  <p:embeddedFontLst>
    <p:embeddedFont>
      <p:font typeface="Anaheim" panose="020B0604020202020204" charset="0"/>
      <p:regular r:id="rId20"/>
      <p:bold r:id="rId21"/>
    </p:embeddedFont>
    <p:embeddedFont>
      <p:font typeface="Barlow Semi Condensed" panose="00000506000000000000" pitchFamily="2" charset="0"/>
      <p:regular r:id="rId22"/>
      <p:bold r:id="rId23"/>
      <p:italic r:id="rId24"/>
      <p:boldItalic r:id="rId25"/>
    </p:embeddedFont>
    <p:embeddedFont>
      <p:font typeface="Barlow Semi Condensed SemiBold" panose="00000706000000000000" pitchFamily="2" charset="0"/>
      <p:regular r:id="rId26"/>
      <p:bold r:id="rId27"/>
      <p:italic r:id="rId28"/>
      <p:boldItalic r:id="rId29"/>
    </p:embeddedFont>
    <p:embeddedFont>
      <p:font typeface="Nunito Light" pitchFamily="2" charset="0"/>
      <p:regular r:id="rId30"/>
      <p:italic r:id="rId31"/>
    </p:embeddedFont>
    <p:embeddedFont>
      <p:font typeface="Titillium Web" panose="00000500000000000000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7627C1B-8B93-4C78-8E98-202E80AB1B78}">
  <a:tblStyle styleId="{77627C1B-8B93-4C78-8E98-202E80AB1B7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3D24822-758E-4C46-AF03-0D666605F54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96" autoAdjust="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tableStyles" Target="tableStyles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4" name="Google Shape;141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Google Shape;2066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7" name="Google Shape;2067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5" name="Google Shape;2045;g54dda1946d_6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6" name="Google Shape;2046;g54dda1946d_6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2" name="Google Shape;1962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3" name="Google Shape;1963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4" name="Google Shape;2154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5" name="Google Shape;2155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8" name="Google Shape;2658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9" name="Google Shape;2659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5" name="Google Shape;154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Google Shape;1648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9" name="Google Shape;1649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4" name="Google Shape;1804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Google Shape;1739;g28a6e86a9c2_0_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0" name="Google Shape;1740;g28a6e86a9c2_0_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6" name="Google Shape;145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" name="Google Shape;1594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5" name="Google Shape;1595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11" name="Google Shape;11;p2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2" name="Google Shape;12;p2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" name="Google Shape;13;p2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" name="Google Shape;14;p2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" name="Google Shape;15;p2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" name="Google Shape;16;p2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7" name="Google Shape;17;p2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" name="Google Shape;19;p2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" name="Google Shape;20;p2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1" name="Google Shape;21;p2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22" name="Google Shape;22;p2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" name="Google Shape;23;p2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" name="Google Shape;24;p2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5" name="Google Shape;25;p2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26" name="Google Shape;26;p2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27" name="Google Shape;27;p2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28" name="Google Shape;28;p2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9" name="Google Shape;29;p2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0" name="Google Shape;30;p2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1" name="Google Shape;31;p2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32" name="Google Shape;32;p2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33" name="Google Shape;33;p2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4" name="Google Shape;34;p2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5" name="Google Shape;35;p2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6" name="Google Shape;36;p2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37" name="Google Shape;37;p2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38" name="Google Shape;38;p2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9" name="Google Shape;39;p2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0" name="Google Shape;40;p2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41" name="Google Shape;41;p2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42" name="Google Shape;42;p2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43" name="Google Shape;43;p2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4" name="Google Shape;44;p2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45" name="Google Shape;45;p2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46" name="Google Shape;46;p2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7" name="Google Shape;47;p2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8" name="Google Shape;48;p2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9" name="Google Shape;49;p2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50" name="Google Shape;50;p2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51" name="Google Shape;51;p2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2" name="Google Shape;52;p2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3" name="Google Shape;53;p2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713225" y="820500"/>
            <a:ext cx="4035600" cy="274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713225" y="3808525"/>
            <a:ext cx="4035600" cy="338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7" y="167200"/>
            <a:ext cx="8952587" cy="4867172"/>
            <a:chOff x="-7" y="167200"/>
            <a:chExt cx="8952587" cy="4867172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7519182" y="4467918"/>
              <a:ext cx="1433398" cy="566454"/>
              <a:chOff x="7519182" y="4467918"/>
              <a:chExt cx="1433398" cy="566454"/>
            </a:xfrm>
          </p:grpSpPr>
          <p:sp>
            <p:nvSpPr>
              <p:cNvPr id="58" name="Google Shape;58;p2"/>
              <p:cNvSpPr/>
              <p:nvPr/>
            </p:nvSpPr>
            <p:spPr>
              <a:xfrm>
                <a:off x="8561631" y="4643609"/>
                <a:ext cx="390949" cy="390763"/>
              </a:xfrm>
              <a:custGeom>
                <a:avLst/>
                <a:gdLst/>
                <a:ahLst/>
                <a:cxnLst/>
                <a:rect l="l" t="t" r="r" b="b"/>
                <a:pathLst>
                  <a:path w="2107" h="2106" extrusionOk="0">
                    <a:moveTo>
                      <a:pt x="1053" y="426"/>
                    </a:moveTo>
                    <a:cubicBezTo>
                      <a:pt x="1404" y="426"/>
                      <a:pt x="1680" y="702"/>
                      <a:pt x="1680" y="1053"/>
                    </a:cubicBezTo>
                    <a:cubicBezTo>
                      <a:pt x="1680" y="1404"/>
                      <a:pt x="1404" y="1704"/>
                      <a:pt x="1053" y="1704"/>
                    </a:cubicBezTo>
                    <a:cubicBezTo>
                      <a:pt x="703" y="1704"/>
                      <a:pt x="427" y="1404"/>
                      <a:pt x="427" y="1053"/>
                    </a:cubicBezTo>
                    <a:cubicBezTo>
                      <a:pt x="427" y="702"/>
                      <a:pt x="703" y="426"/>
                      <a:pt x="1053" y="426"/>
                    </a:cubicBezTo>
                    <a:close/>
                    <a:moveTo>
                      <a:pt x="1053" y="0"/>
                    </a:moveTo>
                    <a:cubicBezTo>
                      <a:pt x="477" y="0"/>
                      <a:pt x="1" y="476"/>
                      <a:pt x="1" y="1053"/>
                    </a:cubicBezTo>
                    <a:cubicBezTo>
                      <a:pt x="1" y="1629"/>
                      <a:pt x="477" y="2105"/>
                      <a:pt x="1053" y="2105"/>
                    </a:cubicBezTo>
                    <a:cubicBezTo>
                      <a:pt x="1630" y="2105"/>
                      <a:pt x="2106" y="1629"/>
                      <a:pt x="2106" y="1053"/>
                    </a:cubicBezTo>
                    <a:cubicBezTo>
                      <a:pt x="2106" y="476"/>
                      <a:pt x="1630" y="0"/>
                      <a:pt x="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7519182" y="4467918"/>
                <a:ext cx="1074296" cy="175676"/>
              </a:xfrm>
              <a:custGeom>
                <a:avLst/>
                <a:gdLst/>
                <a:ahLst/>
                <a:cxnLst/>
                <a:rect l="l" t="t" r="r" b="b"/>
                <a:pathLst>
                  <a:path w="6292" h="1029" extrusionOk="0">
                    <a:moveTo>
                      <a:pt x="126" y="1"/>
                    </a:moveTo>
                    <a:lnTo>
                      <a:pt x="0" y="126"/>
                    </a:lnTo>
                    <a:lnTo>
                      <a:pt x="502" y="702"/>
                    </a:lnTo>
                    <a:cubicBezTo>
                      <a:pt x="627" y="842"/>
                      <a:pt x="799" y="911"/>
                      <a:pt x="969" y="911"/>
                    </a:cubicBezTo>
                    <a:cubicBezTo>
                      <a:pt x="1106" y="911"/>
                      <a:pt x="1242" y="867"/>
                      <a:pt x="1354" y="778"/>
                    </a:cubicBezTo>
                    <a:lnTo>
                      <a:pt x="1830" y="351"/>
                    </a:lnTo>
                    <a:cubicBezTo>
                      <a:pt x="1905" y="276"/>
                      <a:pt x="2030" y="251"/>
                      <a:pt x="2131" y="251"/>
                    </a:cubicBezTo>
                    <a:cubicBezTo>
                      <a:pt x="2256" y="251"/>
                      <a:pt x="2356" y="301"/>
                      <a:pt x="2431" y="402"/>
                    </a:cubicBezTo>
                    <a:lnTo>
                      <a:pt x="2757" y="778"/>
                    </a:lnTo>
                    <a:cubicBezTo>
                      <a:pt x="2882" y="903"/>
                      <a:pt x="3033" y="978"/>
                      <a:pt x="3183" y="1003"/>
                    </a:cubicBezTo>
                    <a:cubicBezTo>
                      <a:pt x="3359" y="1003"/>
                      <a:pt x="3509" y="953"/>
                      <a:pt x="3634" y="828"/>
                    </a:cubicBezTo>
                    <a:lnTo>
                      <a:pt x="4035" y="477"/>
                    </a:lnTo>
                    <a:cubicBezTo>
                      <a:pt x="4136" y="402"/>
                      <a:pt x="4236" y="351"/>
                      <a:pt x="4361" y="351"/>
                    </a:cubicBezTo>
                    <a:cubicBezTo>
                      <a:pt x="4487" y="377"/>
                      <a:pt x="4587" y="427"/>
                      <a:pt x="4662" y="527"/>
                    </a:cubicBezTo>
                    <a:lnTo>
                      <a:pt x="4862" y="778"/>
                    </a:lnTo>
                    <a:cubicBezTo>
                      <a:pt x="4963" y="928"/>
                      <a:pt x="5138" y="1003"/>
                      <a:pt x="5314" y="1028"/>
                    </a:cubicBezTo>
                    <a:cubicBezTo>
                      <a:pt x="5489" y="1028"/>
                      <a:pt x="5664" y="953"/>
                      <a:pt x="5790" y="828"/>
                    </a:cubicBezTo>
                    <a:lnTo>
                      <a:pt x="6291" y="301"/>
                    </a:lnTo>
                    <a:lnTo>
                      <a:pt x="6141" y="176"/>
                    </a:lnTo>
                    <a:lnTo>
                      <a:pt x="5639" y="702"/>
                    </a:lnTo>
                    <a:cubicBezTo>
                      <a:pt x="5564" y="803"/>
                      <a:pt x="5439" y="828"/>
                      <a:pt x="5314" y="828"/>
                    </a:cubicBezTo>
                    <a:cubicBezTo>
                      <a:pt x="5188" y="828"/>
                      <a:pt x="5088" y="778"/>
                      <a:pt x="5013" y="677"/>
                    </a:cubicBezTo>
                    <a:lnTo>
                      <a:pt x="4787" y="402"/>
                    </a:lnTo>
                    <a:cubicBezTo>
                      <a:pt x="4687" y="276"/>
                      <a:pt x="4537" y="201"/>
                      <a:pt x="4361" y="176"/>
                    </a:cubicBezTo>
                    <a:cubicBezTo>
                      <a:pt x="4211" y="176"/>
                      <a:pt x="4035" y="226"/>
                      <a:pt x="3910" y="326"/>
                    </a:cubicBezTo>
                    <a:lnTo>
                      <a:pt x="3509" y="702"/>
                    </a:lnTo>
                    <a:cubicBezTo>
                      <a:pt x="3427" y="764"/>
                      <a:pt x="3344" y="809"/>
                      <a:pt x="3262" y="809"/>
                    </a:cubicBezTo>
                    <a:cubicBezTo>
                      <a:pt x="3244" y="809"/>
                      <a:pt x="3226" y="807"/>
                      <a:pt x="3208" y="803"/>
                    </a:cubicBezTo>
                    <a:cubicBezTo>
                      <a:pt x="3083" y="803"/>
                      <a:pt x="2983" y="752"/>
                      <a:pt x="2908" y="677"/>
                    </a:cubicBezTo>
                    <a:lnTo>
                      <a:pt x="2557" y="276"/>
                    </a:lnTo>
                    <a:cubicBezTo>
                      <a:pt x="2456" y="151"/>
                      <a:pt x="2306" y="76"/>
                      <a:pt x="2156" y="76"/>
                    </a:cubicBezTo>
                    <a:cubicBezTo>
                      <a:pt x="2126" y="72"/>
                      <a:pt x="2098" y="69"/>
                      <a:pt x="2070" y="69"/>
                    </a:cubicBezTo>
                    <a:cubicBezTo>
                      <a:pt x="1931" y="69"/>
                      <a:pt x="1809" y="122"/>
                      <a:pt x="1705" y="226"/>
                    </a:cubicBezTo>
                    <a:lnTo>
                      <a:pt x="1228" y="627"/>
                    </a:lnTo>
                    <a:cubicBezTo>
                      <a:pt x="1151" y="694"/>
                      <a:pt x="1058" y="726"/>
                      <a:pt x="966" y="726"/>
                    </a:cubicBezTo>
                    <a:cubicBezTo>
                      <a:pt x="851" y="726"/>
                      <a:pt x="736" y="675"/>
                      <a:pt x="652" y="577"/>
                    </a:cubicBezTo>
                    <a:lnTo>
                      <a:pt x="1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-7" y="167200"/>
              <a:ext cx="1266969" cy="226225"/>
              <a:chOff x="-7" y="167200"/>
              <a:chExt cx="1266969" cy="226225"/>
            </a:xfrm>
          </p:grpSpPr>
          <p:sp>
            <p:nvSpPr>
              <p:cNvPr id="61" name="Google Shape;61;p2"/>
              <p:cNvSpPr/>
              <p:nvPr/>
            </p:nvSpPr>
            <p:spPr>
              <a:xfrm>
                <a:off x="-7" y="167200"/>
                <a:ext cx="1266969" cy="50339"/>
              </a:xfrm>
              <a:custGeom>
                <a:avLst/>
                <a:gdLst/>
                <a:ahLst/>
                <a:cxnLst/>
                <a:rect l="l" t="t" r="r" b="b"/>
                <a:pathLst>
                  <a:path w="6317" h="251" extrusionOk="0">
                    <a:moveTo>
                      <a:pt x="1" y="0"/>
                    </a:moveTo>
                    <a:lnTo>
                      <a:pt x="1" y="251"/>
                    </a:lnTo>
                    <a:lnTo>
                      <a:pt x="6317" y="251"/>
                    </a:lnTo>
                    <a:lnTo>
                      <a:pt x="63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0" y="338072"/>
                <a:ext cx="698969" cy="55352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76" extrusionOk="0">
                    <a:moveTo>
                      <a:pt x="1" y="0"/>
                    </a:moveTo>
                    <a:lnTo>
                      <a:pt x="1" y="276"/>
                    </a:lnTo>
                    <a:lnTo>
                      <a:pt x="3485" y="276"/>
                    </a:lnTo>
                    <a:lnTo>
                      <a:pt x="34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4" name="Google Shape;704;p16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705" name="Google Shape;705;p16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706" name="Google Shape;706;p16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707" name="Google Shape;707;p16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08" name="Google Shape;708;p16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09" name="Google Shape;709;p16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10" name="Google Shape;710;p16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711" name="Google Shape;711;p16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712" name="Google Shape;712;p16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13" name="Google Shape;713;p16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14" name="Google Shape;714;p16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15" name="Google Shape;715;p16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716" name="Google Shape;716;p16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717" name="Google Shape;717;p16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18" name="Google Shape;718;p16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19" name="Google Shape;719;p16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20" name="Google Shape;720;p16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721" name="Google Shape;721;p16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722" name="Google Shape;722;p16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723" name="Google Shape;723;p1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24" name="Google Shape;724;p1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25" name="Google Shape;725;p1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26" name="Google Shape;726;p16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727" name="Google Shape;727;p16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728" name="Google Shape;728;p1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29" name="Google Shape;729;p1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30" name="Google Shape;730;p1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31" name="Google Shape;731;p16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732" name="Google Shape;732;p16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733" name="Google Shape;733;p1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34" name="Google Shape;734;p1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35" name="Google Shape;735;p1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736" name="Google Shape;736;p16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737" name="Google Shape;737;p16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738" name="Google Shape;738;p1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39" name="Google Shape;739;p16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740" name="Google Shape;740;p16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741" name="Google Shape;741;p1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42" name="Google Shape;742;p1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43" name="Google Shape;743;p1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44" name="Google Shape;744;p16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745" name="Google Shape;745;p16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746" name="Google Shape;746;p1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47" name="Google Shape;747;p1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48" name="Google Shape;748;p1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</p:grpSp>
      </p:grpSp>
      <p:grpSp>
        <p:nvGrpSpPr>
          <p:cNvPr id="749" name="Google Shape;749;p16"/>
          <p:cNvGrpSpPr/>
          <p:nvPr/>
        </p:nvGrpSpPr>
        <p:grpSpPr>
          <a:xfrm>
            <a:off x="-7" y="167200"/>
            <a:ext cx="8952587" cy="4867172"/>
            <a:chOff x="-7" y="167200"/>
            <a:chExt cx="8952587" cy="4867172"/>
          </a:xfrm>
        </p:grpSpPr>
        <p:grpSp>
          <p:nvGrpSpPr>
            <p:cNvPr id="750" name="Google Shape;750;p16"/>
            <p:cNvGrpSpPr/>
            <p:nvPr/>
          </p:nvGrpSpPr>
          <p:grpSpPr>
            <a:xfrm>
              <a:off x="-7" y="167200"/>
              <a:ext cx="1266969" cy="226225"/>
              <a:chOff x="-7" y="167200"/>
              <a:chExt cx="1266969" cy="226225"/>
            </a:xfrm>
          </p:grpSpPr>
          <p:sp>
            <p:nvSpPr>
              <p:cNvPr id="751" name="Google Shape;751;p16"/>
              <p:cNvSpPr/>
              <p:nvPr/>
            </p:nvSpPr>
            <p:spPr>
              <a:xfrm>
                <a:off x="-7" y="167200"/>
                <a:ext cx="1266969" cy="50339"/>
              </a:xfrm>
              <a:custGeom>
                <a:avLst/>
                <a:gdLst/>
                <a:ahLst/>
                <a:cxnLst/>
                <a:rect l="l" t="t" r="r" b="b"/>
                <a:pathLst>
                  <a:path w="6317" h="251" extrusionOk="0">
                    <a:moveTo>
                      <a:pt x="1" y="0"/>
                    </a:moveTo>
                    <a:lnTo>
                      <a:pt x="1" y="251"/>
                    </a:lnTo>
                    <a:lnTo>
                      <a:pt x="6317" y="251"/>
                    </a:lnTo>
                    <a:lnTo>
                      <a:pt x="63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16"/>
              <p:cNvSpPr/>
              <p:nvPr/>
            </p:nvSpPr>
            <p:spPr>
              <a:xfrm>
                <a:off x="0" y="338072"/>
                <a:ext cx="698969" cy="55352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76" extrusionOk="0">
                    <a:moveTo>
                      <a:pt x="1" y="0"/>
                    </a:moveTo>
                    <a:lnTo>
                      <a:pt x="1" y="276"/>
                    </a:lnTo>
                    <a:lnTo>
                      <a:pt x="3485" y="276"/>
                    </a:lnTo>
                    <a:lnTo>
                      <a:pt x="34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53" name="Google Shape;753;p16"/>
            <p:cNvSpPr/>
            <p:nvPr/>
          </p:nvSpPr>
          <p:spPr>
            <a:xfrm>
              <a:off x="8561631" y="4643609"/>
              <a:ext cx="390949" cy="390763"/>
            </a:xfrm>
            <a:custGeom>
              <a:avLst/>
              <a:gdLst/>
              <a:ahLst/>
              <a:cxnLst/>
              <a:rect l="l" t="t" r="r" b="b"/>
              <a:pathLst>
                <a:path w="2107" h="2106" extrusionOk="0">
                  <a:moveTo>
                    <a:pt x="1053" y="426"/>
                  </a:moveTo>
                  <a:cubicBezTo>
                    <a:pt x="1404" y="426"/>
                    <a:pt x="1680" y="702"/>
                    <a:pt x="1680" y="1053"/>
                  </a:cubicBezTo>
                  <a:cubicBezTo>
                    <a:pt x="1680" y="1404"/>
                    <a:pt x="1404" y="1704"/>
                    <a:pt x="1053" y="1704"/>
                  </a:cubicBezTo>
                  <a:cubicBezTo>
                    <a:pt x="703" y="1704"/>
                    <a:pt x="427" y="1404"/>
                    <a:pt x="427" y="1053"/>
                  </a:cubicBezTo>
                  <a:cubicBezTo>
                    <a:pt x="427" y="702"/>
                    <a:pt x="703" y="426"/>
                    <a:pt x="1053" y="426"/>
                  </a:cubicBezTo>
                  <a:close/>
                  <a:moveTo>
                    <a:pt x="1053" y="0"/>
                  </a:moveTo>
                  <a:cubicBezTo>
                    <a:pt x="477" y="0"/>
                    <a:pt x="1" y="476"/>
                    <a:pt x="1" y="1053"/>
                  </a:cubicBezTo>
                  <a:cubicBezTo>
                    <a:pt x="1" y="1629"/>
                    <a:pt x="477" y="2105"/>
                    <a:pt x="1053" y="2105"/>
                  </a:cubicBezTo>
                  <a:cubicBezTo>
                    <a:pt x="1630" y="2105"/>
                    <a:pt x="2106" y="1629"/>
                    <a:pt x="2106" y="1053"/>
                  </a:cubicBezTo>
                  <a:cubicBezTo>
                    <a:pt x="2106" y="476"/>
                    <a:pt x="1630" y="0"/>
                    <a:pt x="10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4" name="Google Shape;754;p16"/>
          <p:cNvSpPr txBox="1">
            <a:spLocks noGrp="1"/>
          </p:cNvSpPr>
          <p:nvPr>
            <p:ph type="title"/>
          </p:nvPr>
        </p:nvSpPr>
        <p:spPr>
          <a:xfrm>
            <a:off x="893125" y="1508550"/>
            <a:ext cx="26976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55" name="Google Shape;755;p16"/>
          <p:cNvSpPr txBox="1">
            <a:spLocks noGrp="1"/>
          </p:cNvSpPr>
          <p:nvPr>
            <p:ph type="subTitle" idx="1"/>
          </p:nvPr>
        </p:nvSpPr>
        <p:spPr>
          <a:xfrm>
            <a:off x="893125" y="2571750"/>
            <a:ext cx="2697600" cy="10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1" name="Google Shape;811;p18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812" name="Google Shape;812;p18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813" name="Google Shape;813;p18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814" name="Google Shape;814;p18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15" name="Google Shape;815;p18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16" name="Google Shape;816;p18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17" name="Google Shape;817;p18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18" name="Google Shape;818;p18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819" name="Google Shape;819;p18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20" name="Google Shape;820;p18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21" name="Google Shape;821;p18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22" name="Google Shape;822;p18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23" name="Google Shape;823;p18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824" name="Google Shape;824;p18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25" name="Google Shape;825;p18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26" name="Google Shape;826;p18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827" name="Google Shape;827;p18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828" name="Google Shape;828;p18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829" name="Google Shape;829;p18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830" name="Google Shape;830;p18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31" name="Google Shape;831;p18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32" name="Google Shape;832;p18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33" name="Google Shape;833;p18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834" name="Google Shape;834;p18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835" name="Google Shape;835;p18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36" name="Google Shape;836;p18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37" name="Google Shape;837;p18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38" name="Google Shape;838;p18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839" name="Google Shape;839;p18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840" name="Google Shape;840;p18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41" name="Google Shape;841;p18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42" name="Google Shape;842;p18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843" name="Google Shape;843;p18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844" name="Google Shape;844;p18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845" name="Google Shape;845;p18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46" name="Google Shape;846;p18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847" name="Google Shape;847;p18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848" name="Google Shape;848;p18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49" name="Google Shape;849;p18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50" name="Google Shape;850;p18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51" name="Google Shape;851;p18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852" name="Google Shape;852;p18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853" name="Google Shape;853;p18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54" name="Google Shape;854;p18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55" name="Google Shape;855;p18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</p:grpSp>
      </p:grpSp>
      <p:sp>
        <p:nvSpPr>
          <p:cNvPr id="856" name="Google Shape;856;p18"/>
          <p:cNvSpPr txBox="1">
            <a:spLocks noGrp="1"/>
          </p:cNvSpPr>
          <p:nvPr>
            <p:ph type="title"/>
          </p:nvPr>
        </p:nvSpPr>
        <p:spPr>
          <a:xfrm>
            <a:off x="713225" y="2448213"/>
            <a:ext cx="44724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57" name="Google Shape;857;p18"/>
          <p:cNvSpPr txBox="1">
            <a:spLocks noGrp="1"/>
          </p:cNvSpPr>
          <p:nvPr>
            <p:ph type="title" idx="2" hasCustomPrompt="1"/>
          </p:nvPr>
        </p:nvSpPr>
        <p:spPr>
          <a:xfrm>
            <a:off x="2208275" y="1423663"/>
            <a:ext cx="1482300" cy="770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58" name="Google Shape;858;p18"/>
          <p:cNvSpPr txBox="1">
            <a:spLocks noGrp="1"/>
          </p:cNvSpPr>
          <p:nvPr>
            <p:ph type="subTitle" idx="1"/>
          </p:nvPr>
        </p:nvSpPr>
        <p:spPr>
          <a:xfrm>
            <a:off x="713225" y="3344838"/>
            <a:ext cx="44724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59" name="Google Shape;859;p18"/>
          <p:cNvGrpSpPr/>
          <p:nvPr/>
        </p:nvGrpSpPr>
        <p:grpSpPr>
          <a:xfrm flipH="1">
            <a:off x="173907" y="92498"/>
            <a:ext cx="8795602" cy="4945088"/>
            <a:chOff x="173907" y="92498"/>
            <a:chExt cx="8795602" cy="4945088"/>
          </a:xfrm>
        </p:grpSpPr>
        <p:grpSp>
          <p:nvGrpSpPr>
            <p:cNvPr id="860" name="Google Shape;860;p18"/>
            <p:cNvGrpSpPr/>
            <p:nvPr/>
          </p:nvGrpSpPr>
          <p:grpSpPr>
            <a:xfrm>
              <a:off x="8918459" y="243592"/>
              <a:ext cx="51049" cy="774142"/>
              <a:chOff x="8211712" y="2037146"/>
              <a:chExt cx="34742" cy="526950"/>
            </a:xfrm>
          </p:grpSpPr>
          <p:sp>
            <p:nvSpPr>
              <p:cNvPr id="861" name="Google Shape;861;p18"/>
              <p:cNvSpPr/>
              <p:nvPr/>
            </p:nvSpPr>
            <p:spPr>
              <a:xfrm>
                <a:off x="8211712" y="2037146"/>
                <a:ext cx="34742" cy="54481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52" extrusionOk="0">
                    <a:moveTo>
                      <a:pt x="1" y="0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18"/>
              <p:cNvSpPr/>
              <p:nvPr/>
            </p:nvSpPr>
            <p:spPr>
              <a:xfrm>
                <a:off x="8211712" y="2116302"/>
                <a:ext cx="34742" cy="54481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52" extrusionOk="0">
                    <a:moveTo>
                      <a:pt x="1" y="0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18"/>
              <p:cNvSpPr/>
              <p:nvPr/>
            </p:nvSpPr>
            <p:spPr>
              <a:xfrm>
                <a:off x="8211712" y="2195458"/>
                <a:ext cx="34742" cy="54481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52" extrusionOk="0">
                    <a:moveTo>
                      <a:pt x="1" y="1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18"/>
              <p:cNvSpPr/>
              <p:nvPr/>
            </p:nvSpPr>
            <p:spPr>
              <a:xfrm>
                <a:off x="8211712" y="2274614"/>
                <a:ext cx="34742" cy="54481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52" extrusionOk="0">
                    <a:moveTo>
                      <a:pt x="1" y="1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18"/>
              <p:cNvSpPr/>
              <p:nvPr/>
            </p:nvSpPr>
            <p:spPr>
              <a:xfrm>
                <a:off x="8211712" y="2353770"/>
                <a:ext cx="34742" cy="52014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27" extrusionOk="0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18"/>
              <p:cNvSpPr/>
              <p:nvPr/>
            </p:nvSpPr>
            <p:spPr>
              <a:xfrm>
                <a:off x="8211712" y="2432927"/>
                <a:ext cx="34742" cy="52014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27" extrusionOk="0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18"/>
              <p:cNvSpPr/>
              <p:nvPr/>
            </p:nvSpPr>
            <p:spPr>
              <a:xfrm>
                <a:off x="8211712" y="2512083"/>
                <a:ext cx="34742" cy="52014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27" extrusionOk="0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8" name="Google Shape;868;p18"/>
            <p:cNvGrpSpPr/>
            <p:nvPr/>
          </p:nvGrpSpPr>
          <p:grpSpPr>
            <a:xfrm>
              <a:off x="173907" y="4750539"/>
              <a:ext cx="291257" cy="287046"/>
              <a:chOff x="5456048" y="1794743"/>
              <a:chExt cx="178248" cy="175682"/>
            </a:xfrm>
          </p:grpSpPr>
          <p:sp>
            <p:nvSpPr>
              <p:cNvPr id="869" name="Google Shape;869;p18"/>
              <p:cNvSpPr/>
              <p:nvPr/>
            </p:nvSpPr>
            <p:spPr>
              <a:xfrm>
                <a:off x="5456048" y="1794743"/>
                <a:ext cx="178248" cy="175682"/>
              </a:xfrm>
              <a:custGeom>
                <a:avLst/>
                <a:gdLst/>
                <a:ahLst/>
                <a:cxnLst/>
                <a:rect l="l" t="t" r="r" b="b"/>
                <a:pathLst>
                  <a:path w="1806" h="1780" extrusionOk="0">
                    <a:moveTo>
                      <a:pt x="277" y="0"/>
                    </a:moveTo>
                    <a:lnTo>
                      <a:pt x="1" y="276"/>
                    </a:lnTo>
                    <a:lnTo>
                      <a:pt x="1530" y="1780"/>
                    </a:lnTo>
                    <a:lnTo>
                      <a:pt x="1805" y="1504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18"/>
              <p:cNvSpPr/>
              <p:nvPr/>
            </p:nvSpPr>
            <p:spPr>
              <a:xfrm>
                <a:off x="5456048" y="1794743"/>
                <a:ext cx="178248" cy="175682"/>
              </a:xfrm>
              <a:custGeom>
                <a:avLst/>
                <a:gdLst/>
                <a:ahLst/>
                <a:cxnLst/>
                <a:rect l="l" t="t" r="r" b="b"/>
                <a:pathLst>
                  <a:path w="1806" h="1780" extrusionOk="0">
                    <a:moveTo>
                      <a:pt x="1505" y="0"/>
                    </a:moveTo>
                    <a:lnTo>
                      <a:pt x="1" y="1504"/>
                    </a:lnTo>
                    <a:lnTo>
                      <a:pt x="302" y="1780"/>
                    </a:lnTo>
                    <a:lnTo>
                      <a:pt x="1805" y="276"/>
                    </a:lnTo>
                    <a:lnTo>
                      <a:pt x="150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71" name="Google Shape;871;p18"/>
            <p:cNvSpPr/>
            <p:nvPr/>
          </p:nvSpPr>
          <p:spPr>
            <a:xfrm rot="-123321">
              <a:off x="7897400" y="4768750"/>
              <a:ext cx="1018402" cy="166548"/>
            </a:xfrm>
            <a:custGeom>
              <a:avLst/>
              <a:gdLst/>
              <a:ahLst/>
              <a:cxnLst/>
              <a:rect l="l" t="t" r="r" b="b"/>
              <a:pathLst>
                <a:path w="6292" h="1029" extrusionOk="0">
                  <a:moveTo>
                    <a:pt x="126" y="1"/>
                  </a:moveTo>
                  <a:lnTo>
                    <a:pt x="0" y="126"/>
                  </a:lnTo>
                  <a:lnTo>
                    <a:pt x="502" y="702"/>
                  </a:lnTo>
                  <a:cubicBezTo>
                    <a:pt x="627" y="842"/>
                    <a:pt x="799" y="911"/>
                    <a:pt x="969" y="911"/>
                  </a:cubicBezTo>
                  <a:cubicBezTo>
                    <a:pt x="1106" y="911"/>
                    <a:pt x="1242" y="867"/>
                    <a:pt x="1354" y="778"/>
                  </a:cubicBezTo>
                  <a:lnTo>
                    <a:pt x="1830" y="351"/>
                  </a:lnTo>
                  <a:cubicBezTo>
                    <a:pt x="1905" y="276"/>
                    <a:pt x="2030" y="251"/>
                    <a:pt x="2131" y="251"/>
                  </a:cubicBezTo>
                  <a:cubicBezTo>
                    <a:pt x="2256" y="251"/>
                    <a:pt x="2356" y="301"/>
                    <a:pt x="2431" y="402"/>
                  </a:cubicBezTo>
                  <a:lnTo>
                    <a:pt x="2757" y="778"/>
                  </a:lnTo>
                  <a:cubicBezTo>
                    <a:pt x="2882" y="903"/>
                    <a:pt x="3033" y="978"/>
                    <a:pt x="3183" y="1003"/>
                  </a:cubicBezTo>
                  <a:cubicBezTo>
                    <a:pt x="3359" y="1003"/>
                    <a:pt x="3509" y="953"/>
                    <a:pt x="3634" y="828"/>
                  </a:cubicBezTo>
                  <a:lnTo>
                    <a:pt x="4035" y="477"/>
                  </a:lnTo>
                  <a:cubicBezTo>
                    <a:pt x="4136" y="402"/>
                    <a:pt x="4236" y="351"/>
                    <a:pt x="4361" y="351"/>
                  </a:cubicBezTo>
                  <a:cubicBezTo>
                    <a:pt x="4487" y="377"/>
                    <a:pt x="4587" y="427"/>
                    <a:pt x="4662" y="527"/>
                  </a:cubicBezTo>
                  <a:lnTo>
                    <a:pt x="4862" y="778"/>
                  </a:lnTo>
                  <a:cubicBezTo>
                    <a:pt x="4963" y="928"/>
                    <a:pt x="5138" y="1003"/>
                    <a:pt x="5314" y="1028"/>
                  </a:cubicBezTo>
                  <a:cubicBezTo>
                    <a:pt x="5489" y="1028"/>
                    <a:pt x="5664" y="953"/>
                    <a:pt x="5790" y="828"/>
                  </a:cubicBezTo>
                  <a:lnTo>
                    <a:pt x="6291" y="301"/>
                  </a:lnTo>
                  <a:lnTo>
                    <a:pt x="6141" y="176"/>
                  </a:lnTo>
                  <a:lnTo>
                    <a:pt x="5639" y="702"/>
                  </a:lnTo>
                  <a:cubicBezTo>
                    <a:pt x="5564" y="803"/>
                    <a:pt x="5439" y="828"/>
                    <a:pt x="5314" y="828"/>
                  </a:cubicBezTo>
                  <a:cubicBezTo>
                    <a:pt x="5188" y="828"/>
                    <a:pt x="5088" y="778"/>
                    <a:pt x="5013" y="677"/>
                  </a:cubicBezTo>
                  <a:lnTo>
                    <a:pt x="4787" y="402"/>
                  </a:lnTo>
                  <a:cubicBezTo>
                    <a:pt x="4687" y="276"/>
                    <a:pt x="4537" y="201"/>
                    <a:pt x="4361" y="176"/>
                  </a:cubicBezTo>
                  <a:cubicBezTo>
                    <a:pt x="4211" y="176"/>
                    <a:pt x="4035" y="226"/>
                    <a:pt x="3910" y="326"/>
                  </a:cubicBezTo>
                  <a:lnTo>
                    <a:pt x="3509" y="702"/>
                  </a:lnTo>
                  <a:cubicBezTo>
                    <a:pt x="3427" y="764"/>
                    <a:pt x="3344" y="809"/>
                    <a:pt x="3262" y="809"/>
                  </a:cubicBezTo>
                  <a:cubicBezTo>
                    <a:pt x="3244" y="809"/>
                    <a:pt x="3226" y="807"/>
                    <a:pt x="3208" y="803"/>
                  </a:cubicBezTo>
                  <a:cubicBezTo>
                    <a:pt x="3083" y="803"/>
                    <a:pt x="2983" y="752"/>
                    <a:pt x="2908" y="677"/>
                  </a:cubicBezTo>
                  <a:lnTo>
                    <a:pt x="2557" y="276"/>
                  </a:lnTo>
                  <a:cubicBezTo>
                    <a:pt x="2456" y="151"/>
                    <a:pt x="2306" y="76"/>
                    <a:pt x="2156" y="76"/>
                  </a:cubicBezTo>
                  <a:cubicBezTo>
                    <a:pt x="2126" y="72"/>
                    <a:pt x="2098" y="69"/>
                    <a:pt x="2070" y="69"/>
                  </a:cubicBezTo>
                  <a:cubicBezTo>
                    <a:pt x="1931" y="69"/>
                    <a:pt x="1809" y="122"/>
                    <a:pt x="1705" y="226"/>
                  </a:cubicBezTo>
                  <a:lnTo>
                    <a:pt x="1228" y="627"/>
                  </a:lnTo>
                  <a:cubicBezTo>
                    <a:pt x="1151" y="694"/>
                    <a:pt x="1058" y="726"/>
                    <a:pt x="966" y="726"/>
                  </a:cubicBezTo>
                  <a:cubicBezTo>
                    <a:pt x="851" y="726"/>
                    <a:pt x="736" y="675"/>
                    <a:pt x="652" y="577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8639763" y="92498"/>
              <a:ext cx="207956" cy="207857"/>
            </a:xfrm>
            <a:custGeom>
              <a:avLst/>
              <a:gdLst/>
              <a:ahLst/>
              <a:cxnLst/>
              <a:rect l="l" t="t" r="r" b="b"/>
              <a:pathLst>
                <a:path w="2107" h="2106" extrusionOk="0">
                  <a:moveTo>
                    <a:pt x="1053" y="426"/>
                  </a:moveTo>
                  <a:cubicBezTo>
                    <a:pt x="1404" y="426"/>
                    <a:pt x="1680" y="702"/>
                    <a:pt x="1680" y="1053"/>
                  </a:cubicBezTo>
                  <a:cubicBezTo>
                    <a:pt x="1680" y="1404"/>
                    <a:pt x="1404" y="1704"/>
                    <a:pt x="1053" y="1704"/>
                  </a:cubicBezTo>
                  <a:cubicBezTo>
                    <a:pt x="703" y="1704"/>
                    <a:pt x="427" y="1404"/>
                    <a:pt x="427" y="1053"/>
                  </a:cubicBezTo>
                  <a:cubicBezTo>
                    <a:pt x="427" y="702"/>
                    <a:pt x="703" y="426"/>
                    <a:pt x="1053" y="426"/>
                  </a:cubicBezTo>
                  <a:close/>
                  <a:moveTo>
                    <a:pt x="1053" y="0"/>
                  </a:moveTo>
                  <a:cubicBezTo>
                    <a:pt x="477" y="0"/>
                    <a:pt x="1" y="476"/>
                    <a:pt x="1" y="1053"/>
                  </a:cubicBezTo>
                  <a:cubicBezTo>
                    <a:pt x="1" y="1629"/>
                    <a:pt x="477" y="2105"/>
                    <a:pt x="1053" y="2105"/>
                  </a:cubicBezTo>
                  <a:cubicBezTo>
                    <a:pt x="1630" y="2105"/>
                    <a:pt x="2106" y="1629"/>
                    <a:pt x="2106" y="1053"/>
                  </a:cubicBezTo>
                  <a:cubicBezTo>
                    <a:pt x="2106" y="476"/>
                    <a:pt x="1630" y="0"/>
                    <a:pt x="10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4" name="Google Shape;874;p19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875" name="Google Shape;875;p19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876" name="Google Shape;876;p19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877" name="Google Shape;877;p19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78" name="Google Shape;878;p19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79" name="Google Shape;879;p19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0" name="Google Shape;880;p19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81" name="Google Shape;881;p19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882" name="Google Shape;882;p19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3" name="Google Shape;883;p19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4" name="Google Shape;884;p19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5" name="Google Shape;885;p19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86" name="Google Shape;886;p19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887" name="Google Shape;887;p19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8" name="Google Shape;888;p19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9" name="Google Shape;889;p19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890" name="Google Shape;890;p19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891" name="Google Shape;891;p19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892" name="Google Shape;892;p19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893" name="Google Shape;893;p19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94" name="Google Shape;894;p19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95" name="Google Shape;895;p19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96" name="Google Shape;896;p19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897" name="Google Shape;897;p19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898" name="Google Shape;898;p19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99" name="Google Shape;899;p19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00" name="Google Shape;900;p19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01" name="Google Shape;901;p19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902" name="Google Shape;902;p19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903" name="Google Shape;903;p19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04" name="Google Shape;904;p19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05" name="Google Shape;905;p19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906" name="Google Shape;906;p19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907" name="Google Shape;907;p19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908" name="Google Shape;908;p19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09" name="Google Shape;909;p19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910" name="Google Shape;910;p19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911" name="Google Shape;911;p19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12" name="Google Shape;912;p19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13" name="Google Shape;913;p19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14" name="Google Shape;914;p19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915" name="Google Shape;915;p19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916" name="Google Shape;916;p19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17" name="Google Shape;917;p19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18" name="Google Shape;918;p19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</p:grpSp>
      </p:grpSp>
      <p:sp>
        <p:nvSpPr>
          <p:cNvPr id="919" name="Google Shape;919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20" name="Google Shape;920;p19"/>
          <p:cNvSpPr txBox="1">
            <a:spLocks noGrp="1"/>
          </p:cNvSpPr>
          <p:nvPr>
            <p:ph type="subTitle" idx="1"/>
          </p:nvPr>
        </p:nvSpPr>
        <p:spPr>
          <a:xfrm>
            <a:off x="5046566" y="3285624"/>
            <a:ext cx="25008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1" name="Google Shape;921;p19"/>
          <p:cNvSpPr txBox="1">
            <a:spLocks noGrp="1"/>
          </p:cNvSpPr>
          <p:nvPr>
            <p:ph type="subTitle" idx="2"/>
          </p:nvPr>
        </p:nvSpPr>
        <p:spPr>
          <a:xfrm>
            <a:off x="1596634" y="3285624"/>
            <a:ext cx="25008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2" name="Google Shape;922;p19"/>
          <p:cNvSpPr txBox="1">
            <a:spLocks noGrp="1"/>
          </p:cNvSpPr>
          <p:nvPr>
            <p:ph type="subTitle" idx="3"/>
          </p:nvPr>
        </p:nvSpPr>
        <p:spPr>
          <a:xfrm>
            <a:off x="1596634" y="2833375"/>
            <a:ext cx="25008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23" name="Google Shape;923;p19"/>
          <p:cNvSpPr txBox="1">
            <a:spLocks noGrp="1"/>
          </p:cNvSpPr>
          <p:nvPr>
            <p:ph type="subTitle" idx="4"/>
          </p:nvPr>
        </p:nvSpPr>
        <p:spPr>
          <a:xfrm>
            <a:off x="5046566" y="2833375"/>
            <a:ext cx="25008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924" name="Google Shape;924;p19"/>
          <p:cNvGrpSpPr/>
          <p:nvPr/>
        </p:nvGrpSpPr>
        <p:grpSpPr>
          <a:xfrm>
            <a:off x="141641" y="92498"/>
            <a:ext cx="8827868" cy="4945088"/>
            <a:chOff x="141641" y="92498"/>
            <a:chExt cx="8827868" cy="4945088"/>
          </a:xfrm>
        </p:grpSpPr>
        <p:grpSp>
          <p:nvGrpSpPr>
            <p:cNvPr id="925" name="Google Shape;925;p19"/>
            <p:cNvGrpSpPr/>
            <p:nvPr/>
          </p:nvGrpSpPr>
          <p:grpSpPr>
            <a:xfrm>
              <a:off x="8918459" y="243592"/>
              <a:ext cx="51049" cy="774142"/>
              <a:chOff x="8211712" y="2037146"/>
              <a:chExt cx="34742" cy="526950"/>
            </a:xfrm>
          </p:grpSpPr>
          <p:sp>
            <p:nvSpPr>
              <p:cNvPr id="926" name="Google Shape;926;p19"/>
              <p:cNvSpPr/>
              <p:nvPr/>
            </p:nvSpPr>
            <p:spPr>
              <a:xfrm>
                <a:off x="8211712" y="2037146"/>
                <a:ext cx="34742" cy="54481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52" extrusionOk="0">
                    <a:moveTo>
                      <a:pt x="1" y="0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19"/>
              <p:cNvSpPr/>
              <p:nvPr/>
            </p:nvSpPr>
            <p:spPr>
              <a:xfrm>
                <a:off x="8211712" y="2116302"/>
                <a:ext cx="34742" cy="54481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52" extrusionOk="0">
                    <a:moveTo>
                      <a:pt x="1" y="0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19"/>
              <p:cNvSpPr/>
              <p:nvPr/>
            </p:nvSpPr>
            <p:spPr>
              <a:xfrm>
                <a:off x="8211712" y="2195458"/>
                <a:ext cx="34742" cy="54481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52" extrusionOk="0">
                    <a:moveTo>
                      <a:pt x="1" y="1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19"/>
              <p:cNvSpPr/>
              <p:nvPr/>
            </p:nvSpPr>
            <p:spPr>
              <a:xfrm>
                <a:off x="8211712" y="2274614"/>
                <a:ext cx="34742" cy="54481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52" extrusionOk="0">
                    <a:moveTo>
                      <a:pt x="1" y="1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19"/>
              <p:cNvSpPr/>
              <p:nvPr/>
            </p:nvSpPr>
            <p:spPr>
              <a:xfrm>
                <a:off x="8211712" y="2353770"/>
                <a:ext cx="34742" cy="52014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27" extrusionOk="0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19"/>
              <p:cNvSpPr/>
              <p:nvPr/>
            </p:nvSpPr>
            <p:spPr>
              <a:xfrm>
                <a:off x="8211712" y="2432927"/>
                <a:ext cx="34742" cy="52014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27" extrusionOk="0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19"/>
              <p:cNvSpPr/>
              <p:nvPr/>
            </p:nvSpPr>
            <p:spPr>
              <a:xfrm>
                <a:off x="8211712" y="2512083"/>
                <a:ext cx="34742" cy="52014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27" extrusionOk="0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3" name="Google Shape;933;p19"/>
            <p:cNvGrpSpPr/>
            <p:nvPr/>
          </p:nvGrpSpPr>
          <p:grpSpPr>
            <a:xfrm>
              <a:off x="173907" y="4750539"/>
              <a:ext cx="291257" cy="287046"/>
              <a:chOff x="5456048" y="1794743"/>
              <a:chExt cx="178248" cy="175682"/>
            </a:xfrm>
          </p:grpSpPr>
          <p:sp>
            <p:nvSpPr>
              <p:cNvPr id="934" name="Google Shape;934;p19"/>
              <p:cNvSpPr/>
              <p:nvPr/>
            </p:nvSpPr>
            <p:spPr>
              <a:xfrm>
                <a:off x="5456048" y="1794743"/>
                <a:ext cx="178248" cy="175682"/>
              </a:xfrm>
              <a:custGeom>
                <a:avLst/>
                <a:gdLst/>
                <a:ahLst/>
                <a:cxnLst/>
                <a:rect l="l" t="t" r="r" b="b"/>
                <a:pathLst>
                  <a:path w="1806" h="1780" extrusionOk="0">
                    <a:moveTo>
                      <a:pt x="277" y="0"/>
                    </a:moveTo>
                    <a:lnTo>
                      <a:pt x="1" y="276"/>
                    </a:lnTo>
                    <a:lnTo>
                      <a:pt x="1530" y="1780"/>
                    </a:lnTo>
                    <a:lnTo>
                      <a:pt x="1805" y="1504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19"/>
              <p:cNvSpPr/>
              <p:nvPr/>
            </p:nvSpPr>
            <p:spPr>
              <a:xfrm>
                <a:off x="5456048" y="1794743"/>
                <a:ext cx="178248" cy="175682"/>
              </a:xfrm>
              <a:custGeom>
                <a:avLst/>
                <a:gdLst/>
                <a:ahLst/>
                <a:cxnLst/>
                <a:rect l="l" t="t" r="r" b="b"/>
                <a:pathLst>
                  <a:path w="1806" h="1780" extrusionOk="0">
                    <a:moveTo>
                      <a:pt x="1505" y="0"/>
                    </a:moveTo>
                    <a:lnTo>
                      <a:pt x="1" y="1504"/>
                    </a:lnTo>
                    <a:lnTo>
                      <a:pt x="302" y="1780"/>
                    </a:lnTo>
                    <a:lnTo>
                      <a:pt x="1805" y="276"/>
                    </a:lnTo>
                    <a:lnTo>
                      <a:pt x="150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36" name="Google Shape;936;p19"/>
            <p:cNvSpPr/>
            <p:nvPr/>
          </p:nvSpPr>
          <p:spPr>
            <a:xfrm rot="-123321">
              <a:off x="144300" y="113150"/>
              <a:ext cx="1018402" cy="166548"/>
            </a:xfrm>
            <a:custGeom>
              <a:avLst/>
              <a:gdLst/>
              <a:ahLst/>
              <a:cxnLst/>
              <a:rect l="l" t="t" r="r" b="b"/>
              <a:pathLst>
                <a:path w="6292" h="1029" extrusionOk="0">
                  <a:moveTo>
                    <a:pt x="126" y="1"/>
                  </a:moveTo>
                  <a:lnTo>
                    <a:pt x="0" y="126"/>
                  </a:lnTo>
                  <a:lnTo>
                    <a:pt x="502" y="702"/>
                  </a:lnTo>
                  <a:cubicBezTo>
                    <a:pt x="627" y="842"/>
                    <a:pt x="799" y="911"/>
                    <a:pt x="969" y="911"/>
                  </a:cubicBezTo>
                  <a:cubicBezTo>
                    <a:pt x="1106" y="911"/>
                    <a:pt x="1242" y="867"/>
                    <a:pt x="1354" y="778"/>
                  </a:cubicBezTo>
                  <a:lnTo>
                    <a:pt x="1830" y="351"/>
                  </a:lnTo>
                  <a:cubicBezTo>
                    <a:pt x="1905" y="276"/>
                    <a:pt x="2030" y="251"/>
                    <a:pt x="2131" y="251"/>
                  </a:cubicBezTo>
                  <a:cubicBezTo>
                    <a:pt x="2256" y="251"/>
                    <a:pt x="2356" y="301"/>
                    <a:pt x="2431" y="402"/>
                  </a:cubicBezTo>
                  <a:lnTo>
                    <a:pt x="2757" y="778"/>
                  </a:lnTo>
                  <a:cubicBezTo>
                    <a:pt x="2882" y="903"/>
                    <a:pt x="3033" y="978"/>
                    <a:pt x="3183" y="1003"/>
                  </a:cubicBezTo>
                  <a:cubicBezTo>
                    <a:pt x="3359" y="1003"/>
                    <a:pt x="3509" y="953"/>
                    <a:pt x="3634" y="828"/>
                  </a:cubicBezTo>
                  <a:lnTo>
                    <a:pt x="4035" y="477"/>
                  </a:lnTo>
                  <a:cubicBezTo>
                    <a:pt x="4136" y="402"/>
                    <a:pt x="4236" y="351"/>
                    <a:pt x="4361" y="351"/>
                  </a:cubicBezTo>
                  <a:cubicBezTo>
                    <a:pt x="4487" y="377"/>
                    <a:pt x="4587" y="427"/>
                    <a:pt x="4662" y="527"/>
                  </a:cubicBezTo>
                  <a:lnTo>
                    <a:pt x="4862" y="778"/>
                  </a:lnTo>
                  <a:cubicBezTo>
                    <a:pt x="4963" y="928"/>
                    <a:pt x="5138" y="1003"/>
                    <a:pt x="5314" y="1028"/>
                  </a:cubicBezTo>
                  <a:cubicBezTo>
                    <a:pt x="5489" y="1028"/>
                    <a:pt x="5664" y="953"/>
                    <a:pt x="5790" y="828"/>
                  </a:cubicBezTo>
                  <a:lnTo>
                    <a:pt x="6291" y="301"/>
                  </a:lnTo>
                  <a:lnTo>
                    <a:pt x="6141" y="176"/>
                  </a:lnTo>
                  <a:lnTo>
                    <a:pt x="5639" y="702"/>
                  </a:lnTo>
                  <a:cubicBezTo>
                    <a:pt x="5564" y="803"/>
                    <a:pt x="5439" y="828"/>
                    <a:pt x="5314" y="828"/>
                  </a:cubicBezTo>
                  <a:cubicBezTo>
                    <a:pt x="5188" y="828"/>
                    <a:pt x="5088" y="778"/>
                    <a:pt x="5013" y="677"/>
                  </a:cubicBezTo>
                  <a:lnTo>
                    <a:pt x="4787" y="402"/>
                  </a:lnTo>
                  <a:cubicBezTo>
                    <a:pt x="4687" y="276"/>
                    <a:pt x="4537" y="201"/>
                    <a:pt x="4361" y="176"/>
                  </a:cubicBezTo>
                  <a:cubicBezTo>
                    <a:pt x="4211" y="176"/>
                    <a:pt x="4035" y="226"/>
                    <a:pt x="3910" y="326"/>
                  </a:cubicBezTo>
                  <a:lnTo>
                    <a:pt x="3509" y="702"/>
                  </a:lnTo>
                  <a:cubicBezTo>
                    <a:pt x="3427" y="764"/>
                    <a:pt x="3344" y="809"/>
                    <a:pt x="3262" y="809"/>
                  </a:cubicBezTo>
                  <a:cubicBezTo>
                    <a:pt x="3244" y="809"/>
                    <a:pt x="3226" y="807"/>
                    <a:pt x="3208" y="803"/>
                  </a:cubicBezTo>
                  <a:cubicBezTo>
                    <a:pt x="3083" y="803"/>
                    <a:pt x="2983" y="752"/>
                    <a:pt x="2908" y="677"/>
                  </a:cubicBezTo>
                  <a:lnTo>
                    <a:pt x="2557" y="276"/>
                  </a:lnTo>
                  <a:cubicBezTo>
                    <a:pt x="2456" y="151"/>
                    <a:pt x="2306" y="76"/>
                    <a:pt x="2156" y="76"/>
                  </a:cubicBezTo>
                  <a:cubicBezTo>
                    <a:pt x="2126" y="72"/>
                    <a:pt x="2098" y="69"/>
                    <a:pt x="2070" y="69"/>
                  </a:cubicBezTo>
                  <a:cubicBezTo>
                    <a:pt x="1931" y="69"/>
                    <a:pt x="1809" y="122"/>
                    <a:pt x="1705" y="226"/>
                  </a:cubicBezTo>
                  <a:lnTo>
                    <a:pt x="1228" y="627"/>
                  </a:lnTo>
                  <a:cubicBezTo>
                    <a:pt x="1151" y="694"/>
                    <a:pt x="1058" y="726"/>
                    <a:pt x="966" y="726"/>
                  </a:cubicBezTo>
                  <a:cubicBezTo>
                    <a:pt x="851" y="726"/>
                    <a:pt x="736" y="675"/>
                    <a:pt x="652" y="577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9"/>
            <p:cNvSpPr/>
            <p:nvPr/>
          </p:nvSpPr>
          <p:spPr>
            <a:xfrm>
              <a:off x="8639763" y="92498"/>
              <a:ext cx="207956" cy="207857"/>
            </a:xfrm>
            <a:custGeom>
              <a:avLst/>
              <a:gdLst/>
              <a:ahLst/>
              <a:cxnLst/>
              <a:rect l="l" t="t" r="r" b="b"/>
              <a:pathLst>
                <a:path w="2107" h="2106" extrusionOk="0">
                  <a:moveTo>
                    <a:pt x="1053" y="426"/>
                  </a:moveTo>
                  <a:cubicBezTo>
                    <a:pt x="1404" y="426"/>
                    <a:pt x="1680" y="702"/>
                    <a:pt x="1680" y="1053"/>
                  </a:cubicBezTo>
                  <a:cubicBezTo>
                    <a:pt x="1680" y="1404"/>
                    <a:pt x="1404" y="1704"/>
                    <a:pt x="1053" y="1704"/>
                  </a:cubicBezTo>
                  <a:cubicBezTo>
                    <a:pt x="703" y="1704"/>
                    <a:pt x="427" y="1404"/>
                    <a:pt x="427" y="1053"/>
                  </a:cubicBezTo>
                  <a:cubicBezTo>
                    <a:pt x="427" y="702"/>
                    <a:pt x="703" y="426"/>
                    <a:pt x="1053" y="426"/>
                  </a:cubicBezTo>
                  <a:close/>
                  <a:moveTo>
                    <a:pt x="1053" y="0"/>
                  </a:moveTo>
                  <a:cubicBezTo>
                    <a:pt x="477" y="0"/>
                    <a:pt x="1" y="476"/>
                    <a:pt x="1" y="1053"/>
                  </a:cubicBezTo>
                  <a:cubicBezTo>
                    <a:pt x="1" y="1629"/>
                    <a:pt x="477" y="2105"/>
                    <a:pt x="1053" y="2105"/>
                  </a:cubicBezTo>
                  <a:cubicBezTo>
                    <a:pt x="1630" y="2105"/>
                    <a:pt x="2106" y="1629"/>
                    <a:pt x="2106" y="1053"/>
                  </a:cubicBezTo>
                  <a:cubicBezTo>
                    <a:pt x="2106" y="476"/>
                    <a:pt x="1630" y="0"/>
                    <a:pt x="10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9" name="Google Shape;939;p20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940" name="Google Shape;940;p20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941" name="Google Shape;941;p20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942" name="Google Shape;942;p20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43" name="Google Shape;943;p20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44" name="Google Shape;944;p20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45" name="Google Shape;945;p20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946" name="Google Shape;946;p20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947" name="Google Shape;947;p20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48" name="Google Shape;948;p20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49" name="Google Shape;949;p20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50" name="Google Shape;950;p20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951" name="Google Shape;951;p20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952" name="Google Shape;952;p20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53" name="Google Shape;953;p20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54" name="Google Shape;954;p20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955" name="Google Shape;955;p20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956" name="Google Shape;956;p20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957" name="Google Shape;957;p20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958" name="Google Shape;958;p20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59" name="Google Shape;959;p20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60" name="Google Shape;960;p20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61" name="Google Shape;961;p20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962" name="Google Shape;962;p20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963" name="Google Shape;963;p20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64" name="Google Shape;964;p20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65" name="Google Shape;965;p20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66" name="Google Shape;966;p20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967" name="Google Shape;967;p20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968" name="Google Shape;968;p20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69" name="Google Shape;969;p20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70" name="Google Shape;970;p20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971" name="Google Shape;971;p20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972" name="Google Shape;972;p20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973" name="Google Shape;973;p20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74" name="Google Shape;974;p20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975" name="Google Shape;975;p20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976" name="Google Shape;976;p20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77" name="Google Shape;977;p20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78" name="Google Shape;978;p20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79" name="Google Shape;979;p20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980" name="Google Shape;980;p20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981" name="Google Shape;981;p20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82" name="Google Shape;982;p20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83" name="Google Shape;983;p20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</p:grpSp>
      </p:grpSp>
      <p:sp>
        <p:nvSpPr>
          <p:cNvPr id="984" name="Google Shape;984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85" name="Google Shape;985;p20"/>
          <p:cNvSpPr txBox="1">
            <a:spLocks noGrp="1"/>
          </p:cNvSpPr>
          <p:nvPr>
            <p:ph type="subTitle" idx="1"/>
          </p:nvPr>
        </p:nvSpPr>
        <p:spPr>
          <a:xfrm>
            <a:off x="720000" y="1507800"/>
            <a:ext cx="4611600" cy="26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86" name="Google Shape;986;p20"/>
          <p:cNvGrpSpPr/>
          <p:nvPr/>
        </p:nvGrpSpPr>
        <p:grpSpPr>
          <a:xfrm>
            <a:off x="-7" y="117416"/>
            <a:ext cx="8941384" cy="4905859"/>
            <a:chOff x="-7" y="117416"/>
            <a:chExt cx="8941384" cy="4905859"/>
          </a:xfrm>
        </p:grpSpPr>
        <p:grpSp>
          <p:nvGrpSpPr>
            <p:cNvPr id="987" name="Google Shape;987;p20"/>
            <p:cNvGrpSpPr/>
            <p:nvPr/>
          </p:nvGrpSpPr>
          <p:grpSpPr>
            <a:xfrm>
              <a:off x="-7" y="4797050"/>
              <a:ext cx="1266969" cy="226225"/>
              <a:chOff x="-7" y="167200"/>
              <a:chExt cx="1266969" cy="226225"/>
            </a:xfrm>
          </p:grpSpPr>
          <p:sp>
            <p:nvSpPr>
              <p:cNvPr id="988" name="Google Shape;988;p20"/>
              <p:cNvSpPr/>
              <p:nvPr/>
            </p:nvSpPr>
            <p:spPr>
              <a:xfrm>
                <a:off x="-7" y="167200"/>
                <a:ext cx="1266969" cy="50339"/>
              </a:xfrm>
              <a:custGeom>
                <a:avLst/>
                <a:gdLst/>
                <a:ahLst/>
                <a:cxnLst/>
                <a:rect l="l" t="t" r="r" b="b"/>
                <a:pathLst>
                  <a:path w="6317" h="251" extrusionOk="0">
                    <a:moveTo>
                      <a:pt x="1" y="0"/>
                    </a:moveTo>
                    <a:lnTo>
                      <a:pt x="1" y="251"/>
                    </a:lnTo>
                    <a:lnTo>
                      <a:pt x="6317" y="251"/>
                    </a:lnTo>
                    <a:lnTo>
                      <a:pt x="63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20"/>
              <p:cNvSpPr/>
              <p:nvPr/>
            </p:nvSpPr>
            <p:spPr>
              <a:xfrm>
                <a:off x="0" y="338072"/>
                <a:ext cx="698969" cy="55352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76" extrusionOk="0">
                    <a:moveTo>
                      <a:pt x="1" y="0"/>
                    </a:moveTo>
                    <a:lnTo>
                      <a:pt x="1" y="276"/>
                    </a:lnTo>
                    <a:lnTo>
                      <a:pt x="3485" y="276"/>
                    </a:lnTo>
                    <a:lnTo>
                      <a:pt x="34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90" name="Google Shape;990;p20"/>
            <p:cNvSpPr/>
            <p:nvPr/>
          </p:nvSpPr>
          <p:spPr>
            <a:xfrm>
              <a:off x="8608176" y="4514350"/>
              <a:ext cx="333201" cy="333048"/>
            </a:xfrm>
            <a:custGeom>
              <a:avLst/>
              <a:gdLst/>
              <a:ahLst/>
              <a:cxnLst/>
              <a:rect l="l" t="t" r="r" b="b"/>
              <a:pathLst>
                <a:path w="2107" h="2106" extrusionOk="0">
                  <a:moveTo>
                    <a:pt x="1053" y="426"/>
                  </a:moveTo>
                  <a:cubicBezTo>
                    <a:pt x="1404" y="426"/>
                    <a:pt x="1680" y="702"/>
                    <a:pt x="1680" y="1053"/>
                  </a:cubicBezTo>
                  <a:cubicBezTo>
                    <a:pt x="1680" y="1404"/>
                    <a:pt x="1404" y="1704"/>
                    <a:pt x="1053" y="1704"/>
                  </a:cubicBezTo>
                  <a:cubicBezTo>
                    <a:pt x="703" y="1704"/>
                    <a:pt x="427" y="1404"/>
                    <a:pt x="427" y="1053"/>
                  </a:cubicBezTo>
                  <a:cubicBezTo>
                    <a:pt x="427" y="702"/>
                    <a:pt x="703" y="426"/>
                    <a:pt x="1053" y="426"/>
                  </a:cubicBezTo>
                  <a:close/>
                  <a:moveTo>
                    <a:pt x="1053" y="0"/>
                  </a:moveTo>
                  <a:cubicBezTo>
                    <a:pt x="477" y="0"/>
                    <a:pt x="1" y="476"/>
                    <a:pt x="1" y="1053"/>
                  </a:cubicBezTo>
                  <a:cubicBezTo>
                    <a:pt x="1" y="1629"/>
                    <a:pt x="477" y="2105"/>
                    <a:pt x="1053" y="2105"/>
                  </a:cubicBezTo>
                  <a:cubicBezTo>
                    <a:pt x="1630" y="2105"/>
                    <a:pt x="2106" y="1629"/>
                    <a:pt x="2106" y="1053"/>
                  </a:cubicBezTo>
                  <a:cubicBezTo>
                    <a:pt x="2106" y="476"/>
                    <a:pt x="1630" y="0"/>
                    <a:pt x="10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0"/>
            <p:cNvSpPr/>
            <p:nvPr/>
          </p:nvSpPr>
          <p:spPr>
            <a:xfrm>
              <a:off x="1861082" y="117416"/>
              <a:ext cx="1074296" cy="175676"/>
            </a:xfrm>
            <a:custGeom>
              <a:avLst/>
              <a:gdLst/>
              <a:ahLst/>
              <a:cxnLst/>
              <a:rect l="l" t="t" r="r" b="b"/>
              <a:pathLst>
                <a:path w="6292" h="1029" extrusionOk="0">
                  <a:moveTo>
                    <a:pt x="126" y="1"/>
                  </a:moveTo>
                  <a:lnTo>
                    <a:pt x="0" y="126"/>
                  </a:lnTo>
                  <a:lnTo>
                    <a:pt x="502" y="702"/>
                  </a:lnTo>
                  <a:cubicBezTo>
                    <a:pt x="627" y="842"/>
                    <a:pt x="799" y="911"/>
                    <a:pt x="969" y="911"/>
                  </a:cubicBezTo>
                  <a:cubicBezTo>
                    <a:pt x="1106" y="911"/>
                    <a:pt x="1242" y="867"/>
                    <a:pt x="1354" y="778"/>
                  </a:cubicBezTo>
                  <a:lnTo>
                    <a:pt x="1830" y="351"/>
                  </a:lnTo>
                  <a:cubicBezTo>
                    <a:pt x="1905" y="276"/>
                    <a:pt x="2030" y="251"/>
                    <a:pt x="2131" y="251"/>
                  </a:cubicBezTo>
                  <a:cubicBezTo>
                    <a:pt x="2256" y="251"/>
                    <a:pt x="2356" y="301"/>
                    <a:pt x="2431" y="402"/>
                  </a:cubicBezTo>
                  <a:lnTo>
                    <a:pt x="2757" y="778"/>
                  </a:lnTo>
                  <a:cubicBezTo>
                    <a:pt x="2882" y="903"/>
                    <a:pt x="3033" y="978"/>
                    <a:pt x="3183" y="1003"/>
                  </a:cubicBezTo>
                  <a:cubicBezTo>
                    <a:pt x="3359" y="1003"/>
                    <a:pt x="3509" y="953"/>
                    <a:pt x="3634" y="828"/>
                  </a:cubicBezTo>
                  <a:lnTo>
                    <a:pt x="4035" y="477"/>
                  </a:lnTo>
                  <a:cubicBezTo>
                    <a:pt x="4136" y="402"/>
                    <a:pt x="4236" y="351"/>
                    <a:pt x="4361" y="351"/>
                  </a:cubicBezTo>
                  <a:cubicBezTo>
                    <a:pt x="4487" y="377"/>
                    <a:pt x="4587" y="427"/>
                    <a:pt x="4662" y="527"/>
                  </a:cubicBezTo>
                  <a:lnTo>
                    <a:pt x="4862" y="778"/>
                  </a:lnTo>
                  <a:cubicBezTo>
                    <a:pt x="4963" y="928"/>
                    <a:pt x="5138" y="1003"/>
                    <a:pt x="5314" y="1028"/>
                  </a:cubicBezTo>
                  <a:cubicBezTo>
                    <a:pt x="5489" y="1028"/>
                    <a:pt x="5664" y="953"/>
                    <a:pt x="5790" y="828"/>
                  </a:cubicBezTo>
                  <a:lnTo>
                    <a:pt x="6291" y="301"/>
                  </a:lnTo>
                  <a:lnTo>
                    <a:pt x="6141" y="176"/>
                  </a:lnTo>
                  <a:lnTo>
                    <a:pt x="5639" y="702"/>
                  </a:lnTo>
                  <a:cubicBezTo>
                    <a:pt x="5564" y="803"/>
                    <a:pt x="5439" y="828"/>
                    <a:pt x="5314" y="828"/>
                  </a:cubicBezTo>
                  <a:cubicBezTo>
                    <a:pt x="5188" y="828"/>
                    <a:pt x="5088" y="778"/>
                    <a:pt x="5013" y="677"/>
                  </a:cubicBezTo>
                  <a:lnTo>
                    <a:pt x="4787" y="402"/>
                  </a:lnTo>
                  <a:cubicBezTo>
                    <a:pt x="4687" y="276"/>
                    <a:pt x="4537" y="201"/>
                    <a:pt x="4361" y="176"/>
                  </a:cubicBezTo>
                  <a:cubicBezTo>
                    <a:pt x="4211" y="176"/>
                    <a:pt x="4035" y="226"/>
                    <a:pt x="3910" y="326"/>
                  </a:cubicBezTo>
                  <a:lnTo>
                    <a:pt x="3509" y="702"/>
                  </a:lnTo>
                  <a:cubicBezTo>
                    <a:pt x="3427" y="764"/>
                    <a:pt x="3344" y="809"/>
                    <a:pt x="3262" y="809"/>
                  </a:cubicBezTo>
                  <a:cubicBezTo>
                    <a:pt x="3244" y="809"/>
                    <a:pt x="3226" y="807"/>
                    <a:pt x="3208" y="803"/>
                  </a:cubicBezTo>
                  <a:cubicBezTo>
                    <a:pt x="3083" y="803"/>
                    <a:pt x="2983" y="752"/>
                    <a:pt x="2908" y="677"/>
                  </a:cubicBezTo>
                  <a:lnTo>
                    <a:pt x="2557" y="276"/>
                  </a:lnTo>
                  <a:cubicBezTo>
                    <a:pt x="2456" y="151"/>
                    <a:pt x="2306" y="76"/>
                    <a:pt x="2156" y="76"/>
                  </a:cubicBezTo>
                  <a:cubicBezTo>
                    <a:pt x="2126" y="72"/>
                    <a:pt x="2098" y="69"/>
                    <a:pt x="2070" y="69"/>
                  </a:cubicBezTo>
                  <a:cubicBezTo>
                    <a:pt x="1931" y="69"/>
                    <a:pt x="1809" y="122"/>
                    <a:pt x="1705" y="226"/>
                  </a:cubicBezTo>
                  <a:lnTo>
                    <a:pt x="1228" y="627"/>
                  </a:lnTo>
                  <a:cubicBezTo>
                    <a:pt x="1151" y="694"/>
                    <a:pt x="1058" y="726"/>
                    <a:pt x="966" y="726"/>
                  </a:cubicBezTo>
                  <a:cubicBezTo>
                    <a:pt x="851" y="726"/>
                    <a:pt x="736" y="675"/>
                    <a:pt x="652" y="577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7" name="Google Shape;1187;p24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1188" name="Google Shape;1188;p24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1189" name="Google Shape;1189;p24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190" name="Google Shape;1190;p24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91" name="Google Shape;1191;p24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92" name="Google Shape;1192;p24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93" name="Google Shape;1193;p24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194" name="Google Shape;1194;p24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195" name="Google Shape;1195;p24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96" name="Google Shape;1196;p24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97" name="Google Shape;1197;p24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98" name="Google Shape;1198;p24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199" name="Google Shape;1199;p24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1200" name="Google Shape;1200;p24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01" name="Google Shape;1201;p24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02" name="Google Shape;1202;p24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203" name="Google Shape;1203;p24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1204" name="Google Shape;1204;p24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1205" name="Google Shape;1205;p24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206" name="Google Shape;1206;p24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207" name="Google Shape;1207;p24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208" name="Google Shape;1208;p24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209" name="Google Shape;1209;p24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210" name="Google Shape;1210;p24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211" name="Google Shape;1211;p24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212" name="Google Shape;1212;p24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213" name="Google Shape;1213;p24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214" name="Google Shape;1214;p24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215" name="Google Shape;1215;p24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1216" name="Google Shape;1216;p24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217" name="Google Shape;1217;p24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218" name="Google Shape;1218;p24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1219" name="Google Shape;1219;p24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1220" name="Google Shape;1220;p24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1221" name="Google Shape;1221;p24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222" name="Google Shape;1222;p24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223" name="Google Shape;1223;p24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224" name="Google Shape;1224;p24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225" name="Google Shape;1225;p24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226" name="Google Shape;1226;p24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227" name="Google Shape;1227;p24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228" name="Google Shape;1228;p24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1229" name="Google Shape;1229;p24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230" name="Google Shape;1230;p24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231" name="Google Shape;1231;p24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</p:grpSp>
      </p:grpSp>
      <p:sp>
        <p:nvSpPr>
          <p:cNvPr id="1232" name="Google Shape;1232;p24"/>
          <p:cNvSpPr txBox="1">
            <a:spLocks noGrp="1"/>
          </p:cNvSpPr>
          <p:nvPr>
            <p:ph type="title" hasCustomPrompt="1"/>
          </p:nvPr>
        </p:nvSpPr>
        <p:spPr>
          <a:xfrm>
            <a:off x="4125350" y="539500"/>
            <a:ext cx="4087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33" name="Google Shape;1233;p24"/>
          <p:cNvSpPr txBox="1">
            <a:spLocks noGrp="1"/>
          </p:cNvSpPr>
          <p:nvPr>
            <p:ph type="subTitle" idx="1"/>
          </p:nvPr>
        </p:nvSpPr>
        <p:spPr>
          <a:xfrm>
            <a:off x="4159414" y="1228425"/>
            <a:ext cx="4087800" cy="469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34" name="Google Shape;1234;p24"/>
          <p:cNvSpPr txBox="1">
            <a:spLocks noGrp="1"/>
          </p:cNvSpPr>
          <p:nvPr>
            <p:ph type="title" idx="2" hasCustomPrompt="1"/>
          </p:nvPr>
        </p:nvSpPr>
        <p:spPr>
          <a:xfrm>
            <a:off x="4159414" y="1992700"/>
            <a:ext cx="4087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35" name="Google Shape;1235;p24"/>
          <p:cNvSpPr txBox="1">
            <a:spLocks noGrp="1"/>
          </p:cNvSpPr>
          <p:nvPr>
            <p:ph type="subTitle" idx="3"/>
          </p:nvPr>
        </p:nvSpPr>
        <p:spPr>
          <a:xfrm>
            <a:off x="4159414" y="2681615"/>
            <a:ext cx="4087800" cy="469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36" name="Google Shape;1236;p24"/>
          <p:cNvSpPr txBox="1">
            <a:spLocks noGrp="1"/>
          </p:cNvSpPr>
          <p:nvPr>
            <p:ph type="title" idx="4" hasCustomPrompt="1"/>
          </p:nvPr>
        </p:nvSpPr>
        <p:spPr>
          <a:xfrm>
            <a:off x="4159414" y="3445874"/>
            <a:ext cx="4087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37" name="Google Shape;1237;p24"/>
          <p:cNvSpPr txBox="1">
            <a:spLocks noGrp="1"/>
          </p:cNvSpPr>
          <p:nvPr>
            <p:ph type="subTitle" idx="5"/>
          </p:nvPr>
        </p:nvSpPr>
        <p:spPr>
          <a:xfrm>
            <a:off x="4159414" y="4134800"/>
            <a:ext cx="4087800" cy="469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238" name="Google Shape;1238;p24"/>
          <p:cNvGrpSpPr/>
          <p:nvPr/>
        </p:nvGrpSpPr>
        <p:grpSpPr>
          <a:xfrm>
            <a:off x="-7" y="167200"/>
            <a:ext cx="8952584" cy="4904836"/>
            <a:chOff x="-7" y="167200"/>
            <a:chExt cx="8952584" cy="4904836"/>
          </a:xfrm>
        </p:grpSpPr>
        <p:grpSp>
          <p:nvGrpSpPr>
            <p:cNvPr id="1239" name="Google Shape;1239;p24"/>
            <p:cNvGrpSpPr/>
            <p:nvPr/>
          </p:nvGrpSpPr>
          <p:grpSpPr>
            <a:xfrm>
              <a:off x="-7" y="167200"/>
              <a:ext cx="8952584" cy="4746443"/>
              <a:chOff x="-7" y="167200"/>
              <a:chExt cx="8952584" cy="4746443"/>
            </a:xfrm>
          </p:grpSpPr>
          <p:grpSp>
            <p:nvGrpSpPr>
              <p:cNvPr id="1240" name="Google Shape;1240;p24"/>
              <p:cNvGrpSpPr/>
              <p:nvPr/>
            </p:nvGrpSpPr>
            <p:grpSpPr>
              <a:xfrm>
                <a:off x="-7" y="167200"/>
                <a:ext cx="1266969" cy="226225"/>
                <a:chOff x="-7" y="167200"/>
                <a:chExt cx="1266969" cy="226225"/>
              </a:xfrm>
            </p:grpSpPr>
            <p:sp>
              <p:nvSpPr>
                <p:cNvPr id="1241" name="Google Shape;1241;p24"/>
                <p:cNvSpPr/>
                <p:nvPr/>
              </p:nvSpPr>
              <p:spPr>
                <a:xfrm>
                  <a:off x="-7" y="167200"/>
                  <a:ext cx="1266969" cy="50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17" h="251" extrusionOk="0">
                      <a:moveTo>
                        <a:pt x="1" y="0"/>
                      </a:moveTo>
                      <a:lnTo>
                        <a:pt x="1" y="251"/>
                      </a:lnTo>
                      <a:lnTo>
                        <a:pt x="6317" y="251"/>
                      </a:lnTo>
                      <a:lnTo>
                        <a:pt x="631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2" name="Google Shape;1242;p24"/>
                <p:cNvSpPr/>
                <p:nvPr/>
              </p:nvSpPr>
              <p:spPr>
                <a:xfrm>
                  <a:off x="0" y="338072"/>
                  <a:ext cx="698969" cy="55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5" h="276" extrusionOk="0">
                      <a:moveTo>
                        <a:pt x="1" y="0"/>
                      </a:moveTo>
                      <a:lnTo>
                        <a:pt x="1" y="276"/>
                      </a:lnTo>
                      <a:lnTo>
                        <a:pt x="3485" y="276"/>
                      </a:lnTo>
                      <a:lnTo>
                        <a:pt x="34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43" name="Google Shape;1243;p24"/>
              <p:cNvGrpSpPr/>
              <p:nvPr/>
            </p:nvGrpSpPr>
            <p:grpSpPr>
              <a:xfrm>
                <a:off x="7519182" y="245168"/>
                <a:ext cx="1433395" cy="4668474"/>
                <a:chOff x="7519182" y="245168"/>
                <a:chExt cx="1433395" cy="4668474"/>
              </a:xfrm>
            </p:grpSpPr>
            <p:sp>
              <p:nvSpPr>
                <p:cNvPr id="1244" name="Google Shape;1244;p24"/>
                <p:cNvSpPr/>
                <p:nvPr/>
              </p:nvSpPr>
              <p:spPr>
                <a:xfrm>
                  <a:off x="8593476" y="4554701"/>
                  <a:ext cx="359101" cy="3589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7" h="2106" extrusionOk="0">
                      <a:moveTo>
                        <a:pt x="1053" y="426"/>
                      </a:moveTo>
                      <a:cubicBezTo>
                        <a:pt x="1404" y="426"/>
                        <a:pt x="1680" y="702"/>
                        <a:pt x="1680" y="1053"/>
                      </a:cubicBezTo>
                      <a:cubicBezTo>
                        <a:pt x="1680" y="1404"/>
                        <a:pt x="1404" y="1704"/>
                        <a:pt x="1053" y="1704"/>
                      </a:cubicBezTo>
                      <a:cubicBezTo>
                        <a:pt x="703" y="1704"/>
                        <a:pt x="427" y="1404"/>
                        <a:pt x="427" y="1053"/>
                      </a:cubicBezTo>
                      <a:cubicBezTo>
                        <a:pt x="427" y="702"/>
                        <a:pt x="703" y="426"/>
                        <a:pt x="1053" y="426"/>
                      </a:cubicBezTo>
                      <a:close/>
                      <a:moveTo>
                        <a:pt x="1053" y="0"/>
                      </a:moveTo>
                      <a:cubicBezTo>
                        <a:pt x="477" y="0"/>
                        <a:pt x="1" y="476"/>
                        <a:pt x="1" y="1053"/>
                      </a:cubicBezTo>
                      <a:cubicBezTo>
                        <a:pt x="1" y="1629"/>
                        <a:pt x="477" y="2105"/>
                        <a:pt x="1053" y="2105"/>
                      </a:cubicBezTo>
                      <a:cubicBezTo>
                        <a:pt x="1630" y="2105"/>
                        <a:pt x="2106" y="1629"/>
                        <a:pt x="2106" y="1053"/>
                      </a:cubicBezTo>
                      <a:cubicBezTo>
                        <a:pt x="2106" y="476"/>
                        <a:pt x="1630" y="0"/>
                        <a:pt x="105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5" name="Google Shape;1245;p24"/>
                <p:cNvSpPr/>
                <p:nvPr/>
              </p:nvSpPr>
              <p:spPr>
                <a:xfrm>
                  <a:off x="7519182" y="245168"/>
                  <a:ext cx="1074296" cy="175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92" h="1029" extrusionOk="0">
                      <a:moveTo>
                        <a:pt x="126" y="1"/>
                      </a:moveTo>
                      <a:lnTo>
                        <a:pt x="0" y="126"/>
                      </a:lnTo>
                      <a:lnTo>
                        <a:pt x="502" y="702"/>
                      </a:lnTo>
                      <a:cubicBezTo>
                        <a:pt x="627" y="842"/>
                        <a:pt x="799" y="911"/>
                        <a:pt x="969" y="911"/>
                      </a:cubicBezTo>
                      <a:cubicBezTo>
                        <a:pt x="1106" y="911"/>
                        <a:pt x="1242" y="867"/>
                        <a:pt x="1354" y="778"/>
                      </a:cubicBezTo>
                      <a:lnTo>
                        <a:pt x="1830" y="351"/>
                      </a:lnTo>
                      <a:cubicBezTo>
                        <a:pt x="1905" y="276"/>
                        <a:pt x="2030" y="251"/>
                        <a:pt x="2131" y="251"/>
                      </a:cubicBezTo>
                      <a:cubicBezTo>
                        <a:pt x="2256" y="251"/>
                        <a:pt x="2356" y="301"/>
                        <a:pt x="2431" y="402"/>
                      </a:cubicBezTo>
                      <a:lnTo>
                        <a:pt x="2757" y="778"/>
                      </a:lnTo>
                      <a:cubicBezTo>
                        <a:pt x="2882" y="903"/>
                        <a:pt x="3033" y="978"/>
                        <a:pt x="3183" y="1003"/>
                      </a:cubicBezTo>
                      <a:cubicBezTo>
                        <a:pt x="3359" y="1003"/>
                        <a:pt x="3509" y="953"/>
                        <a:pt x="3634" y="828"/>
                      </a:cubicBezTo>
                      <a:lnTo>
                        <a:pt x="4035" y="477"/>
                      </a:lnTo>
                      <a:cubicBezTo>
                        <a:pt x="4136" y="402"/>
                        <a:pt x="4236" y="351"/>
                        <a:pt x="4361" y="351"/>
                      </a:cubicBezTo>
                      <a:cubicBezTo>
                        <a:pt x="4487" y="377"/>
                        <a:pt x="4587" y="427"/>
                        <a:pt x="4662" y="527"/>
                      </a:cubicBezTo>
                      <a:lnTo>
                        <a:pt x="4862" y="778"/>
                      </a:lnTo>
                      <a:cubicBezTo>
                        <a:pt x="4963" y="928"/>
                        <a:pt x="5138" y="1003"/>
                        <a:pt x="5314" y="1028"/>
                      </a:cubicBezTo>
                      <a:cubicBezTo>
                        <a:pt x="5489" y="1028"/>
                        <a:pt x="5664" y="953"/>
                        <a:pt x="5790" y="828"/>
                      </a:cubicBezTo>
                      <a:lnTo>
                        <a:pt x="6291" y="301"/>
                      </a:lnTo>
                      <a:lnTo>
                        <a:pt x="6141" y="176"/>
                      </a:lnTo>
                      <a:lnTo>
                        <a:pt x="5639" y="702"/>
                      </a:lnTo>
                      <a:cubicBezTo>
                        <a:pt x="5564" y="803"/>
                        <a:pt x="5439" y="828"/>
                        <a:pt x="5314" y="828"/>
                      </a:cubicBezTo>
                      <a:cubicBezTo>
                        <a:pt x="5188" y="828"/>
                        <a:pt x="5088" y="778"/>
                        <a:pt x="5013" y="677"/>
                      </a:cubicBezTo>
                      <a:lnTo>
                        <a:pt x="4787" y="402"/>
                      </a:lnTo>
                      <a:cubicBezTo>
                        <a:pt x="4687" y="276"/>
                        <a:pt x="4537" y="201"/>
                        <a:pt x="4361" y="176"/>
                      </a:cubicBezTo>
                      <a:cubicBezTo>
                        <a:pt x="4211" y="176"/>
                        <a:pt x="4035" y="226"/>
                        <a:pt x="3910" y="326"/>
                      </a:cubicBezTo>
                      <a:lnTo>
                        <a:pt x="3509" y="702"/>
                      </a:lnTo>
                      <a:cubicBezTo>
                        <a:pt x="3427" y="764"/>
                        <a:pt x="3344" y="809"/>
                        <a:pt x="3262" y="809"/>
                      </a:cubicBezTo>
                      <a:cubicBezTo>
                        <a:pt x="3244" y="809"/>
                        <a:pt x="3226" y="807"/>
                        <a:pt x="3208" y="803"/>
                      </a:cubicBezTo>
                      <a:cubicBezTo>
                        <a:pt x="3083" y="803"/>
                        <a:pt x="2983" y="752"/>
                        <a:pt x="2908" y="677"/>
                      </a:cubicBezTo>
                      <a:lnTo>
                        <a:pt x="2557" y="276"/>
                      </a:lnTo>
                      <a:cubicBezTo>
                        <a:pt x="2456" y="151"/>
                        <a:pt x="2306" y="76"/>
                        <a:pt x="2156" y="76"/>
                      </a:cubicBezTo>
                      <a:cubicBezTo>
                        <a:pt x="2126" y="72"/>
                        <a:pt x="2098" y="69"/>
                        <a:pt x="2070" y="69"/>
                      </a:cubicBezTo>
                      <a:cubicBezTo>
                        <a:pt x="1931" y="69"/>
                        <a:pt x="1809" y="122"/>
                        <a:pt x="1705" y="226"/>
                      </a:cubicBezTo>
                      <a:lnTo>
                        <a:pt x="1228" y="627"/>
                      </a:lnTo>
                      <a:cubicBezTo>
                        <a:pt x="1151" y="694"/>
                        <a:pt x="1058" y="726"/>
                        <a:pt x="966" y="726"/>
                      </a:cubicBezTo>
                      <a:cubicBezTo>
                        <a:pt x="851" y="726"/>
                        <a:pt x="736" y="675"/>
                        <a:pt x="652" y="577"/>
                      </a:cubicBezTo>
                      <a:lnTo>
                        <a:pt x="12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46" name="Google Shape;1246;p24"/>
            <p:cNvGrpSpPr/>
            <p:nvPr/>
          </p:nvGrpSpPr>
          <p:grpSpPr>
            <a:xfrm flipH="1">
              <a:off x="8195652" y="4784989"/>
              <a:ext cx="291257" cy="287046"/>
              <a:chOff x="5456048" y="1794743"/>
              <a:chExt cx="178248" cy="175682"/>
            </a:xfrm>
          </p:grpSpPr>
          <p:sp>
            <p:nvSpPr>
              <p:cNvPr id="1247" name="Google Shape;1247;p24"/>
              <p:cNvSpPr/>
              <p:nvPr/>
            </p:nvSpPr>
            <p:spPr>
              <a:xfrm>
                <a:off x="5456048" y="1794743"/>
                <a:ext cx="178248" cy="175682"/>
              </a:xfrm>
              <a:custGeom>
                <a:avLst/>
                <a:gdLst/>
                <a:ahLst/>
                <a:cxnLst/>
                <a:rect l="l" t="t" r="r" b="b"/>
                <a:pathLst>
                  <a:path w="1806" h="1780" extrusionOk="0">
                    <a:moveTo>
                      <a:pt x="277" y="0"/>
                    </a:moveTo>
                    <a:lnTo>
                      <a:pt x="1" y="276"/>
                    </a:lnTo>
                    <a:lnTo>
                      <a:pt x="1530" y="1780"/>
                    </a:lnTo>
                    <a:lnTo>
                      <a:pt x="1805" y="1504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24"/>
              <p:cNvSpPr/>
              <p:nvPr/>
            </p:nvSpPr>
            <p:spPr>
              <a:xfrm>
                <a:off x="5456048" y="1794743"/>
                <a:ext cx="178248" cy="175682"/>
              </a:xfrm>
              <a:custGeom>
                <a:avLst/>
                <a:gdLst/>
                <a:ahLst/>
                <a:cxnLst/>
                <a:rect l="l" t="t" r="r" b="b"/>
                <a:pathLst>
                  <a:path w="1806" h="1780" extrusionOk="0">
                    <a:moveTo>
                      <a:pt x="1505" y="0"/>
                    </a:moveTo>
                    <a:lnTo>
                      <a:pt x="1" y="1504"/>
                    </a:lnTo>
                    <a:lnTo>
                      <a:pt x="302" y="1780"/>
                    </a:lnTo>
                    <a:lnTo>
                      <a:pt x="1805" y="276"/>
                    </a:lnTo>
                    <a:lnTo>
                      <a:pt x="150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0" name="Google Shape;1250;p25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1251" name="Google Shape;1251;p25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1252" name="Google Shape;1252;p25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253" name="Google Shape;1253;p25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54" name="Google Shape;1254;p25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55" name="Google Shape;1255;p25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56" name="Google Shape;1256;p25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257" name="Google Shape;1257;p25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258" name="Google Shape;1258;p25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59" name="Google Shape;1259;p25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60" name="Google Shape;1260;p25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61" name="Google Shape;1261;p25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262" name="Google Shape;1262;p25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1263" name="Google Shape;1263;p25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64" name="Google Shape;1264;p25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65" name="Google Shape;1265;p25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266" name="Google Shape;1266;p25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1267" name="Google Shape;1267;p25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1268" name="Google Shape;1268;p25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269" name="Google Shape;1269;p25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270" name="Google Shape;1270;p25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271" name="Google Shape;1271;p25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272" name="Google Shape;1272;p25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273" name="Google Shape;1273;p25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274" name="Google Shape;1274;p25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275" name="Google Shape;1275;p25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276" name="Google Shape;1276;p25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277" name="Google Shape;1277;p25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278" name="Google Shape;1278;p25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1279" name="Google Shape;1279;p25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280" name="Google Shape;1280;p25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281" name="Google Shape;1281;p25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1282" name="Google Shape;1282;p25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1283" name="Google Shape;1283;p25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1284" name="Google Shape;1284;p25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285" name="Google Shape;1285;p25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286" name="Google Shape;1286;p25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287" name="Google Shape;1287;p25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288" name="Google Shape;1288;p25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289" name="Google Shape;1289;p25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290" name="Google Shape;1290;p25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291" name="Google Shape;1291;p25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1292" name="Google Shape;1292;p25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293" name="Google Shape;1293;p25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294" name="Google Shape;1294;p25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</p:grpSp>
      </p:grpSp>
      <p:grpSp>
        <p:nvGrpSpPr>
          <p:cNvPr id="1295" name="Google Shape;1295;p25"/>
          <p:cNvGrpSpPr/>
          <p:nvPr/>
        </p:nvGrpSpPr>
        <p:grpSpPr>
          <a:xfrm flipH="1">
            <a:off x="191418" y="167200"/>
            <a:ext cx="8952587" cy="4867172"/>
            <a:chOff x="-7" y="167200"/>
            <a:chExt cx="8952587" cy="4867172"/>
          </a:xfrm>
        </p:grpSpPr>
        <p:grpSp>
          <p:nvGrpSpPr>
            <p:cNvPr id="1296" name="Google Shape;1296;p25"/>
            <p:cNvGrpSpPr/>
            <p:nvPr/>
          </p:nvGrpSpPr>
          <p:grpSpPr>
            <a:xfrm>
              <a:off x="7519182" y="4467918"/>
              <a:ext cx="1433398" cy="566454"/>
              <a:chOff x="7519182" y="4467918"/>
              <a:chExt cx="1433398" cy="566454"/>
            </a:xfrm>
          </p:grpSpPr>
          <p:sp>
            <p:nvSpPr>
              <p:cNvPr id="1297" name="Google Shape;1297;p25"/>
              <p:cNvSpPr/>
              <p:nvPr/>
            </p:nvSpPr>
            <p:spPr>
              <a:xfrm>
                <a:off x="8561631" y="4643609"/>
                <a:ext cx="390949" cy="390763"/>
              </a:xfrm>
              <a:custGeom>
                <a:avLst/>
                <a:gdLst/>
                <a:ahLst/>
                <a:cxnLst/>
                <a:rect l="l" t="t" r="r" b="b"/>
                <a:pathLst>
                  <a:path w="2107" h="2106" extrusionOk="0">
                    <a:moveTo>
                      <a:pt x="1053" y="426"/>
                    </a:moveTo>
                    <a:cubicBezTo>
                      <a:pt x="1404" y="426"/>
                      <a:pt x="1680" y="702"/>
                      <a:pt x="1680" y="1053"/>
                    </a:cubicBezTo>
                    <a:cubicBezTo>
                      <a:pt x="1680" y="1404"/>
                      <a:pt x="1404" y="1704"/>
                      <a:pt x="1053" y="1704"/>
                    </a:cubicBezTo>
                    <a:cubicBezTo>
                      <a:pt x="703" y="1704"/>
                      <a:pt x="427" y="1404"/>
                      <a:pt x="427" y="1053"/>
                    </a:cubicBezTo>
                    <a:cubicBezTo>
                      <a:pt x="427" y="702"/>
                      <a:pt x="703" y="426"/>
                      <a:pt x="1053" y="426"/>
                    </a:cubicBezTo>
                    <a:close/>
                    <a:moveTo>
                      <a:pt x="1053" y="0"/>
                    </a:moveTo>
                    <a:cubicBezTo>
                      <a:pt x="477" y="0"/>
                      <a:pt x="1" y="476"/>
                      <a:pt x="1" y="1053"/>
                    </a:cubicBezTo>
                    <a:cubicBezTo>
                      <a:pt x="1" y="1629"/>
                      <a:pt x="477" y="2105"/>
                      <a:pt x="1053" y="2105"/>
                    </a:cubicBezTo>
                    <a:cubicBezTo>
                      <a:pt x="1630" y="2105"/>
                      <a:pt x="2106" y="1629"/>
                      <a:pt x="2106" y="1053"/>
                    </a:cubicBezTo>
                    <a:cubicBezTo>
                      <a:pt x="2106" y="476"/>
                      <a:pt x="1630" y="0"/>
                      <a:pt x="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25"/>
              <p:cNvSpPr/>
              <p:nvPr/>
            </p:nvSpPr>
            <p:spPr>
              <a:xfrm>
                <a:off x="7519182" y="4467918"/>
                <a:ext cx="1074296" cy="175676"/>
              </a:xfrm>
              <a:custGeom>
                <a:avLst/>
                <a:gdLst/>
                <a:ahLst/>
                <a:cxnLst/>
                <a:rect l="l" t="t" r="r" b="b"/>
                <a:pathLst>
                  <a:path w="6292" h="1029" extrusionOk="0">
                    <a:moveTo>
                      <a:pt x="126" y="1"/>
                    </a:moveTo>
                    <a:lnTo>
                      <a:pt x="0" y="126"/>
                    </a:lnTo>
                    <a:lnTo>
                      <a:pt x="502" y="702"/>
                    </a:lnTo>
                    <a:cubicBezTo>
                      <a:pt x="627" y="842"/>
                      <a:pt x="799" y="911"/>
                      <a:pt x="969" y="911"/>
                    </a:cubicBezTo>
                    <a:cubicBezTo>
                      <a:pt x="1106" y="911"/>
                      <a:pt x="1242" y="867"/>
                      <a:pt x="1354" y="778"/>
                    </a:cubicBezTo>
                    <a:lnTo>
                      <a:pt x="1830" y="351"/>
                    </a:lnTo>
                    <a:cubicBezTo>
                      <a:pt x="1905" y="276"/>
                      <a:pt x="2030" y="251"/>
                      <a:pt x="2131" y="251"/>
                    </a:cubicBezTo>
                    <a:cubicBezTo>
                      <a:pt x="2256" y="251"/>
                      <a:pt x="2356" y="301"/>
                      <a:pt x="2431" y="402"/>
                    </a:cubicBezTo>
                    <a:lnTo>
                      <a:pt x="2757" y="778"/>
                    </a:lnTo>
                    <a:cubicBezTo>
                      <a:pt x="2882" y="903"/>
                      <a:pt x="3033" y="978"/>
                      <a:pt x="3183" y="1003"/>
                    </a:cubicBezTo>
                    <a:cubicBezTo>
                      <a:pt x="3359" y="1003"/>
                      <a:pt x="3509" y="953"/>
                      <a:pt x="3634" y="828"/>
                    </a:cubicBezTo>
                    <a:lnTo>
                      <a:pt x="4035" y="477"/>
                    </a:lnTo>
                    <a:cubicBezTo>
                      <a:pt x="4136" y="402"/>
                      <a:pt x="4236" y="351"/>
                      <a:pt x="4361" y="351"/>
                    </a:cubicBezTo>
                    <a:cubicBezTo>
                      <a:pt x="4487" y="377"/>
                      <a:pt x="4587" y="427"/>
                      <a:pt x="4662" y="527"/>
                    </a:cubicBezTo>
                    <a:lnTo>
                      <a:pt x="4862" y="778"/>
                    </a:lnTo>
                    <a:cubicBezTo>
                      <a:pt x="4963" y="928"/>
                      <a:pt x="5138" y="1003"/>
                      <a:pt x="5314" y="1028"/>
                    </a:cubicBezTo>
                    <a:cubicBezTo>
                      <a:pt x="5489" y="1028"/>
                      <a:pt x="5664" y="953"/>
                      <a:pt x="5790" y="828"/>
                    </a:cubicBezTo>
                    <a:lnTo>
                      <a:pt x="6291" y="301"/>
                    </a:lnTo>
                    <a:lnTo>
                      <a:pt x="6141" y="176"/>
                    </a:lnTo>
                    <a:lnTo>
                      <a:pt x="5639" y="702"/>
                    </a:lnTo>
                    <a:cubicBezTo>
                      <a:pt x="5564" y="803"/>
                      <a:pt x="5439" y="828"/>
                      <a:pt x="5314" y="828"/>
                    </a:cubicBezTo>
                    <a:cubicBezTo>
                      <a:pt x="5188" y="828"/>
                      <a:pt x="5088" y="778"/>
                      <a:pt x="5013" y="677"/>
                    </a:cubicBezTo>
                    <a:lnTo>
                      <a:pt x="4787" y="402"/>
                    </a:lnTo>
                    <a:cubicBezTo>
                      <a:pt x="4687" y="276"/>
                      <a:pt x="4537" y="201"/>
                      <a:pt x="4361" y="176"/>
                    </a:cubicBezTo>
                    <a:cubicBezTo>
                      <a:pt x="4211" y="176"/>
                      <a:pt x="4035" y="226"/>
                      <a:pt x="3910" y="326"/>
                    </a:cubicBezTo>
                    <a:lnTo>
                      <a:pt x="3509" y="702"/>
                    </a:lnTo>
                    <a:cubicBezTo>
                      <a:pt x="3427" y="764"/>
                      <a:pt x="3344" y="809"/>
                      <a:pt x="3262" y="809"/>
                    </a:cubicBezTo>
                    <a:cubicBezTo>
                      <a:pt x="3244" y="809"/>
                      <a:pt x="3226" y="807"/>
                      <a:pt x="3208" y="803"/>
                    </a:cubicBezTo>
                    <a:cubicBezTo>
                      <a:pt x="3083" y="803"/>
                      <a:pt x="2983" y="752"/>
                      <a:pt x="2908" y="677"/>
                    </a:cubicBezTo>
                    <a:lnTo>
                      <a:pt x="2557" y="276"/>
                    </a:lnTo>
                    <a:cubicBezTo>
                      <a:pt x="2456" y="151"/>
                      <a:pt x="2306" y="76"/>
                      <a:pt x="2156" y="76"/>
                    </a:cubicBezTo>
                    <a:cubicBezTo>
                      <a:pt x="2126" y="72"/>
                      <a:pt x="2098" y="69"/>
                      <a:pt x="2070" y="69"/>
                    </a:cubicBezTo>
                    <a:cubicBezTo>
                      <a:pt x="1931" y="69"/>
                      <a:pt x="1809" y="122"/>
                      <a:pt x="1705" y="226"/>
                    </a:cubicBezTo>
                    <a:lnTo>
                      <a:pt x="1228" y="627"/>
                    </a:lnTo>
                    <a:cubicBezTo>
                      <a:pt x="1151" y="694"/>
                      <a:pt x="1058" y="726"/>
                      <a:pt x="966" y="726"/>
                    </a:cubicBezTo>
                    <a:cubicBezTo>
                      <a:pt x="851" y="726"/>
                      <a:pt x="736" y="675"/>
                      <a:pt x="652" y="577"/>
                    </a:cubicBezTo>
                    <a:lnTo>
                      <a:pt x="1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9" name="Google Shape;1299;p25"/>
            <p:cNvGrpSpPr/>
            <p:nvPr/>
          </p:nvGrpSpPr>
          <p:grpSpPr>
            <a:xfrm>
              <a:off x="-7" y="167200"/>
              <a:ext cx="1266969" cy="226225"/>
              <a:chOff x="-7" y="167200"/>
              <a:chExt cx="1266969" cy="226225"/>
            </a:xfrm>
          </p:grpSpPr>
          <p:sp>
            <p:nvSpPr>
              <p:cNvPr id="1300" name="Google Shape;1300;p25"/>
              <p:cNvSpPr/>
              <p:nvPr/>
            </p:nvSpPr>
            <p:spPr>
              <a:xfrm>
                <a:off x="-7" y="167200"/>
                <a:ext cx="1266969" cy="50339"/>
              </a:xfrm>
              <a:custGeom>
                <a:avLst/>
                <a:gdLst/>
                <a:ahLst/>
                <a:cxnLst/>
                <a:rect l="l" t="t" r="r" b="b"/>
                <a:pathLst>
                  <a:path w="6317" h="251" extrusionOk="0">
                    <a:moveTo>
                      <a:pt x="1" y="0"/>
                    </a:moveTo>
                    <a:lnTo>
                      <a:pt x="1" y="251"/>
                    </a:lnTo>
                    <a:lnTo>
                      <a:pt x="6317" y="251"/>
                    </a:lnTo>
                    <a:lnTo>
                      <a:pt x="63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25"/>
              <p:cNvSpPr/>
              <p:nvPr/>
            </p:nvSpPr>
            <p:spPr>
              <a:xfrm>
                <a:off x="0" y="338072"/>
                <a:ext cx="698969" cy="55352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76" extrusionOk="0">
                    <a:moveTo>
                      <a:pt x="1" y="0"/>
                    </a:moveTo>
                    <a:lnTo>
                      <a:pt x="1" y="276"/>
                    </a:lnTo>
                    <a:lnTo>
                      <a:pt x="3485" y="276"/>
                    </a:lnTo>
                    <a:lnTo>
                      <a:pt x="34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02" name="Google Shape;1302;p25"/>
          <p:cNvSpPr txBox="1">
            <a:spLocks noGrp="1"/>
          </p:cNvSpPr>
          <p:nvPr>
            <p:ph type="title"/>
          </p:nvPr>
        </p:nvSpPr>
        <p:spPr>
          <a:xfrm>
            <a:off x="3982663" y="5251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03" name="Google Shape;1303;p25"/>
          <p:cNvSpPr txBox="1">
            <a:spLocks noGrp="1"/>
          </p:cNvSpPr>
          <p:nvPr>
            <p:ph type="subTitle" idx="1"/>
          </p:nvPr>
        </p:nvSpPr>
        <p:spPr>
          <a:xfrm>
            <a:off x="3982625" y="176387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4" name="Google Shape;1304;p25"/>
          <p:cNvSpPr txBox="1"/>
          <p:nvPr/>
        </p:nvSpPr>
        <p:spPr>
          <a:xfrm>
            <a:off x="3982675" y="3611950"/>
            <a:ext cx="44481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CREDITS: This presentation template was created by </a:t>
            </a:r>
            <a:r>
              <a:rPr lang="en" sz="1100" u="sng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, and includes icons by </a:t>
            </a:r>
            <a:r>
              <a:rPr lang="en" sz="1100" u="sng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, and infographics &amp; images by </a:t>
            </a:r>
            <a:r>
              <a:rPr lang="en" sz="1100" u="sng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 u="sng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endParaRPr sz="1100" u="sng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6" name="Google Shape;1306;p26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1307" name="Google Shape;1307;p26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1308" name="Google Shape;1308;p26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309" name="Google Shape;1309;p26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10" name="Google Shape;1310;p26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11" name="Google Shape;1311;p26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12" name="Google Shape;1312;p26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313" name="Google Shape;1313;p26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314" name="Google Shape;1314;p26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15" name="Google Shape;1315;p26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16" name="Google Shape;1316;p26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17" name="Google Shape;1317;p26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318" name="Google Shape;1318;p26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1319" name="Google Shape;1319;p26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20" name="Google Shape;1320;p26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21" name="Google Shape;1321;p26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322" name="Google Shape;1322;p26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1323" name="Google Shape;1323;p26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1324" name="Google Shape;1324;p26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325" name="Google Shape;1325;p2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26" name="Google Shape;1326;p2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27" name="Google Shape;1327;p2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28" name="Google Shape;1328;p26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329" name="Google Shape;1329;p26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330" name="Google Shape;1330;p2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31" name="Google Shape;1331;p2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32" name="Google Shape;1332;p2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33" name="Google Shape;1333;p26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334" name="Google Shape;1334;p26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1335" name="Google Shape;1335;p2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36" name="Google Shape;1336;p2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37" name="Google Shape;1337;p2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1338" name="Google Shape;1338;p26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1339" name="Google Shape;1339;p26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1340" name="Google Shape;1340;p2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41" name="Google Shape;1341;p26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342" name="Google Shape;1342;p26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343" name="Google Shape;1343;p2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44" name="Google Shape;1344;p2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45" name="Google Shape;1345;p2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46" name="Google Shape;1346;p26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347" name="Google Shape;1347;p26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1348" name="Google Shape;1348;p2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49" name="Google Shape;1349;p2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50" name="Google Shape;1350;p2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2" name="Google Shape;1352;p27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1353" name="Google Shape;1353;p27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1354" name="Google Shape;1354;p27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355" name="Google Shape;1355;p27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56" name="Google Shape;1356;p27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57" name="Google Shape;1357;p27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58" name="Google Shape;1358;p27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359" name="Google Shape;1359;p27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360" name="Google Shape;1360;p27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61" name="Google Shape;1361;p27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62" name="Google Shape;1362;p27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63" name="Google Shape;1363;p27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364" name="Google Shape;1364;p27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1365" name="Google Shape;1365;p27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66" name="Google Shape;1366;p27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67" name="Google Shape;1367;p27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368" name="Google Shape;1368;p27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1369" name="Google Shape;1369;p27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1370" name="Google Shape;1370;p27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371" name="Google Shape;1371;p27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72" name="Google Shape;1372;p27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73" name="Google Shape;1373;p2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74" name="Google Shape;1374;p27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375" name="Google Shape;1375;p27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376" name="Google Shape;1376;p27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77" name="Google Shape;1377;p27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78" name="Google Shape;1378;p2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79" name="Google Shape;1379;p27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380" name="Google Shape;1380;p27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1381" name="Google Shape;1381;p27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82" name="Google Shape;1382;p27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83" name="Google Shape;1383;p2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1384" name="Google Shape;1384;p27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1385" name="Google Shape;1385;p27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1386" name="Google Shape;1386;p2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87" name="Google Shape;1387;p27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388" name="Google Shape;1388;p27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389" name="Google Shape;1389;p27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90" name="Google Shape;1390;p27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91" name="Google Shape;1391;p2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92" name="Google Shape;1392;p27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393" name="Google Shape;1393;p27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1394" name="Google Shape;1394;p27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95" name="Google Shape;1395;p27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96" name="Google Shape;1396;p2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</p:grpSp>
      </p:grpSp>
      <p:grpSp>
        <p:nvGrpSpPr>
          <p:cNvPr id="1397" name="Google Shape;1397;p27"/>
          <p:cNvGrpSpPr/>
          <p:nvPr/>
        </p:nvGrpSpPr>
        <p:grpSpPr>
          <a:xfrm flipH="1">
            <a:off x="191418" y="167200"/>
            <a:ext cx="8952587" cy="4867172"/>
            <a:chOff x="-7" y="167200"/>
            <a:chExt cx="8952587" cy="4867172"/>
          </a:xfrm>
        </p:grpSpPr>
        <p:grpSp>
          <p:nvGrpSpPr>
            <p:cNvPr id="1398" name="Google Shape;1398;p27"/>
            <p:cNvGrpSpPr/>
            <p:nvPr/>
          </p:nvGrpSpPr>
          <p:grpSpPr>
            <a:xfrm>
              <a:off x="7519182" y="4467918"/>
              <a:ext cx="1433398" cy="566454"/>
              <a:chOff x="7519182" y="4467918"/>
              <a:chExt cx="1433398" cy="566454"/>
            </a:xfrm>
          </p:grpSpPr>
          <p:sp>
            <p:nvSpPr>
              <p:cNvPr id="1399" name="Google Shape;1399;p27"/>
              <p:cNvSpPr/>
              <p:nvPr/>
            </p:nvSpPr>
            <p:spPr>
              <a:xfrm>
                <a:off x="8561631" y="4643609"/>
                <a:ext cx="390949" cy="390763"/>
              </a:xfrm>
              <a:custGeom>
                <a:avLst/>
                <a:gdLst/>
                <a:ahLst/>
                <a:cxnLst/>
                <a:rect l="l" t="t" r="r" b="b"/>
                <a:pathLst>
                  <a:path w="2107" h="2106" extrusionOk="0">
                    <a:moveTo>
                      <a:pt x="1053" y="426"/>
                    </a:moveTo>
                    <a:cubicBezTo>
                      <a:pt x="1404" y="426"/>
                      <a:pt x="1680" y="702"/>
                      <a:pt x="1680" y="1053"/>
                    </a:cubicBezTo>
                    <a:cubicBezTo>
                      <a:pt x="1680" y="1404"/>
                      <a:pt x="1404" y="1704"/>
                      <a:pt x="1053" y="1704"/>
                    </a:cubicBezTo>
                    <a:cubicBezTo>
                      <a:pt x="703" y="1704"/>
                      <a:pt x="427" y="1404"/>
                      <a:pt x="427" y="1053"/>
                    </a:cubicBezTo>
                    <a:cubicBezTo>
                      <a:pt x="427" y="702"/>
                      <a:pt x="703" y="426"/>
                      <a:pt x="1053" y="426"/>
                    </a:cubicBezTo>
                    <a:close/>
                    <a:moveTo>
                      <a:pt x="1053" y="0"/>
                    </a:moveTo>
                    <a:cubicBezTo>
                      <a:pt x="477" y="0"/>
                      <a:pt x="1" y="476"/>
                      <a:pt x="1" y="1053"/>
                    </a:cubicBezTo>
                    <a:cubicBezTo>
                      <a:pt x="1" y="1629"/>
                      <a:pt x="477" y="2105"/>
                      <a:pt x="1053" y="2105"/>
                    </a:cubicBezTo>
                    <a:cubicBezTo>
                      <a:pt x="1630" y="2105"/>
                      <a:pt x="2106" y="1629"/>
                      <a:pt x="2106" y="1053"/>
                    </a:cubicBezTo>
                    <a:cubicBezTo>
                      <a:pt x="2106" y="476"/>
                      <a:pt x="1630" y="0"/>
                      <a:pt x="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27"/>
              <p:cNvSpPr/>
              <p:nvPr/>
            </p:nvSpPr>
            <p:spPr>
              <a:xfrm>
                <a:off x="7519182" y="4467918"/>
                <a:ext cx="1074296" cy="175676"/>
              </a:xfrm>
              <a:custGeom>
                <a:avLst/>
                <a:gdLst/>
                <a:ahLst/>
                <a:cxnLst/>
                <a:rect l="l" t="t" r="r" b="b"/>
                <a:pathLst>
                  <a:path w="6292" h="1029" extrusionOk="0">
                    <a:moveTo>
                      <a:pt x="126" y="1"/>
                    </a:moveTo>
                    <a:lnTo>
                      <a:pt x="0" y="126"/>
                    </a:lnTo>
                    <a:lnTo>
                      <a:pt x="502" y="702"/>
                    </a:lnTo>
                    <a:cubicBezTo>
                      <a:pt x="627" y="842"/>
                      <a:pt x="799" y="911"/>
                      <a:pt x="969" y="911"/>
                    </a:cubicBezTo>
                    <a:cubicBezTo>
                      <a:pt x="1106" y="911"/>
                      <a:pt x="1242" y="867"/>
                      <a:pt x="1354" y="778"/>
                    </a:cubicBezTo>
                    <a:lnTo>
                      <a:pt x="1830" y="351"/>
                    </a:lnTo>
                    <a:cubicBezTo>
                      <a:pt x="1905" y="276"/>
                      <a:pt x="2030" y="251"/>
                      <a:pt x="2131" y="251"/>
                    </a:cubicBezTo>
                    <a:cubicBezTo>
                      <a:pt x="2256" y="251"/>
                      <a:pt x="2356" y="301"/>
                      <a:pt x="2431" y="402"/>
                    </a:cubicBezTo>
                    <a:lnTo>
                      <a:pt x="2757" y="778"/>
                    </a:lnTo>
                    <a:cubicBezTo>
                      <a:pt x="2882" y="903"/>
                      <a:pt x="3033" y="978"/>
                      <a:pt x="3183" y="1003"/>
                    </a:cubicBezTo>
                    <a:cubicBezTo>
                      <a:pt x="3359" y="1003"/>
                      <a:pt x="3509" y="953"/>
                      <a:pt x="3634" y="828"/>
                    </a:cubicBezTo>
                    <a:lnTo>
                      <a:pt x="4035" y="477"/>
                    </a:lnTo>
                    <a:cubicBezTo>
                      <a:pt x="4136" y="402"/>
                      <a:pt x="4236" y="351"/>
                      <a:pt x="4361" y="351"/>
                    </a:cubicBezTo>
                    <a:cubicBezTo>
                      <a:pt x="4487" y="377"/>
                      <a:pt x="4587" y="427"/>
                      <a:pt x="4662" y="527"/>
                    </a:cubicBezTo>
                    <a:lnTo>
                      <a:pt x="4862" y="778"/>
                    </a:lnTo>
                    <a:cubicBezTo>
                      <a:pt x="4963" y="928"/>
                      <a:pt x="5138" y="1003"/>
                      <a:pt x="5314" y="1028"/>
                    </a:cubicBezTo>
                    <a:cubicBezTo>
                      <a:pt x="5489" y="1028"/>
                      <a:pt x="5664" y="953"/>
                      <a:pt x="5790" y="828"/>
                    </a:cubicBezTo>
                    <a:lnTo>
                      <a:pt x="6291" y="301"/>
                    </a:lnTo>
                    <a:lnTo>
                      <a:pt x="6141" y="176"/>
                    </a:lnTo>
                    <a:lnTo>
                      <a:pt x="5639" y="702"/>
                    </a:lnTo>
                    <a:cubicBezTo>
                      <a:pt x="5564" y="803"/>
                      <a:pt x="5439" y="828"/>
                      <a:pt x="5314" y="828"/>
                    </a:cubicBezTo>
                    <a:cubicBezTo>
                      <a:pt x="5188" y="828"/>
                      <a:pt x="5088" y="778"/>
                      <a:pt x="5013" y="677"/>
                    </a:cubicBezTo>
                    <a:lnTo>
                      <a:pt x="4787" y="402"/>
                    </a:lnTo>
                    <a:cubicBezTo>
                      <a:pt x="4687" y="276"/>
                      <a:pt x="4537" y="201"/>
                      <a:pt x="4361" y="176"/>
                    </a:cubicBezTo>
                    <a:cubicBezTo>
                      <a:pt x="4211" y="176"/>
                      <a:pt x="4035" y="226"/>
                      <a:pt x="3910" y="326"/>
                    </a:cubicBezTo>
                    <a:lnTo>
                      <a:pt x="3509" y="702"/>
                    </a:lnTo>
                    <a:cubicBezTo>
                      <a:pt x="3427" y="764"/>
                      <a:pt x="3344" y="809"/>
                      <a:pt x="3262" y="809"/>
                    </a:cubicBezTo>
                    <a:cubicBezTo>
                      <a:pt x="3244" y="809"/>
                      <a:pt x="3226" y="807"/>
                      <a:pt x="3208" y="803"/>
                    </a:cubicBezTo>
                    <a:cubicBezTo>
                      <a:pt x="3083" y="803"/>
                      <a:pt x="2983" y="752"/>
                      <a:pt x="2908" y="677"/>
                    </a:cubicBezTo>
                    <a:lnTo>
                      <a:pt x="2557" y="276"/>
                    </a:lnTo>
                    <a:cubicBezTo>
                      <a:pt x="2456" y="151"/>
                      <a:pt x="2306" y="76"/>
                      <a:pt x="2156" y="76"/>
                    </a:cubicBezTo>
                    <a:cubicBezTo>
                      <a:pt x="2126" y="72"/>
                      <a:pt x="2098" y="69"/>
                      <a:pt x="2070" y="69"/>
                    </a:cubicBezTo>
                    <a:cubicBezTo>
                      <a:pt x="1931" y="69"/>
                      <a:pt x="1809" y="122"/>
                      <a:pt x="1705" y="226"/>
                    </a:cubicBezTo>
                    <a:lnTo>
                      <a:pt x="1228" y="627"/>
                    </a:lnTo>
                    <a:cubicBezTo>
                      <a:pt x="1151" y="694"/>
                      <a:pt x="1058" y="726"/>
                      <a:pt x="966" y="726"/>
                    </a:cubicBezTo>
                    <a:cubicBezTo>
                      <a:pt x="851" y="726"/>
                      <a:pt x="736" y="675"/>
                      <a:pt x="652" y="577"/>
                    </a:cubicBezTo>
                    <a:lnTo>
                      <a:pt x="1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1" name="Google Shape;1401;p27"/>
            <p:cNvGrpSpPr/>
            <p:nvPr/>
          </p:nvGrpSpPr>
          <p:grpSpPr>
            <a:xfrm>
              <a:off x="-7" y="167200"/>
              <a:ext cx="1266969" cy="226225"/>
              <a:chOff x="-7" y="167200"/>
              <a:chExt cx="1266969" cy="226225"/>
            </a:xfrm>
          </p:grpSpPr>
          <p:sp>
            <p:nvSpPr>
              <p:cNvPr id="1402" name="Google Shape;1402;p27"/>
              <p:cNvSpPr/>
              <p:nvPr/>
            </p:nvSpPr>
            <p:spPr>
              <a:xfrm>
                <a:off x="-7" y="167200"/>
                <a:ext cx="1266969" cy="50339"/>
              </a:xfrm>
              <a:custGeom>
                <a:avLst/>
                <a:gdLst/>
                <a:ahLst/>
                <a:cxnLst/>
                <a:rect l="l" t="t" r="r" b="b"/>
                <a:pathLst>
                  <a:path w="6317" h="251" extrusionOk="0">
                    <a:moveTo>
                      <a:pt x="1" y="0"/>
                    </a:moveTo>
                    <a:lnTo>
                      <a:pt x="1" y="251"/>
                    </a:lnTo>
                    <a:lnTo>
                      <a:pt x="6317" y="251"/>
                    </a:lnTo>
                    <a:lnTo>
                      <a:pt x="63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7"/>
              <p:cNvSpPr/>
              <p:nvPr/>
            </p:nvSpPr>
            <p:spPr>
              <a:xfrm>
                <a:off x="0" y="338072"/>
                <a:ext cx="698969" cy="55352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76" extrusionOk="0">
                    <a:moveTo>
                      <a:pt x="1" y="0"/>
                    </a:moveTo>
                    <a:lnTo>
                      <a:pt x="1" y="276"/>
                    </a:lnTo>
                    <a:lnTo>
                      <a:pt x="3485" y="276"/>
                    </a:lnTo>
                    <a:lnTo>
                      <a:pt x="34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04" name="Google Shape;1404;p27"/>
          <p:cNvSpPr/>
          <p:nvPr/>
        </p:nvSpPr>
        <p:spPr>
          <a:xfrm>
            <a:off x="8636475" y="4719725"/>
            <a:ext cx="377400" cy="377400"/>
          </a:xfrm>
          <a:prstGeom prst="mathMultiply">
            <a:avLst>
              <a:gd name="adj1" fmla="val 16276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405" name="Google Shape;1405;p27"/>
          <p:cNvSpPr/>
          <p:nvPr/>
        </p:nvSpPr>
        <p:spPr>
          <a:xfrm>
            <a:off x="141850" y="450475"/>
            <a:ext cx="377400" cy="377400"/>
          </a:xfrm>
          <a:prstGeom prst="mathMultiply">
            <a:avLst>
              <a:gd name="adj1" fmla="val 1627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3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65" name="Google Shape;65;p3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66" name="Google Shape;66;p3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67" name="Google Shape;67;p3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" name="Google Shape;68;p3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" name="Google Shape;69;p3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0" name="Google Shape;70;p3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71" name="Google Shape;71;p3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72" name="Google Shape;72;p3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" name="Google Shape;73;p3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4" name="Google Shape;74;p3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" name="Google Shape;75;p3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76" name="Google Shape;76;p3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77" name="Google Shape;77;p3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" name="Google Shape;78;p3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" name="Google Shape;79;p3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80" name="Google Shape;80;p3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81" name="Google Shape;81;p3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82" name="Google Shape;82;p3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83" name="Google Shape;83;p3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4" name="Google Shape;84;p3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5" name="Google Shape;85;p3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6" name="Google Shape;86;p3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87" name="Google Shape;87;p3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88" name="Google Shape;88;p3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9" name="Google Shape;89;p3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0" name="Google Shape;90;p3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1" name="Google Shape;91;p3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92" name="Google Shape;92;p3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93" name="Google Shape;93;p3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4" name="Google Shape;94;p3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5" name="Google Shape;95;p3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96" name="Google Shape;96;p3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97" name="Google Shape;97;p3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98" name="Google Shape;98;p3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9" name="Google Shape;99;p3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00" name="Google Shape;100;p3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01" name="Google Shape;101;p3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2" name="Google Shape;102;p3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3" name="Google Shape;103;p3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4" name="Google Shape;104;p3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05" name="Google Shape;105;p3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106" name="Google Shape;106;p3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7" name="Google Shape;107;p3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8" name="Google Shape;108;p3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</p:grpSp>
      </p:grpSp>
      <p:sp>
        <p:nvSpPr>
          <p:cNvPr id="109" name="Google Shape;109;p3"/>
          <p:cNvSpPr txBox="1">
            <a:spLocks noGrp="1"/>
          </p:cNvSpPr>
          <p:nvPr>
            <p:ph type="title"/>
          </p:nvPr>
        </p:nvSpPr>
        <p:spPr>
          <a:xfrm>
            <a:off x="4178250" y="2448225"/>
            <a:ext cx="40323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0" name="Google Shape;110;p3"/>
          <p:cNvSpPr txBox="1">
            <a:spLocks noGrp="1"/>
          </p:cNvSpPr>
          <p:nvPr>
            <p:ph type="title" idx="2" hasCustomPrompt="1"/>
          </p:nvPr>
        </p:nvSpPr>
        <p:spPr>
          <a:xfrm>
            <a:off x="5453300" y="1423663"/>
            <a:ext cx="1482300" cy="770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1" name="Google Shape;111;p3"/>
          <p:cNvSpPr txBox="1">
            <a:spLocks noGrp="1"/>
          </p:cNvSpPr>
          <p:nvPr>
            <p:ph type="subTitle" idx="1"/>
          </p:nvPr>
        </p:nvSpPr>
        <p:spPr>
          <a:xfrm>
            <a:off x="4178250" y="3344850"/>
            <a:ext cx="4032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12" name="Google Shape;112;p3"/>
          <p:cNvGrpSpPr/>
          <p:nvPr/>
        </p:nvGrpSpPr>
        <p:grpSpPr>
          <a:xfrm>
            <a:off x="173907" y="92498"/>
            <a:ext cx="8795602" cy="4945088"/>
            <a:chOff x="173907" y="92498"/>
            <a:chExt cx="8795602" cy="4945088"/>
          </a:xfrm>
        </p:grpSpPr>
        <p:grpSp>
          <p:nvGrpSpPr>
            <p:cNvPr id="113" name="Google Shape;113;p3"/>
            <p:cNvGrpSpPr/>
            <p:nvPr/>
          </p:nvGrpSpPr>
          <p:grpSpPr>
            <a:xfrm>
              <a:off x="8918459" y="243592"/>
              <a:ext cx="51049" cy="774142"/>
              <a:chOff x="8211712" y="2037146"/>
              <a:chExt cx="34742" cy="526950"/>
            </a:xfrm>
          </p:grpSpPr>
          <p:sp>
            <p:nvSpPr>
              <p:cNvPr id="114" name="Google Shape;114;p3"/>
              <p:cNvSpPr/>
              <p:nvPr/>
            </p:nvSpPr>
            <p:spPr>
              <a:xfrm>
                <a:off x="8211712" y="2037146"/>
                <a:ext cx="34742" cy="54481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52" extrusionOk="0">
                    <a:moveTo>
                      <a:pt x="1" y="0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3"/>
              <p:cNvSpPr/>
              <p:nvPr/>
            </p:nvSpPr>
            <p:spPr>
              <a:xfrm>
                <a:off x="8211712" y="2116302"/>
                <a:ext cx="34742" cy="54481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52" extrusionOk="0">
                    <a:moveTo>
                      <a:pt x="1" y="0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3"/>
              <p:cNvSpPr/>
              <p:nvPr/>
            </p:nvSpPr>
            <p:spPr>
              <a:xfrm>
                <a:off x="8211712" y="2195458"/>
                <a:ext cx="34742" cy="54481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52" extrusionOk="0">
                    <a:moveTo>
                      <a:pt x="1" y="1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3"/>
              <p:cNvSpPr/>
              <p:nvPr/>
            </p:nvSpPr>
            <p:spPr>
              <a:xfrm>
                <a:off x="8211712" y="2274614"/>
                <a:ext cx="34742" cy="54481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52" extrusionOk="0">
                    <a:moveTo>
                      <a:pt x="1" y="1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3"/>
              <p:cNvSpPr/>
              <p:nvPr/>
            </p:nvSpPr>
            <p:spPr>
              <a:xfrm>
                <a:off x="8211712" y="2353770"/>
                <a:ext cx="34742" cy="52014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27" extrusionOk="0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3"/>
              <p:cNvSpPr/>
              <p:nvPr/>
            </p:nvSpPr>
            <p:spPr>
              <a:xfrm>
                <a:off x="8211712" y="2432927"/>
                <a:ext cx="34742" cy="52014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27" extrusionOk="0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3"/>
              <p:cNvSpPr/>
              <p:nvPr/>
            </p:nvSpPr>
            <p:spPr>
              <a:xfrm>
                <a:off x="8211712" y="2512083"/>
                <a:ext cx="34742" cy="52014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27" extrusionOk="0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" name="Google Shape;121;p3"/>
            <p:cNvGrpSpPr/>
            <p:nvPr/>
          </p:nvGrpSpPr>
          <p:grpSpPr>
            <a:xfrm>
              <a:off x="173907" y="4750539"/>
              <a:ext cx="291257" cy="287046"/>
              <a:chOff x="5456048" y="1794743"/>
              <a:chExt cx="178248" cy="175682"/>
            </a:xfrm>
          </p:grpSpPr>
          <p:sp>
            <p:nvSpPr>
              <p:cNvPr id="122" name="Google Shape;122;p3"/>
              <p:cNvSpPr/>
              <p:nvPr/>
            </p:nvSpPr>
            <p:spPr>
              <a:xfrm>
                <a:off x="5456048" y="1794743"/>
                <a:ext cx="178248" cy="175682"/>
              </a:xfrm>
              <a:custGeom>
                <a:avLst/>
                <a:gdLst/>
                <a:ahLst/>
                <a:cxnLst/>
                <a:rect l="l" t="t" r="r" b="b"/>
                <a:pathLst>
                  <a:path w="1806" h="1780" extrusionOk="0">
                    <a:moveTo>
                      <a:pt x="277" y="0"/>
                    </a:moveTo>
                    <a:lnTo>
                      <a:pt x="1" y="276"/>
                    </a:lnTo>
                    <a:lnTo>
                      <a:pt x="1530" y="1780"/>
                    </a:lnTo>
                    <a:lnTo>
                      <a:pt x="1805" y="1504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3"/>
              <p:cNvSpPr/>
              <p:nvPr/>
            </p:nvSpPr>
            <p:spPr>
              <a:xfrm>
                <a:off x="5456048" y="1794743"/>
                <a:ext cx="178248" cy="175682"/>
              </a:xfrm>
              <a:custGeom>
                <a:avLst/>
                <a:gdLst/>
                <a:ahLst/>
                <a:cxnLst/>
                <a:rect l="l" t="t" r="r" b="b"/>
                <a:pathLst>
                  <a:path w="1806" h="1780" extrusionOk="0">
                    <a:moveTo>
                      <a:pt x="1505" y="0"/>
                    </a:moveTo>
                    <a:lnTo>
                      <a:pt x="1" y="1504"/>
                    </a:lnTo>
                    <a:lnTo>
                      <a:pt x="302" y="1780"/>
                    </a:lnTo>
                    <a:lnTo>
                      <a:pt x="1805" y="276"/>
                    </a:lnTo>
                    <a:lnTo>
                      <a:pt x="150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4" name="Google Shape;124;p3"/>
            <p:cNvSpPr/>
            <p:nvPr/>
          </p:nvSpPr>
          <p:spPr>
            <a:xfrm rot="-123321">
              <a:off x="7897400" y="4768750"/>
              <a:ext cx="1018402" cy="166548"/>
            </a:xfrm>
            <a:custGeom>
              <a:avLst/>
              <a:gdLst/>
              <a:ahLst/>
              <a:cxnLst/>
              <a:rect l="l" t="t" r="r" b="b"/>
              <a:pathLst>
                <a:path w="6292" h="1029" extrusionOk="0">
                  <a:moveTo>
                    <a:pt x="126" y="1"/>
                  </a:moveTo>
                  <a:lnTo>
                    <a:pt x="0" y="126"/>
                  </a:lnTo>
                  <a:lnTo>
                    <a:pt x="502" y="702"/>
                  </a:lnTo>
                  <a:cubicBezTo>
                    <a:pt x="627" y="842"/>
                    <a:pt x="799" y="911"/>
                    <a:pt x="969" y="911"/>
                  </a:cubicBezTo>
                  <a:cubicBezTo>
                    <a:pt x="1106" y="911"/>
                    <a:pt x="1242" y="867"/>
                    <a:pt x="1354" y="778"/>
                  </a:cubicBezTo>
                  <a:lnTo>
                    <a:pt x="1830" y="351"/>
                  </a:lnTo>
                  <a:cubicBezTo>
                    <a:pt x="1905" y="276"/>
                    <a:pt x="2030" y="251"/>
                    <a:pt x="2131" y="251"/>
                  </a:cubicBezTo>
                  <a:cubicBezTo>
                    <a:pt x="2256" y="251"/>
                    <a:pt x="2356" y="301"/>
                    <a:pt x="2431" y="402"/>
                  </a:cubicBezTo>
                  <a:lnTo>
                    <a:pt x="2757" y="778"/>
                  </a:lnTo>
                  <a:cubicBezTo>
                    <a:pt x="2882" y="903"/>
                    <a:pt x="3033" y="978"/>
                    <a:pt x="3183" y="1003"/>
                  </a:cubicBezTo>
                  <a:cubicBezTo>
                    <a:pt x="3359" y="1003"/>
                    <a:pt x="3509" y="953"/>
                    <a:pt x="3634" y="828"/>
                  </a:cubicBezTo>
                  <a:lnTo>
                    <a:pt x="4035" y="477"/>
                  </a:lnTo>
                  <a:cubicBezTo>
                    <a:pt x="4136" y="402"/>
                    <a:pt x="4236" y="351"/>
                    <a:pt x="4361" y="351"/>
                  </a:cubicBezTo>
                  <a:cubicBezTo>
                    <a:pt x="4487" y="377"/>
                    <a:pt x="4587" y="427"/>
                    <a:pt x="4662" y="527"/>
                  </a:cubicBezTo>
                  <a:lnTo>
                    <a:pt x="4862" y="778"/>
                  </a:lnTo>
                  <a:cubicBezTo>
                    <a:pt x="4963" y="928"/>
                    <a:pt x="5138" y="1003"/>
                    <a:pt x="5314" y="1028"/>
                  </a:cubicBezTo>
                  <a:cubicBezTo>
                    <a:pt x="5489" y="1028"/>
                    <a:pt x="5664" y="953"/>
                    <a:pt x="5790" y="828"/>
                  </a:cubicBezTo>
                  <a:lnTo>
                    <a:pt x="6291" y="301"/>
                  </a:lnTo>
                  <a:lnTo>
                    <a:pt x="6141" y="176"/>
                  </a:lnTo>
                  <a:lnTo>
                    <a:pt x="5639" y="702"/>
                  </a:lnTo>
                  <a:cubicBezTo>
                    <a:pt x="5564" y="803"/>
                    <a:pt x="5439" y="828"/>
                    <a:pt x="5314" y="828"/>
                  </a:cubicBezTo>
                  <a:cubicBezTo>
                    <a:pt x="5188" y="828"/>
                    <a:pt x="5088" y="778"/>
                    <a:pt x="5013" y="677"/>
                  </a:cubicBezTo>
                  <a:lnTo>
                    <a:pt x="4787" y="402"/>
                  </a:lnTo>
                  <a:cubicBezTo>
                    <a:pt x="4687" y="276"/>
                    <a:pt x="4537" y="201"/>
                    <a:pt x="4361" y="176"/>
                  </a:cubicBezTo>
                  <a:cubicBezTo>
                    <a:pt x="4211" y="176"/>
                    <a:pt x="4035" y="226"/>
                    <a:pt x="3910" y="326"/>
                  </a:cubicBezTo>
                  <a:lnTo>
                    <a:pt x="3509" y="702"/>
                  </a:lnTo>
                  <a:cubicBezTo>
                    <a:pt x="3427" y="764"/>
                    <a:pt x="3344" y="809"/>
                    <a:pt x="3262" y="809"/>
                  </a:cubicBezTo>
                  <a:cubicBezTo>
                    <a:pt x="3244" y="809"/>
                    <a:pt x="3226" y="807"/>
                    <a:pt x="3208" y="803"/>
                  </a:cubicBezTo>
                  <a:cubicBezTo>
                    <a:pt x="3083" y="803"/>
                    <a:pt x="2983" y="752"/>
                    <a:pt x="2908" y="677"/>
                  </a:cubicBezTo>
                  <a:lnTo>
                    <a:pt x="2557" y="276"/>
                  </a:lnTo>
                  <a:cubicBezTo>
                    <a:pt x="2456" y="151"/>
                    <a:pt x="2306" y="76"/>
                    <a:pt x="2156" y="76"/>
                  </a:cubicBezTo>
                  <a:cubicBezTo>
                    <a:pt x="2126" y="72"/>
                    <a:pt x="2098" y="69"/>
                    <a:pt x="2070" y="69"/>
                  </a:cubicBezTo>
                  <a:cubicBezTo>
                    <a:pt x="1931" y="69"/>
                    <a:pt x="1809" y="122"/>
                    <a:pt x="1705" y="226"/>
                  </a:cubicBezTo>
                  <a:lnTo>
                    <a:pt x="1228" y="627"/>
                  </a:lnTo>
                  <a:cubicBezTo>
                    <a:pt x="1151" y="694"/>
                    <a:pt x="1058" y="726"/>
                    <a:pt x="966" y="726"/>
                  </a:cubicBezTo>
                  <a:cubicBezTo>
                    <a:pt x="851" y="726"/>
                    <a:pt x="736" y="675"/>
                    <a:pt x="652" y="577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8639763" y="92498"/>
              <a:ext cx="207956" cy="207857"/>
            </a:xfrm>
            <a:custGeom>
              <a:avLst/>
              <a:gdLst/>
              <a:ahLst/>
              <a:cxnLst/>
              <a:rect l="l" t="t" r="r" b="b"/>
              <a:pathLst>
                <a:path w="2107" h="2106" extrusionOk="0">
                  <a:moveTo>
                    <a:pt x="1053" y="426"/>
                  </a:moveTo>
                  <a:cubicBezTo>
                    <a:pt x="1404" y="426"/>
                    <a:pt x="1680" y="702"/>
                    <a:pt x="1680" y="1053"/>
                  </a:cubicBezTo>
                  <a:cubicBezTo>
                    <a:pt x="1680" y="1404"/>
                    <a:pt x="1404" y="1704"/>
                    <a:pt x="1053" y="1704"/>
                  </a:cubicBezTo>
                  <a:cubicBezTo>
                    <a:pt x="703" y="1704"/>
                    <a:pt x="427" y="1404"/>
                    <a:pt x="427" y="1053"/>
                  </a:cubicBezTo>
                  <a:cubicBezTo>
                    <a:pt x="427" y="702"/>
                    <a:pt x="703" y="426"/>
                    <a:pt x="1053" y="426"/>
                  </a:cubicBezTo>
                  <a:close/>
                  <a:moveTo>
                    <a:pt x="1053" y="0"/>
                  </a:moveTo>
                  <a:cubicBezTo>
                    <a:pt x="477" y="0"/>
                    <a:pt x="1" y="476"/>
                    <a:pt x="1" y="1053"/>
                  </a:cubicBezTo>
                  <a:cubicBezTo>
                    <a:pt x="1" y="1629"/>
                    <a:pt x="477" y="2105"/>
                    <a:pt x="1053" y="2105"/>
                  </a:cubicBezTo>
                  <a:cubicBezTo>
                    <a:pt x="1630" y="2105"/>
                    <a:pt x="2106" y="1629"/>
                    <a:pt x="2106" y="1053"/>
                  </a:cubicBezTo>
                  <a:cubicBezTo>
                    <a:pt x="2106" y="476"/>
                    <a:pt x="1630" y="0"/>
                    <a:pt x="10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6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239" name="Google Shape;239;p6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240" name="Google Shape;240;p6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241" name="Google Shape;241;p6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2" name="Google Shape;242;p6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3" name="Google Shape;243;p6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4" name="Google Shape;244;p6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45" name="Google Shape;245;p6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246" name="Google Shape;246;p6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7" name="Google Shape;247;p6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8" name="Google Shape;248;p6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9" name="Google Shape;249;p6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50" name="Google Shape;250;p6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251" name="Google Shape;251;p6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2" name="Google Shape;252;p6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3" name="Google Shape;253;p6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54" name="Google Shape;254;p6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255" name="Google Shape;255;p6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256" name="Google Shape;256;p6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257" name="Google Shape;257;p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58" name="Google Shape;258;p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59" name="Google Shape;259;p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60" name="Google Shape;260;p6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261" name="Google Shape;261;p6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262" name="Google Shape;262;p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63" name="Google Shape;263;p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64" name="Google Shape;264;p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65" name="Google Shape;265;p6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266" name="Google Shape;266;p6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267" name="Google Shape;267;p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68" name="Google Shape;268;p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69" name="Google Shape;269;p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270" name="Google Shape;270;p6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271" name="Google Shape;271;p6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272" name="Google Shape;272;p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73" name="Google Shape;273;p6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274" name="Google Shape;274;p6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275" name="Google Shape;275;p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76" name="Google Shape;276;p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77" name="Google Shape;277;p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78" name="Google Shape;278;p6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279" name="Google Shape;279;p6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280" name="Google Shape;280;p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81" name="Google Shape;281;p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82" name="Google Shape;282;p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</p:grpSp>
      </p:grpSp>
      <p:sp>
        <p:nvSpPr>
          <p:cNvPr id="283" name="Google Shape;283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84" name="Google Shape;284;p6"/>
          <p:cNvGrpSpPr/>
          <p:nvPr/>
        </p:nvGrpSpPr>
        <p:grpSpPr>
          <a:xfrm>
            <a:off x="141641" y="92498"/>
            <a:ext cx="8827868" cy="4945088"/>
            <a:chOff x="141641" y="92498"/>
            <a:chExt cx="8827868" cy="4945088"/>
          </a:xfrm>
        </p:grpSpPr>
        <p:grpSp>
          <p:nvGrpSpPr>
            <p:cNvPr id="285" name="Google Shape;285;p6"/>
            <p:cNvGrpSpPr/>
            <p:nvPr/>
          </p:nvGrpSpPr>
          <p:grpSpPr>
            <a:xfrm>
              <a:off x="8918459" y="243592"/>
              <a:ext cx="51049" cy="774142"/>
              <a:chOff x="8211712" y="2037146"/>
              <a:chExt cx="34742" cy="52695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8211712" y="2037146"/>
                <a:ext cx="34742" cy="54481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52" extrusionOk="0">
                    <a:moveTo>
                      <a:pt x="1" y="0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8211712" y="2116302"/>
                <a:ext cx="34742" cy="54481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52" extrusionOk="0">
                    <a:moveTo>
                      <a:pt x="1" y="0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8211712" y="2195458"/>
                <a:ext cx="34742" cy="54481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52" extrusionOk="0">
                    <a:moveTo>
                      <a:pt x="1" y="1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6"/>
              <p:cNvSpPr/>
              <p:nvPr/>
            </p:nvSpPr>
            <p:spPr>
              <a:xfrm>
                <a:off x="8211712" y="2274614"/>
                <a:ext cx="34742" cy="54481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52" extrusionOk="0">
                    <a:moveTo>
                      <a:pt x="1" y="1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6"/>
              <p:cNvSpPr/>
              <p:nvPr/>
            </p:nvSpPr>
            <p:spPr>
              <a:xfrm>
                <a:off x="8211712" y="2353770"/>
                <a:ext cx="34742" cy="52014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27" extrusionOk="0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8211712" y="2432927"/>
                <a:ext cx="34742" cy="52014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27" extrusionOk="0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8211712" y="2512083"/>
                <a:ext cx="34742" cy="52014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27" extrusionOk="0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173907" y="4750539"/>
              <a:ext cx="291257" cy="287046"/>
              <a:chOff x="5456048" y="1794743"/>
              <a:chExt cx="178248" cy="175682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456048" y="1794743"/>
                <a:ext cx="178248" cy="175682"/>
              </a:xfrm>
              <a:custGeom>
                <a:avLst/>
                <a:gdLst/>
                <a:ahLst/>
                <a:cxnLst/>
                <a:rect l="l" t="t" r="r" b="b"/>
                <a:pathLst>
                  <a:path w="1806" h="1780" extrusionOk="0">
                    <a:moveTo>
                      <a:pt x="277" y="0"/>
                    </a:moveTo>
                    <a:lnTo>
                      <a:pt x="1" y="276"/>
                    </a:lnTo>
                    <a:lnTo>
                      <a:pt x="1530" y="1780"/>
                    </a:lnTo>
                    <a:lnTo>
                      <a:pt x="1805" y="1504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456048" y="1794743"/>
                <a:ext cx="178248" cy="175682"/>
              </a:xfrm>
              <a:custGeom>
                <a:avLst/>
                <a:gdLst/>
                <a:ahLst/>
                <a:cxnLst/>
                <a:rect l="l" t="t" r="r" b="b"/>
                <a:pathLst>
                  <a:path w="1806" h="1780" extrusionOk="0">
                    <a:moveTo>
                      <a:pt x="1505" y="0"/>
                    </a:moveTo>
                    <a:lnTo>
                      <a:pt x="1" y="1504"/>
                    </a:lnTo>
                    <a:lnTo>
                      <a:pt x="302" y="1780"/>
                    </a:lnTo>
                    <a:lnTo>
                      <a:pt x="1805" y="276"/>
                    </a:lnTo>
                    <a:lnTo>
                      <a:pt x="150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6" name="Google Shape;296;p6"/>
            <p:cNvSpPr/>
            <p:nvPr/>
          </p:nvSpPr>
          <p:spPr>
            <a:xfrm rot="-123321">
              <a:off x="144300" y="113150"/>
              <a:ext cx="1018402" cy="166548"/>
            </a:xfrm>
            <a:custGeom>
              <a:avLst/>
              <a:gdLst/>
              <a:ahLst/>
              <a:cxnLst/>
              <a:rect l="l" t="t" r="r" b="b"/>
              <a:pathLst>
                <a:path w="6292" h="1029" extrusionOk="0">
                  <a:moveTo>
                    <a:pt x="126" y="1"/>
                  </a:moveTo>
                  <a:lnTo>
                    <a:pt x="0" y="126"/>
                  </a:lnTo>
                  <a:lnTo>
                    <a:pt x="502" y="702"/>
                  </a:lnTo>
                  <a:cubicBezTo>
                    <a:pt x="627" y="842"/>
                    <a:pt x="799" y="911"/>
                    <a:pt x="969" y="911"/>
                  </a:cubicBezTo>
                  <a:cubicBezTo>
                    <a:pt x="1106" y="911"/>
                    <a:pt x="1242" y="867"/>
                    <a:pt x="1354" y="778"/>
                  </a:cubicBezTo>
                  <a:lnTo>
                    <a:pt x="1830" y="351"/>
                  </a:lnTo>
                  <a:cubicBezTo>
                    <a:pt x="1905" y="276"/>
                    <a:pt x="2030" y="251"/>
                    <a:pt x="2131" y="251"/>
                  </a:cubicBezTo>
                  <a:cubicBezTo>
                    <a:pt x="2256" y="251"/>
                    <a:pt x="2356" y="301"/>
                    <a:pt x="2431" y="402"/>
                  </a:cubicBezTo>
                  <a:lnTo>
                    <a:pt x="2757" y="778"/>
                  </a:lnTo>
                  <a:cubicBezTo>
                    <a:pt x="2882" y="903"/>
                    <a:pt x="3033" y="978"/>
                    <a:pt x="3183" y="1003"/>
                  </a:cubicBezTo>
                  <a:cubicBezTo>
                    <a:pt x="3359" y="1003"/>
                    <a:pt x="3509" y="953"/>
                    <a:pt x="3634" y="828"/>
                  </a:cubicBezTo>
                  <a:lnTo>
                    <a:pt x="4035" y="477"/>
                  </a:lnTo>
                  <a:cubicBezTo>
                    <a:pt x="4136" y="402"/>
                    <a:pt x="4236" y="351"/>
                    <a:pt x="4361" y="351"/>
                  </a:cubicBezTo>
                  <a:cubicBezTo>
                    <a:pt x="4487" y="377"/>
                    <a:pt x="4587" y="427"/>
                    <a:pt x="4662" y="527"/>
                  </a:cubicBezTo>
                  <a:lnTo>
                    <a:pt x="4862" y="778"/>
                  </a:lnTo>
                  <a:cubicBezTo>
                    <a:pt x="4963" y="928"/>
                    <a:pt x="5138" y="1003"/>
                    <a:pt x="5314" y="1028"/>
                  </a:cubicBezTo>
                  <a:cubicBezTo>
                    <a:pt x="5489" y="1028"/>
                    <a:pt x="5664" y="953"/>
                    <a:pt x="5790" y="828"/>
                  </a:cubicBezTo>
                  <a:lnTo>
                    <a:pt x="6291" y="301"/>
                  </a:lnTo>
                  <a:lnTo>
                    <a:pt x="6141" y="176"/>
                  </a:lnTo>
                  <a:lnTo>
                    <a:pt x="5639" y="702"/>
                  </a:lnTo>
                  <a:cubicBezTo>
                    <a:pt x="5564" y="803"/>
                    <a:pt x="5439" y="828"/>
                    <a:pt x="5314" y="828"/>
                  </a:cubicBezTo>
                  <a:cubicBezTo>
                    <a:pt x="5188" y="828"/>
                    <a:pt x="5088" y="778"/>
                    <a:pt x="5013" y="677"/>
                  </a:cubicBezTo>
                  <a:lnTo>
                    <a:pt x="4787" y="402"/>
                  </a:lnTo>
                  <a:cubicBezTo>
                    <a:pt x="4687" y="276"/>
                    <a:pt x="4537" y="201"/>
                    <a:pt x="4361" y="176"/>
                  </a:cubicBezTo>
                  <a:cubicBezTo>
                    <a:pt x="4211" y="176"/>
                    <a:pt x="4035" y="226"/>
                    <a:pt x="3910" y="326"/>
                  </a:cubicBezTo>
                  <a:lnTo>
                    <a:pt x="3509" y="702"/>
                  </a:lnTo>
                  <a:cubicBezTo>
                    <a:pt x="3427" y="764"/>
                    <a:pt x="3344" y="809"/>
                    <a:pt x="3262" y="809"/>
                  </a:cubicBezTo>
                  <a:cubicBezTo>
                    <a:pt x="3244" y="809"/>
                    <a:pt x="3226" y="807"/>
                    <a:pt x="3208" y="803"/>
                  </a:cubicBezTo>
                  <a:cubicBezTo>
                    <a:pt x="3083" y="803"/>
                    <a:pt x="2983" y="752"/>
                    <a:pt x="2908" y="677"/>
                  </a:cubicBezTo>
                  <a:lnTo>
                    <a:pt x="2557" y="276"/>
                  </a:lnTo>
                  <a:cubicBezTo>
                    <a:pt x="2456" y="151"/>
                    <a:pt x="2306" y="76"/>
                    <a:pt x="2156" y="76"/>
                  </a:cubicBezTo>
                  <a:cubicBezTo>
                    <a:pt x="2126" y="72"/>
                    <a:pt x="2098" y="69"/>
                    <a:pt x="2070" y="69"/>
                  </a:cubicBezTo>
                  <a:cubicBezTo>
                    <a:pt x="1931" y="69"/>
                    <a:pt x="1809" y="122"/>
                    <a:pt x="1705" y="226"/>
                  </a:cubicBezTo>
                  <a:lnTo>
                    <a:pt x="1228" y="627"/>
                  </a:lnTo>
                  <a:cubicBezTo>
                    <a:pt x="1151" y="694"/>
                    <a:pt x="1058" y="726"/>
                    <a:pt x="966" y="726"/>
                  </a:cubicBezTo>
                  <a:cubicBezTo>
                    <a:pt x="851" y="726"/>
                    <a:pt x="736" y="675"/>
                    <a:pt x="652" y="577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6"/>
            <p:cNvSpPr/>
            <p:nvPr/>
          </p:nvSpPr>
          <p:spPr>
            <a:xfrm>
              <a:off x="8639763" y="92498"/>
              <a:ext cx="207956" cy="207857"/>
            </a:xfrm>
            <a:custGeom>
              <a:avLst/>
              <a:gdLst/>
              <a:ahLst/>
              <a:cxnLst/>
              <a:rect l="l" t="t" r="r" b="b"/>
              <a:pathLst>
                <a:path w="2107" h="2106" extrusionOk="0">
                  <a:moveTo>
                    <a:pt x="1053" y="426"/>
                  </a:moveTo>
                  <a:cubicBezTo>
                    <a:pt x="1404" y="426"/>
                    <a:pt x="1680" y="702"/>
                    <a:pt x="1680" y="1053"/>
                  </a:cubicBezTo>
                  <a:cubicBezTo>
                    <a:pt x="1680" y="1404"/>
                    <a:pt x="1404" y="1704"/>
                    <a:pt x="1053" y="1704"/>
                  </a:cubicBezTo>
                  <a:cubicBezTo>
                    <a:pt x="703" y="1704"/>
                    <a:pt x="427" y="1404"/>
                    <a:pt x="427" y="1053"/>
                  </a:cubicBezTo>
                  <a:cubicBezTo>
                    <a:pt x="427" y="702"/>
                    <a:pt x="703" y="426"/>
                    <a:pt x="1053" y="426"/>
                  </a:cubicBezTo>
                  <a:close/>
                  <a:moveTo>
                    <a:pt x="1053" y="0"/>
                  </a:moveTo>
                  <a:cubicBezTo>
                    <a:pt x="477" y="0"/>
                    <a:pt x="1" y="476"/>
                    <a:pt x="1" y="1053"/>
                  </a:cubicBezTo>
                  <a:cubicBezTo>
                    <a:pt x="1" y="1629"/>
                    <a:pt x="477" y="2105"/>
                    <a:pt x="1053" y="2105"/>
                  </a:cubicBezTo>
                  <a:cubicBezTo>
                    <a:pt x="1630" y="2105"/>
                    <a:pt x="2106" y="1629"/>
                    <a:pt x="2106" y="1053"/>
                  </a:cubicBezTo>
                  <a:cubicBezTo>
                    <a:pt x="2106" y="476"/>
                    <a:pt x="1630" y="0"/>
                    <a:pt x="10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" name="Google Shape;299;p7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300" name="Google Shape;300;p7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301" name="Google Shape;301;p7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302" name="Google Shape;302;p7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3" name="Google Shape;303;p7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4" name="Google Shape;304;p7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5" name="Google Shape;305;p7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06" name="Google Shape;306;p7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307" name="Google Shape;307;p7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8" name="Google Shape;308;p7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9" name="Google Shape;309;p7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0" name="Google Shape;310;p7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11" name="Google Shape;311;p7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312" name="Google Shape;312;p7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3" name="Google Shape;313;p7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4" name="Google Shape;314;p7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15" name="Google Shape;315;p7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316" name="Google Shape;316;p7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317" name="Google Shape;317;p7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318" name="Google Shape;318;p7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19" name="Google Shape;319;p7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20" name="Google Shape;320;p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21" name="Google Shape;321;p7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322" name="Google Shape;322;p7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323" name="Google Shape;323;p7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24" name="Google Shape;324;p7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25" name="Google Shape;325;p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26" name="Google Shape;326;p7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327" name="Google Shape;327;p7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328" name="Google Shape;328;p7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29" name="Google Shape;329;p7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30" name="Google Shape;330;p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331" name="Google Shape;331;p7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332" name="Google Shape;332;p7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333" name="Google Shape;333;p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34" name="Google Shape;334;p7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335" name="Google Shape;335;p7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336" name="Google Shape;336;p7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37" name="Google Shape;337;p7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38" name="Google Shape;338;p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39" name="Google Shape;339;p7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340" name="Google Shape;340;p7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341" name="Google Shape;341;p7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42" name="Google Shape;342;p7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43" name="Google Shape;343;p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</p:grpSp>
      </p:grpSp>
      <p:sp>
        <p:nvSpPr>
          <p:cNvPr id="344" name="Google Shape;344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7"/>
          <p:cNvSpPr txBox="1">
            <a:spLocks noGrp="1"/>
          </p:cNvSpPr>
          <p:nvPr>
            <p:ph type="subTitle" idx="1"/>
          </p:nvPr>
        </p:nvSpPr>
        <p:spPr>
          <a:xfrm>
            <a:off x="720000" y="1700300"/>
            <a:ext cx="3916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346" name="Google Shape;346;p7"/>
          <p:cNvGrpSpPr/>
          <p:nvPr/>
        </p:nvGrpSpPr>
        <p:grpSpPr>
          <a:xfrm>
            <a:off x="-7" y="167200"/>
            <a:ext cx="8952587" cy="4867172"/>
            <a:chOff x="-7" y="167200"/>
            <a:chExt cx="8952587" cy="4867172"/>
          </a:xfrm>
        </p:grpSpPr>
        <p:grpSp>
          <p:nvGrpSpPr>
            <p:cNvPr id="347" name="Google Shape;347;p7"/>
            <p:cNvGrpSpPr/>
            <p:nvPr/>
          </p:nvGrpSpPr>
          <p:grpSpPr>
            <a:xfrm>
              <a:off x="-7" y="167200"/>
              <a:ext cx="1266969" cy="226225"/>
              <a:chOff x="-7" y="167200"/>
              <a:chExt cx="1266969" cy="226225"/>
            </a:xfrm>
          </p:grpSpPr>
          <p:sp>
            <p:nvSpPr>
              <p:cNvPr id="348" name="Google Shape;348;p7"/>
              <p:cNvSpPr/>
              <p:nvPr/>
            </p:nvSpPr>
            <p:spPr>
              <a:xfrm>
                <a:off x="-7" y="167200"/>
                <a:ext cx="1266969" cy="50339"/>
              </a:xfrm>
              <a:custGeom>
                <a:avLst/>
                <a:gdLst/>
                <a:ahLst/>
                <a:cxnLst/>
                <a:rect l="l" t="t" r="r" b="b"/>
                <a:pathLst>
                  <a:path w="6317" h="251" extrusionOk="0">
                    <a:moveTo>
                      <a:pt x="1" y="0"/>
                    </a:moveTo>
                    <a:lnTo>
                      <a:pt x="1" y="251"/>
                    </a:lnTo>
                    <a:lnTo>
                      <a:pt x="6317" y="251"/>
                    </a:lnTo>
                    <a:lnTo>
                      <a:pt x="63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7"/>
              <p:cNvSpPr/>
              <p:nvPr/>
            </p:nvSpPr>
            <p:spPr>
              <a:xfrm>
                <a:off x="0" y="338072"/>
                <a:ext cx="698969" cy="55352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76" extrusionOk="0">
                    <a:moveTo>
                      <a:pt x="1" y="0"/>
                    </a:moveTo>
                    <a:lnTo>
                      <a:pt x="1" y="276"/>
                    </a:lnTo>
                    <a:lnTo>
                      <a:pt x="3485" y="276"/>
                    </a:lnTo>
                    <a:lnTo>
                      <a:pt x="34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0" name="Google Shape;350;p7"/>
            <p:cNvGrpSpPr/>
            <p:nvPr/>
          </p:nvGrpSpPr>
          <p:grpSpPr>
            <a:xfrm>
              <a:off x="7519182" y="4467918"/>
              <a:ext cx="1433398" cy="566454"/>
              <a:chOff x="7519182" y="4467918"/>
              <a:chExt cx="1433398" cy="566454"/>
            </a:xfrm>
          </p:grpSpPr>
          <p:sp>
            <p:nvSpPr>
              <p:cNvPr id="351" name="Google Shape;351;p7"/>
              <p:cNvSpPr/>
              <p:nvPr/>
            </p:nvSpPr>
            <p:spPr>
              <a:xfrm>
                <a:off x="8561631" y="4643609"/>
                <a:ext cx="390949" cy="390763"/>
              </a:xfrm>
              <a:custGeom>
                <a:avLst/>
                <a:gdLst/>
                <a:ahLst/>
                <a:cxnLst/>
                <a:rect l="l" t="t" r="r" b="b"/>
                <a:pathLst>
                  <a:path w="2107" h="2106" extrusionOk="0">
                    <a:moveTo>
                      <a:pt x="1053" y="426"/>
                    </a:moveTo>
                    <a:cubicBezTo>
                      <a:pt x="1404" y="426"/>
                      <a:pt x="1680" y="702"/>
                      <a:pt x="1680" y="1053"/>
                    </a:cubicBezTo>
                    <a:cubicBezTo>
                      <a:pt x="1680" y="1404"/>
                      <a:pt x="1404" y="1704"/>
                      <a:pt x="1053" y="1704"/>
                    </a:cubicBezTo>
                    <a:cubicBezTo>
                      <a:pt x="703" y="1704"/>
                      <a:pt x="427" y="1404"/>
                      <a:pt x="427" y="1053"/>
                    </a:cubicBezTo>
                    <a:cubicBezTo>
                      <a:pt x="427" y="702"/>
                      <a:pt x="703" y="426"/>
                      <a:pt x="1053" y="426"/>
                    </a:cubicBezTo>
                    <a:close/>
                    <a:moveTo>
                      <a:pt x="1053" y="0"/>
                    </a:moveTo>
                    <a:cubicBezTo>
                      <a:pt x="477" y="0"/>
                      <a:pt x="1" y="476"/>
                      <a:pt x="1" y="1053"/>
                    </a:cubicBezTo>
                    <a:cubicBezTo>
                      <a:pt x="1" y="1629"/>
                      <a:pt x="477" y="2105"/>
                      <a:pt x="1053" y="2105"/>
                    </a:cubicBezTo>
                    <a:cubicBezTo>
                      <a:pt x="1630" y="2105"/>
                      <a:pt x="2106" y="1629"/>
                      <a:pt x="2106" y="1053"/>
                    </a:cubicBezTo>
                    <a:cubicBezTo>
                      <a:pt x="2106" y="476"/>
                      <a:pt x="1630" y="0"/>
                      <a:pt x="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7"/>
              <p:cNvSpPr/>
              <p:nvPr/>
            </p:nvSpPr>
            <p:spPr>
              <a:xfrm>
                <a:off x="7519182" y="4467918"/>
                <a:ext cx="1074296" cy="175676"/>
              </a:xfrm>
              <a:custGeom>
                <a:avLst/>
                <a:gdLst/>
                <a:ahLst/>
                <a:cxnLst/>
                <a:rect l="l" t="t" r="r" b="b"/>
                <a:pathLst>
                  <a:path w="6292" h="1029" extrusionOk="0">
                    <a:moveTo>
                      <a:pt x="126" y="1"/>
                    </a:moveTo>
                    <a:lnTo>
                      <a:pt x="0" y="126"/>
                    </a:lnTo>
                    <a:lnTo>
                      <a:pt x="502" y="702"/>
                    </a:lnTo>
                    <a:cubicBezTo>
                      <a:pt x="627" y="842"/>
                      <a:pt x="799" y="911"/>
                      <a:pt x="969" y="911"/>
                    </a:cubicBezTo>
                    <a:cubicBezTo>
                      <a:pt x="1106" y="911"/>
                      <a:pt x="1242" y="867"/>
                      <a:pt x="1354" y="778"/>
                    </a:cubicBezTo>
                    <a:lnTo>
                      <a:pt x="1830" y="351"/>
                    </a:lnTo>
                    <a:cubicBezTo>
                      <a:pt x="1905" y="276"/>
                      <a:pt x="2030" y="251"/>
                      <a:pt x="2131" y="251"/>
                    </a:cubicBezTo>
                    <a:cubicBezTo>
                      <a:pt x="2256" y="251"/>
                      <a:pt x="2356" y="301"/>
                      <a:pt x="2431" y="402"/>
                    </a:cubicBezTo>
                    <a:lnTo>
                      <a:pt x="2757" y="778"/>
                    </a:lnTo>
                    <a:cubicBezTo>
                      <a:pt x="2882" y="903"/>
                      <a:pt x="3033" y="978"/>
                      <a:pt x="3183" y="1003"/>
                    </a:cubicBezTo>
                    <a:cubicBezTo>
                      <a:pt x="3359" y="1003"/>
                      <a:pt x="3509" y="953"/>
                      <a:pt x="3634" y="828"/>
                    </a:cubicBezTo>
                    <a:lnTo>
                      <a:pt x="4035" y="477"/>
                    </a:lnTo>
                    <a:cubicBezTo>
                      <a:pt x="4136" y="402"/>
                      <a:pt x="4236" y="351"/>
                      <a:pt x="4361" y="351"/>
                    </a:cubicBezTo>
                    <a:cubicBezTo>
                      <a:pt x="4487" y="377"/>
                      <a:pt x="4587" y="427"/>
                      <a:pt x="4662" y="527"/>
                    </a:cubicBezTo>
                    <a:lnTo>
                      <a:pt x="4862" y="778"/>
                    </a:lnTo>
                    <a:cubicBezTo>
                      <a:pt x="4963" y="928"/>
                      <a:pt x="5138" y="1003"/>
                      <a:pt x="5314" y="1028"/>
                    </a:cubicBezTo>
                    <a:cubicBezTo>
                      <a:pt x="5489" y="1028"/>
                      <a:pt x="5664" y="953"/>
                      <a:pt x="5790" y="828"/>
                    </a:cubicBezTo>
                    <a:lnTo>
                      <a:pt x="6291" y="301"/>
                    </a:lnTo>
                    <a:lnTo>
                      <a:pt x="6141" y="176"/>
                    </a:lnTo>
                    <a:lnTo>
                      <a:pt x="5639" y="702"/>
                    </a:lnTo>
                    <a:cubicBezTo>
                      <a:pt x="5564" y="803"/>
                      <a:pt x="5439" y="828"/>
                      <a:pt x="5314" y="828"/>
                    </a:cubicBezTo>
                    <a:cubicBezTo>
                      <a:pt x="5188" y="828"/>
                      <a:pt x="5088" y="778"/>
                      <a:pt x="5013" y="677"/>
                    </a:cubicBezTo>
                    <a:lnTo>
                      <a:pt x="4787" y="402"/>
                    </a:lnTo>
                    <a:cubicBezTo>
                      <a:pt x="4687" y="276"/>
                      <a:pt x="4537" y="201"/>
                      <a:pt x="4361" y="176"/>
                    </a:cubicBezTo>
                    <a:cubicBezTo>
                      <a:pt x="4211" y="176"/>
                      <a:pt x="4035" y="226"/>
                      <a:pt x="3910" y="326"/>
                    </a:cubicBezTo>
                    <a:lnTo>
                      <a:pt x="3509" y="702"/>
                    </a:lnTo>
                    <a:cubicBezTo>
                      <a:pt x="3427" y="764"/>
                      <a:pt x="3344" y="809"/>
                      <a:pt x="3262" y="809"/>
                    </a:cubicBezTo>
                    <a:cubicBezTo>
                      <a:pt x="3244" y="809"/>
                      <a:pt x="3226" y="807"/>
                      <a:pt x="3208" y="803"/>
                    </a:cubicBezTo>
                    <a:cubicBezTo>
                      <a:pt x="3083" y="803"/>
                      <a:pt x="2983" y="752"/>
                      <a:pt x="2908" y="677"/>
                    </a:cubicBezTo>
                    <a:lnTo>
                      <a:pt x="2557" y="276"/>
                    </a:lnTo>
                    <a:cubicBezTo>
                      <a:pt x="2456" y="151"/>
                      <a:pt x="2306" y="76"/>
                      <a:pt x="2156" y="76"/>
                    </a:cubicBezTo>
                    <a:cubicBezTo>
                      <a:pt x="2126" y="72"/>
                      <a:pt x="2098" y="69"/>
                      <a:pt x="2070" y="69"/>
                    </a:cubicBezTo>
                    <a:cubicBezTo>
                      <a:pt x="1931" y="69"/>
                      <a:pt x="1809" y="122"/>
                      <a:pt x="1705" y="226"/>
                    </a:cubicBezTo>
                    <a:lnTo>
                      <a:pt x="1228" y="627"/>
                    </a:lnTo>
                    <a:cubicBezTo>
                      <a:pt x="1151" y="694"/>
                      <a:pt x="1058" y="726"/>
                      <a:pt x="966" y="726"/>
                    </a:cubicBezTo>
                    <a:cubicBezTo>
                      <a:pt x="851" y="726"/>
                      <a:pt x="736" y="675"/>
                      <a:pt x="652" y="577"/>
                    </a:cubicBezTo>
                    <a:lnTo>
                      <a:pt x="1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" name="Google Shape;354;p8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355" name="Google Shape;355;p8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356" name="Google Shape;356;p8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357" name="Google Shape;357;p8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8" name="Google Shape;358;p8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9" name="Google Shape;359;p8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0" name="Google Shape;360;p8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61" name="Google Shape;361;p8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362" name="Google Shape;362;p8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3" name="Google Shape;363;p8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4" name="Google Shape;364;p8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5" name="Google Shape;365;p8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66" name="Google Shape;366;p8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367" name="Google Shape;367;p8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8" name="Google Shape;368;p8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9" name="Google Shape;369;p8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70" name="Google Shape;370;p8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371" name="Google Shape;371;p8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372" name="Google Shape;372;p8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373" name="Google Shape;373;p8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74" name="Google Shape;374;p8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75" name="Google Shape;375;p8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76" name="Google Shape;376;p8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377" name="Google Shape;377;p8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378" name="Google Shape;378;p8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79" name="Google Shape;379;p8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80" name="Google Shape;380;p8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81" name="Google Shape;381;p8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382" name="Google Shape;382;p8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383" name="Google Shape;383;p8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84" name="Google Shape;384;p8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85" name="Google Shape;385;p8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386" name="Google Shape;386;p8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387" name="Google Shape;387;p8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388" name="Google Shape;388;p8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89" name="Google Shape;389;p8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390" name="Google Shape;390;p8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391" name="Google Shape;391;p8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92" name="Google Shape;392;p8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93" name="Google Shape;393;p8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94" name="Google Shape;394;p8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395" name="Google Shape;395;p8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396" name="Google Shape;396;p8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97" name="Google Shape;397;p8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98" name="Google Shape;398;p8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</p:grpSp>
      </p:grpSp>
      <p:grpSp>
        <p:nvGrpSpPr>
          <p:cNvPr id="399" name="Google Shape;399;p8"/>
          <p:cNvGrpSpPr/>
          <p:nvPr/>
        </p:nvGrpSpPr>
        <p:grpSpPr>
          <a:xfrm>
            <a:off x="-7" y="167200"/>
            <a:ext cx="8952587" cy="4867172"/>
            <a:chOff x="-7" y="167200"/>
            <a:chExt cx="8952587" cy="4867172"/>
          </a:xfrm>
        </p:grpSpPr>
        <p:grpSp>
          <p:nvGrpSpPr>
            <p:cNvPr id="400" name="Google Shape;400;p8"/>
            <p:cNvGrpSpPr/>
            <p:nvPr/>
          </p:nvGrpSpPr>
          <p:grpSpPr>
            <a:xfrm>
              <a:off x="-7" y="167200"/>
              <a:ext cx="1266969" cy="226225"/>
              <a:chOff x="-7" y="167200"/>
              <a:chExt cx="1266969" cy="226225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-7" y="167200"/>
                <a:ext cx="1266969" cy="50339"/>
              </a:xfrm>
              <a:custGeom>
                <a:avLst/>
                <a:gdLst/>
                <a:ahLst/>
                <a:cxnLst/>
                <a:rect l="l" t="t" r="r" b="b"/>
                <a:pathLst>
                  <a:path w="6317" h="251" extrusionOk="0">
                    <a:moveTo>
                      <a:pt x="1" y="0"/>
                    </a:moveTo>
                    <a:lnTo>
                      <a:pt x="1" y="251"/>
                    </a:lnTo>
                    <a:lnTo>
                      <a:pt x="6317" y="251"/>
                    </a:lnTo>
                    <a:lnTo>
                      <a:pt x="63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0" y="338072"/>
                <a:ext cx="698969" cy="55352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76" extrusionOk="0">
                    <a:moveTo>
                      <a:pt x="1" y="0"/>
                    </a:moveTo>
                    <a:lnTo>
                      <a:pt x="1" y="276"/>
                    </a:lnTo>
                    <a:lnTo>
                      <a:pt x="3485" y="276"/>
                    </a:lnTo>
                    <a:lnTo>
                      <a:pt x="34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3" name="Google Shape;403;p8"/>
            <p:cNvGrpSpPr/>
            <p:nvPr/>
          </p:nvGrpSpPr>
          <p:grpSpPr>
            <a:xfrm>
              <a:off x="7519182" y="4467918"/>
              <a:ext cx="1433398" cy="566454"/>
              <a:chOff x="7519182" y="4467918"/>
              <a:chExt cx="1433398" cy="566454"/>
            </a:xfrm>
          </p:grpSpPr>
          <p:sp>
            <p:nvSpPr>
              <p:cNvPr id="404" name="Google Shape;404;p8"/>
              <p:cNvSpPr/>
              <p:nvPr/>
            </p:nvSpPr>
            <p:spPr>
              <a:xfrm>
                <a:off x="8561631" y="4643609"/>
                <a:ext cx="390949" cy="390763"/>
              </a:xfrm>
              <a:custGeom>
                <a:avLst/>
                <a:gdLst/>
                <a:ahLst/>
                <a:cxnLst/>
                <a:rect l="l" t="t" r="r" b="b"/>
                <a:pathLst>
                  <a:path w="2107" h="2106" extrusionOk="0">
                    <a:moveTo>
                      <a:pt x="1053" y="426"/>
                    </a:moveTo>
                    <a:cubicBezTo>
                      <a:pt x="1404" y="426"/>
                      <a:pt x="1680" y="702"/>
                      <a:pt x="1680" y="1053"/>
                    </a:cubicBezTo>
                    <a:cubicBezTo>
                      <a:pt x="1680" y="1404"/>
                      <a:pt x="1404" y="1704"/>
                      <a:pt x="1053" y="1704"/>
                    </a:cubicBezTo>
                    <a:cubicBezTo>
                      <a:pt x="703" y="1704"/>
                      <a:pt x="427" y="1404"/>
                      <a:pt x="427" y="1053"/>
                    </a:cubicBezTo>
                    <a:cubicBezTo>
                      <a:pt x="427" y="702"/>
                      <a:pt x="703" y="426"/>
                      <a:pt x="1053" y="426"/>
                    </a:cubicBezTo>
                    <a:close/>
                    <a:moveTo>
                      <a:pt x="1053" y="0"/>
                    </a:moveTo>
                    <a:cubicBezTo>
                      <a:pt x="477" y="0"/>
                      <a:pt x="1" y="476"/>
                      <a:pt x="1" y="1053"/>
                    </a:cubicBezTo>
                    <a:cubicBezTo>
                      <a:pt x="1" y="1629"/>
                      <a:pt x="477" y="2105"/>
                      <a:pt x="1053" y="2105"/>
                    </a:cubicBezTo>
                    <a:cubicBezTo>
                      <a:pt x="1630" y="2105"/>
                      <a:pt x="2106" y="1629"/>
                      <a:pt x="2106" y="1053"/>
                    </a:cubicBezTo>
                    <a:cubicBezTo>
                      <a:pt x="2106" y="476"/>
                      <a:pt x="1630" y="0"/>
                      <a:pt x="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8"/>
              <p:cNvSpPr/>
              <p:nvPr/>
            </p:nvSpPr>
            <p:spPr>
              <a:xfrm>
                <a:off x="7519182" y="4467918"/>
                <a:ext cx="1074296" cy="175676"/>
              </a:xfrm>
              <a:custGeom>
                <a:avLst/>
                <a:gdLst/>
                <a:ahLst/>
                <a:cxnLst/>
                <a:rect l="l" t="t" r="r" b="b"/>
                <a:pathLst>
                  <a:path w="6292" h="1029" extrusionOk="0">
                    <a:moveTo>
                      <a:pt x="126" y="1"/>
                    </a:moveTo>
                    <a:lnTo>
                      <a:pt x="0" y="126"/>
                    </a:lnTo>
                    <a:lnTo>
                      <a:pt x="502" y="702"/>
                    </a:lnTo>
                    <a:cubicBezTo>
                      <a:pt x="627" y="842"/>
                      <a:pt x="799" y="911"/>
                      <a:pt x="969" y="911"/>
                    </a:cubicBezTo>
                    <a:cubicBezTo>
                      <a:pt x="1106" y="911"/>
                      <a:pt x="1242" y="867"/>
                      <a:pt x="1354" y="778"/>
                    </a:cubicBezTo>
                    <a:lnTo>
                      <a:pt x="1830" y="351"/>
                    </a:lnTo>
                    <a:cubicBezTo>
                      <a:pt x="1905" y="276"/>
                      <a:pt x="2030" y="251"/>
                      <a:pt x="2131" y="251"/>
                    </a:cubicBezTo>
                    <a:cubicBezTo>
                      <a:pt x="2256" y="251"/>
                      <a:pt x="2356" y="301"/>
                      <a:pt x="2431" y="402"/>
                    </a:cubicBezTo>
                    <a:lnTo>
                      <a:pt x="2757" y="778"/>
                    </a:lnTo>
                    <a:cubicBezTo>
                      <a:pt x="2882" y="903"/>
                      <a:pt x="3033" y="978"/>
                      <a:pt x="3183" y="1003"/>
                    </a:cubicBezTo>
                    <a:cubicBezTo>
                      <a:pt x="3359" y="1003"/>
                      <a:pt x="3509" y="953"/>
                      <a:pt x="3634" y="828"/>
                    </a:cubicBezTo>
                    <a:lnTo>
                      <a:pt x="4035" y="477"/>
                    </a:lnTo>
                    <a:cubicBezTo>
                      <a:pt x="4136" y="402"/>
                      <a:pt x="4236" y="351"/>
                      <a:pt x="4361" y="351"/>
                    </a:cubicBezTo>
                    <a:cubicBezTo>
                      <a:pt x="4487" y="377"/>
                      <a:pt x="4587" y="427"/>
                      <a:pt x="4662" y="527"/>
                    </a:cubicBezTo>
                    <a:lnTo>
                      <a:pt x="4862" y="778"/>
                    </a:lnTo>
                    <a:cubicBezTo>
                      <a:pt x="4963" y="928"/>
                      <a:pt x="5138" y="1003"/>
                      <a:pt x="5314" y="1028"/>
                    </a:cubicBezTo>
                    <a:cubicBezTo>
                      <a:pt x="5489" y="1028"/>
                      <a:pt x="5664" y="953"/>
                      <a:pt x="5790" y="828"/>
                    </a:cubicBezTo>
                    <a:lnTo>
                      <a:pt x="6291" y="301"/>
                    </a:lnTo>
                    <a:lnTo>
                      <a:pt x="6141" y="176"/>
                    </a:lnTo>
                    <a:lnTo>
                      <a:pt x="5639" y="702"/>
                    </a:lnTo>
                    <a:cubicBezTo>
                      <a:pt x="5564" y="803"/>
                      <a:pt x="5439" y="828"/>
                      <a:pt x="5314" y="828"/>
                    </a:cubicBezTo>
                    <a:cubicBezTo>
                      <a:pt x="5188" y="828"/>
                      <a:pt x="5088" y="778"/>
                      <a:pt x="5013" y="677"/>
                    </a:cubicBezTo>
                    <a:lnTo>
                      <a:pt x="4787" y="402"/>
                    </a:lnTo>
                    <a:cubicBezTo>
                      <a:pt x="4687" y="276"/>
                      <a:pt x="4537" y="201"/>
                      <a:pt x="4361" y="176"/>
                    </a:cubicBezTo>
                    <a:cubicBezTo>
                      <a:pt x="4211" y="176"/>
                      <a:pt x="4035" y="226"/>
                      <a:pt x="3910" y="326"/>
                    </a:cubicBezTo>
                    <a:lnTo>
                      <a:pt x="3509" y="702"/>
                    </a:lnTo>
                    <a:cubicBezTo>
                      <a:pt x="3427" y="764"/>
                      <a:pt x="3344" y="809"/>
                      <a:pt x="3262" y="809"/>
                    </a:cubicBezTo>
                    <a:cubicBezTo>
                      <a:pt x="3244" y="809"/>
                      <a:pt x="3226" y="807"/>
                      <a:pt x="3208" y="803"/>
                    </a:cubicBezTo>
                    <a:cubicBezTo>
                      <a:pt x="3083" y="803"/>
                      <a:pt x="2983" y="752"/>
                      <a:pt x="2908" y="677"/>
                    </a:cubicBezTo>
                    <a:lnTo>
                      <a:pt x="2557" y="276"/>
                    </a:lnTo>
                    <a:cubicBezTo>
                      <a:pt x="2456" y="151"/>
                      <a:pt x="2306" y="76"/>
                      <a:pt x="2156" y="76"/>
                    </a:cubicBezTo>
                    <a:cubicBezTo>
                      <a:pt x="2126" y="72"/>
                      <a:pt x="2098" y="69"/>
                      <a:pt x="2070" y="69"/>
                    </a:cubicBezTo>
                    <a:cubicBezTo>
                      <a:pt x="1931" y="69"/>
                      <a:pt x="1809" y="122"/>
                      <a:pt x="1705" y="226"/>
                    </a:cubicBezTo>
                    <a:lnTo>
                      <a:pt x="1228" y="627"/>
                    </a:lnTo>
                    <a:cubicBezTo>
                      <a:pt x="1151" y="694"/>
                      <a:pt x="1058" y="726"/>
                      <a:pt x="966" y="726"/>
                    </a:cubicBezTo>
                    <a:cubicBezTo>
                      <a:pt x="851" y="726"/>
                      <a:pt x="736" y="675"/>
                      <a:pt x="652" y="577"/>
                    </a:cubicBezTo>
                    <a:lnTo>
                      <a:pt x="1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06" name="Google Shape;406;p8"/>
          <p:cNvSpPr txBox="1">
            <a:spLocks noGrp="1"/>
          </p:cNvSpPr>
          <p:nvPr>
            <p:ph type="title"/>
          </p:nvPr>
        </p:nvSpPr>
        <p:spPr>
          <a:xfrm>
            <a:off x="1495650" y="1007925"/>
            <a:ext cx="6152700" cy="9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8" name="Google Shape;408;p9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409" name="Google Shape;409;p9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410" name="Google Shape;410;p9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411" name="Google Shape;411;p9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2" name="Google Shape;412;p9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3" name="Google Shape;413;p9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4" name="Google Shape;414;p9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15" name="Google Shape;415;p9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416" name="Google Shape;416;p9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7" name="Google Shape;417;p9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8" name="Google Shape;418;p9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9" name="Google Shape;419;p9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20" name="Google Shape;420;p9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421" name="Google Shape;421;p9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2" name="Google Shape;422;p9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3" name="Google Shape;423;p9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24" name="Google Shape;424;p9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425" name="Google Shape;425;p9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426" name="Google Shape;426;p9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427" name="Google Shape;427;p9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28" name="Google Shape;428;p9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29" name="Google Shape;429;p9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30" name="Google Shape;430;p9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431" name="Google Shape;431;p9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432" name="Google Shape;432;p9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33" name="Google Shape;433;p9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34" name="Google Shape;434;p9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35" name="Google Shape;435;p9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436" name="Google Shape;436;p9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437" name="Google Shape;437;p9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38" name="Google Shape;438;p9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39" name="Google Shape;439;p9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440" name="Google Shape;440;p9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441" name="Google Shape;441;p9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442" name="Google Shape;442;p9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43" name="Google Shape;443;p9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444" name="Google Shape;444;p9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445" name="Google Shape;445;p9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46" name="Google Shape;446;p9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47" name="Google Shape;447;p9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48" name="Google Shape;448;p9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449" name="Google Shape;449;p9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450" name="Google Shape;450;p9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51" name="Google Shape;451;p9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52" name="Google Shape;452;p9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</p:grpSp>
      </p:grpSp>
      <p:grpSp>
        <p:nvGrpSpPr>
          <p:cNvPr id="453" name="Google Shape;453;p9"/>
          <p:cNvGrpSpPr/>
          <p:nvPr/>
        </p:nvGrpSpPr>
        <p:grpSpPr>
          <a:xfrm>
            <a:off x="-7" y="167200"/>
            <a:ext cx="8952587" cy="4867172"/>
            <a:chOff x="-7" y="167200"/>
            <a:chExt cx="8952587" cy="4867172"/>
          </a:xfrm>
        </p:grpSpPr>
        <p:grpSp>
          <p:nvGrpSpPr>
            <p:cNvPr id="454" name="Google Shape;454;p9"/>
            <p:cNvGrpSpPr/>
            <p:nvPr/>
          </p:nvGrpSpPr>
          <p:grpSpPr>
            <a:xfrm>
              <a:off x="-7" y="167200"/>
              <a:ext cx="1266969" cy="226225"/>
              <a:chOff x="-7" y="167200"/>
              <a:chExt cx="1266969" cy="226225"/>
            </a:xfrm>
          </p:grpSpPr>
          <p:sp>
            <p:nvSpPr>
              <p:cNvPr id="455" name="Google Shape;455;p9"/>
              <p:cNvSpPr/>
              <p:nvPr/>
            </p:nvSpPr>
            <p:spPr>
              <a:xfrm>
                <a:off x="-7" y="167200"/>
                <a:ext cx="1266969" cy="50339"/>
              </a:xfrm>
              <a:custGeom>
                <a:avLst/>
                <a:gdLst/>
                <a:ahLst/>
                <a:cxnLst/>
                <a:rect l="l" t="t" r="r" b="b"/>
                <a:pathLst>
                  <a:path w="6317" h="251" extrusionOk="0">
                    <a:moveTo>
                      <a:pt x="1" y="0"/>
                    </a:moveTo>
                    <a:lnTo>
                      <a:pt x="1" y="251"/>
                    </a:lnTo>
                    <a:lnTo>
                      <a:pt x="6317" y="251"/>
                    </a:lnTo>
                    <a:lnTo>
                      <a:pt x="63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9"/>
              <p:cNvSpPr/>
              <p:nvPr/>
            </p:nvSpPr>
            <p:spPr>
              <a:xfrm>
                <a:off x="0" y="338072"/>
                <a:ext cx="698969" cy="55352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76" extrusionOk="0">
                    <a:moveTo>
                      <a:pt x="1" y="0"/>
                    </a:moveTo>
                    <a:lnTo>
                      <a:pt x="1" y="276"/>
                    </a:lnTo>
                    <a:lnTo>
                      <a:pt x="3485" y="276"/>
                    </a:lnTo>
                    <a:lnTo>
                      <a:pt x="34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7" name="Google Shape;457;p9"/>
            <p:cNvGrpSpPr/>
            <p:nvPr/>
          </p:nvGrpSpPr>
          <p:grpSpPr>
            <a:xfrm>
              <a:off x="7519182" y="4467918"/>
              <a:ext cx="1433398" cy="566454"/>
              <a:chOff x="7519182" y="4467918"/>
              <a:chExt cx="1433398" cy="566454"/>
            </a:xfrm>
          </p:grpSpPr>
          <p:sp>
            <p:nvSpPr>
              <p:cNvPr id="458" name="Google Shape;458;p9"/>
              <p:cNvSpPr/>
              <p:nvPr/>
            </p:nvSpPr>
            <p:spPr>
              <a:xfrm>
                <a:off x="8561631" y="4643609"/>
                <a:ext cx="390949" cy="390763"/>
              </a:xfrm>
              <a:custGeom>
                <a:avLst/>
                <a:gdLst/>
                <a:ahLst/>
                <a:cxnLst/>
                <a:rect l="l" t="t" r="r" b="b"/>
                <a:pathLst>
                  <a:path w="2107" h="2106" extrusionOk="0">
                    <a:moveTo>
                      <a:pt x="1053" y="426"/>
                    </a:moveTo>
                    <a:cubicBezTo>
                      <a:pt x="1404" y="426"/>
                      <a:pt x="1680" y="702"/>
                      <a:pt x="1680" y="1053"/>
                    </a:cubicBezTo>
                    <a:cubicBezTo>
                      <a:pt x="1680" y="1404"/>
                      <a:pt x="1404" y="1704"/>
                      <a:pt x="1053" y="1704"/>
                    </a:cubicBezTo>
                    <a:cubicBezTo>
                      <a:pt x="703" y="1704"/>
                      <a:pt x="427" y="1404"/>
                      <a:pt x="427" y="1053"/>
                    </a:cubicBezTo>
                    <a:cubicBezTo>
                      <a:pt x="427" y="702"/>
                      <a:pt x="703" y="426"/>
                      <a:pt x="1053" y="426"/>
                    </a:cubicBezTo>
                    <a:close/>
                    <a:moveTo>
                      <a:pt x="1053" y="0"/>
                    </a:moveTo>
                    <a:cubicBezTo>
                      <a:pt x="477" y="0"/>
                      <a:pt x="1" y="476"/>
                      <a:pt x="1" y="1053"/>
                    </a:cubicBezTo>
                    <a:cubicBezTo>
                      <a:pt x="1" y="1629"/>
                      <a:pt x="477" y="2105"/>
                      <a:pt x="1053" y="2105"/>
                    </a:cubicBezTo>
                    <a:cubicBezTo>
                      <a:pt x="1630" y="2105"/>
                      <a:pt x="2106" y="1629"/>
                      <a:pt x="2106" y="1053"/>
                    </a:cubicBezTo>
                    <a:cubicBezTo>
                      <a:pt x="2106" y="476"/>
                      <a:pt x="1630" y="0"/>
                      <a:pt x="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9"/>
              <p:cNvSpPr/>
              <p:nvPr/>
            </p:nvSpPr>
            <p:spPr>
              <a:xfrm>
                <a:off x="7519182" y="4467918"/>
                <a:ext cx="1074296" cy="175676"/>
              </a:xfrm>
              <a:custGeom>
                <a:avLst/>
                <a:gdLst/>
                <a:ahLst/>
                <a:cxnLst/>
                <a:rect l="l" t="t" r="r" b="b"/>
                <a:pathLst>
                  <a:path w="6292" h="1029" extrusionOk="0">
                    <a:moveTo>
                      <a:pt x="126" y="1"/>
                    </a:moveTo>
                    <a:lnTo>
                      <a:pt x="0" y="126"/>
                    </a:lnTo>
                    <a:lnTo>
                      <a:pt x="502" y="702"/>
                    </a:lnTo>
                    <a:cubicBezTo>
                      <a:pt x="627" y="842"/>
                      <a:pt x="799" y="911"/>
                      <a:pt x="969" y="911"/>
                    </a:cubicBezTo>
                    <a:cubicBezTo>
                      <a:pt x="1106" y="911"/>
                      <a:pt x="1242" y="867"/>
                      <a:pt x="1354" y="778"/>
                    </a:cubicBezTo>
                    <a:lnTo>
                      <a:pt x="1830" y="351"/>
                    </a:lnTo>
                    <a:cubicBezTo>
                      <a:pt x="1905" y="276"/>
                      <a:pt x="2030" y="251"/>
                      <a:pt x="2131" y="251"/>
                    </a:cubicBezTo>
                    <a:cubicBezTo>
                      <a:pt x="2256" y="251"/>
                      <a:pt x="2356" y="301"/>
                      <a:pt x="2431" y="402"/>
                    </a:cubicBezTo>
                    <a:lnTo>
                      <a:pt x="2757" y="778"/>
                    </a:lnTo>
                    <a:cubicBezTo>
                      <a:pt x="2882" y="903"/>
                      <a:pt x="3033" y="978"/>
                      <a:pt x="3183" y="1003"/>
                    </a:cubicBezTo>
                    <a:cubicBezTo>
                      <a:pt x="3359" y="1003"/>
                      <a:pt x="3509" y="953"/>
                      <a:pt x="3634" y="828"/>
                    </a:cubicBezTo>
                    <a:lnTo>
                      <a:pt x="4035" y="477"/>
                    </a:lnTo>
                    <a:cubicBezTo>
                      <a:pt x="4136" y="402"/>
                      <a:pt x="4236" y="351"/>
                      <a:pt x="4361" y="351"/>
                    </a:cubicBezTo>
                    <a:cubicBezTo>
                      <a:pt x="4487" y="377"/>
                      <a:pt x="4587" y="427"/>
                      <a:pt x="4662" y="527"/>
                    </a:cubicBezTo>
                    <a:lnTo>
                      <a:pt x="4862" y="778"/>
                    </a:lnTo>
                    <a:cubicBezTo>
                      <a:pt x="4963" y="928"/>
                      <a:pt x="5138" y="1003"/>
                      <a:pt x="5314" y="1028"/>
                    </a:cubicBezTo>
                    <a:cubicBezTo>
                      <a:pt x="5489" y="1028"/>
                      <a:pt x="5664" y="953"/>
                      <a:pt x="5790" y="828"/>
                    </a:cubicBezTo>
                    <a:lnTo>
                      <a:pt x="6291" y="301"/>
                    </a:lnTo>
                    <a:lnTo>
                      <a:pt x="6141" y="176"/>
                    </a:lnTo>
                    <a:lnTo>
                      <a:pt x="5639" y="702"/>
                    </a:lnTo>
                    <a:cubicBezTo>
                      <a:pt x="5564" y="803"/>
                      <a:pt x="5439" y="828"/>
                      <a:pt x="5314" y="828"/>
                    </a:cubicBezTo>
                    <a:cubicBezTo>
                      <a:pt x="5188" y="828"/>
                      <a:pt x="5088" y="778"/>
                      <a:pt x="5013" y="677"/>
                    </a:cubicBezTo>
                    <a:lnTo>
                      <a:pt x="4787" y="402"/>
                    </a:lnTo>
                    <a:cubicBezTo>
                      <a:pt x="4687" y="276"/>
                      <a:pt x="4537" y="201"/>
                      <a:pt x="4361" y="176"/>
                    </a:cubicBezTo>
                    <a:cubicBezTo>
                      <a:pt x="4211" y="176"/>
                      <a:pt x="4035" y="226"/>
                      <a:pt x="3910" y="326"/>
                    </a:cubicBezTo>
                    <a:lnTo>
                      <a:pt x="3509" y="702"/>
                    </a:lnTo>
                    <a:cubicBezTo>
                      <a:pt x="3427" y="764"/>
                      <a:pt x="3344" y="809"/>
                      <a:pt x="3262" y="809"/>
                    </a:cubicBezTo>
                    <a:cubicBezTo>
                      <a:pt x="3244" y="809"/>
                      <a:pt x="3226" y="807"/>
                      <a:pt x="3208" y="803"/>
                    </a:cubicBezTo>
                    <a:cubicBezTo>
                      <a:pt x="3083" y="803"/>
                      <a:pt x="2983" y="752"/>
                      <a:pt x="2908" y="677"/>
                    </a:cubicBezTo>
                    <a:lnTo>
                      <a:pt x="2557" y="276"/>
                    </a:lnTo>
                    <a:cubicBezTo>
                      <a:pt x="2456" y="151"/>
                      <a:pt x="2306" y="76"/>
                      <a:pt x="2156" y="76"/>
                    </a:cubicBezTo>
                    <a:cubicBezTo>
                      <a:pt x="2126" y="72"/>
                      <a:pt x="2098" y="69"/>
                      <a:pt x="2070" y="69"/>
                    </a:cubicBezTo>
                    <a:cubicBezTo>
                      <a:pt x="1931" y="69"/>
                      <a:pt x="1809" y="122"/>
                      <a:pt x="1705" y="226"/>
                    </a:cubicBezTo>
                    <a:lnTo>
                      <a:pt x="1228" y="627"/>
                    </a:lnTo>
                    <a:cubicBezTo>
                      <a:pt x="1151" y="694"/>
                      <a:pt x="1058" y="726"/>
                      <a:pt x="966" y="726"/>
                    </a:cubicBezTo>
                    <a:cubicBezTo>
                      <a:pt x="851" y="726"/>
                      <a:pt x="736" y="675"/>
                      <a:pt x="652" y="577"/>
                    </a:cubicBezTo>
                    <a:lnTo>
                      <a:pt x="1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60" name="Google Shape;460;p9"/>
          <p:cNvSpPr txBox="1">
            <a:spLocks noGrp="1"/>
          </p:cNvSpPr>
          <p:nvPr>
            <p:ph type="title"/>
          </p:nvPr>
        </p:nvSpPr>
        <p:spPr>
          <a:xfrm>
            <a:off x="901875" y="1621638"/>
            <a:ext cx="3496200" cy="95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61" name="Google Shape;461;p9"/>
          <p:cNvSpPr txBox="1">
            <a:spLocks noGrp="1"/>
          </p:cNvSpPr>
          <p:nvPr>
            <p:ph type="subTitle" idx="1"/>
          </p:nvPr>
        </p:nvSpPr>
        <p:spPr>
          <a:xfrm>
            <a:off x="901875" y="2657562"/>
            <a:ext cx="3496200" cy="8643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9" name="Google Shape;529;p13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530" name="Google Shape;530;p13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531" name="Google Shape;531;p13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532" name="Google Shape;532;p13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3" name="Google Shape;533;p13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4" name="Google Shape;534;p13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5" name="Google Shape;535;p13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36" name="Google Shape;536;p13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537" name="Google Shape;537;p13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8" name="Google Shape;538;p13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9" name="Google Shape;539;p13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0" name="Google Shape;540;p13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41" name="Google Shape;541;p13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542" name="Google Shape;542;p13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3" name="Google Shape;543;p13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4" name="Google Shape;544;p13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45" name="Google Shape;545;p13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546" name="Google Shape;546;p13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547" name="Google Shape;547;p13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548" name="Google Shape;548;p13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49" name="Google Shape;549;p13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50" name="Google Shape;550;p13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51" name="Google Shape;551;p13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552" name="Google Shape;552;p13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553" name="Google Shape;553;p13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54" name="Google Shape;554;p13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55" name="Google Shape;555;p13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56" name="Google Shape;556;p13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557" name="Google Shape;557;p13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558" name="Google Shape;558;p13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59" name="Google Shape;559;p13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60" name="Google Shape;560;p13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561" name="Google Shape;561;p13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562" name="Google Shape;562;p13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563" name="Google Shape;563;p13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64" name="Google Shape;564;p13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565" name="Google Shape;565;p13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566" name="Google Shape;566;p13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67" name="Google Shape;567;p13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68" name="Google Shape;568;p13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69" name="Google Shape;569;p13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570" name="Google Shape;570;p13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571" name="Google Shape;571;p13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72" name="Google Shape;572;p13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73" name="Google Shape;573;p13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</p:grpSp>
      </p:grpSp>
      <p:sp>
        <p:nvSpPr>
          <p:cNvPr id="574" name="Google Shape;574;p13"/>
          <p:cNvSpPr txBox="1">
            <a:spLocks noGrp="1"/>
          </p:cNvSpPr>
          <p:nvPr>
            <p:ph type="subTitle" idx="1"/>
          </p:nvPr>
        </p:nvSpPr>
        <p:spPr>
          <a:xfrm>
            <a:off x="1454699" y="1727500"/>
            <a:ext cx="2891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575" name="Google Shape;57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76" name="Google Shape;576;p13"/>
          <p:cNvSpPr txBox="1">
            <a:spLocks noGrp="1"/>
          </p:cNvSpPr>
          <p:nvPr>
            <p:ph type="subTitle" idx="2"/>
          </p:nvPr>
        </p:nvSpPr>
        <p:spPr>
          <a:xfrm>
            <a:off x="713225" y="2181950"/>
            <a:ext cx="3633000" cy="3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7" name="Google Shape;577;p13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1727495"/>
            <a:ext cx="734700" cy="447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78" name="Google Shape;578;p13"/>
          <p:cNvSpPr txBox="1">
            <a:spLocks noGrp="1"/>
          </p:cNvSpPr>
          <p:nvPr>
            <p:ph type="subTitle" idx="4"/>
          </p:nvPr>
        </p:nvSpPr>
        <p:spPr>
          <a:xfrm>
            <a:off x="5532475" y="1727500"/>
            <a:ext cx="2891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579" name="Google Shape;579;p13"/>
          <p:cNvSpPr txBox="1">
            <a:spLocks noGrp="1"/>
          </p:cNvSpPr>
          <p:nvPr>
            <p:ph type="subTitle" idx="5"/>
          </p:nvPr>
        </p:nvSpPr>
        <p:spPr>
          <a:xfrm>
            <a:off x="4791000" y="2181950"/>
            <a:ext cx="3633000" cy="3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0" name="Google Shape;580;p13"/>
          <p:cNvSpPr txBox="1">
            <a:spLocks noGrp="1"/>
          </p:cNvSpPr>
          <p:nvPr>
            <p:ph type="title" idx="6" hasCustomPrompt="1"/>
          </p:nvPr>
        </p:nvSpPr>
        <p:spPr>
          <a:xfrm>
            <a:off x="4797775" y="1727495"/>
            <a:ext cx="734700" cy="447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1" name="Google Shape;581;p13"/>
          <p:cNvSpPr txBox="1">
            <a:spLocks noGrp="1"/>
          </p:cNvSpPr>
          <p:nvPr>
            <p:ph type="subTitle" idx="7"/>
          </p:nvPr>
        </p:nvSpPr>
        <p:spPr>
          <a:xfrm>
            <a:off x="1454699" y="3202550"/>
            <a:ext cx="2891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582" name="Google Shape;582;p13"/>
          <p:cNvSpPr txBox="1">
            <a:spLocks noGrp="1"/>
          </p:cNvSpPr>
          <p:nvPr>
            <p:ph type="subTitle" idx="8"/>
          </p:nvPr>
        </p:nvSpPr>
        <p:spPr>
          <a:xfrm>
            <a:off x="713225" y="3657000"/>
            <a:ext cx="3633000" cy="3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3" name="Google Shape;583;p13"/>
          <p:cNvSpPr txBox="1">
            <a:spLocks noGrp="1"/>
          </p:cNvSpPr>
          <p:nvPr>
            <p:ph type="title" idx="9" hasCustomPrompt="1"/>
          </p:nvPr>
        </p:nvSpPr>
        <p:spPr>
          <a:xfrm>
            <a:off x="720000" y="3202545"/>
            <a:ext cx="734700" cy="447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4" name="Google Shape;584;p13"/>
          <p:cNvSpPr txBox="1">
            <a:spLocks noGrp="1"/>
          </p:cNvSpPr>
          <p:nvPr>
            <p:ph type="subTitle" idx="13"/>
          </p:nvPr>
        </p:nvSpPr>
        <p:spPr>
          <a:xfrm>
            <a:off x="5532475" y="3202550"/>
            <a:ext cx="2891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585" name="Google Shape;585;p13"/>
          <p:cNvSpPr txBox="1">
            <a:spLocks noGrp="1"/>
          </p:cNvSpPr>
          <p:nvPr>
            <p:ph type="subTitle" idx="14"/>
          </p:nvPr>
        </p:nvSpPr>
        <p:spPr>
          <a:xfrm>
            <a:off x="4791000" y="3657000"/>
            <a:ext cx="3633000" cy="3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6" name="Google Shape;586;p13"/>
          <p:cNvSpPr txBox="1">
            <a:spLocks noGrp="1"/>
          </p:cNvSpPr>
          <p:nvPr>
            <p:ph type="title" idx="15" hasCustomPrompt="1"/>
          </p:nvPr>
        </p:nvSpPr>
        <p:spPr>
          <a:xfrm>
            <a:off x="4797775" y="3202545"/>
            <a:ext cx="734700" cy="447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587" name="Google Shape;587;p13"/>
          <p:cNvGrpSpPr/>
          <p:nvPr/>
        </p:nvGrpSpPr>
        <p:grpSpPr>
          <a:xfrm>
            <a:off x="-7" y="117416"/>
            <a:ext cx="8941384" cy="4905859"/>
            <a:chOff x="-7" y="117416"/>
            <a:chExt cx="8941384" cy="4905859"/>
          </a:xfrm>
        </p:grpSpPr>
        <p:grpSp>
          <p:nvGrpSpPr>
            <p:cNvPr id="588" name="Google Shape;588;p13"/>
            <p:cNvGrpSpPr/>
            <p:nvPr/>
          </p:nvGrpSpPr>
          <p:grpSpPr>
            <a:xfrm>
              <a:off x="-7" y="4797050"/>
              <a:ext cx="1266969" cy="226225"/>
              <a:chOff x="-7" y="167200"/>
              <a:chExt cx="1266969" cy="226225"/>
            </a:xfrm>
          </p:grpSpPr>
          <p:sp>
            <p:nvSpPr>
              <p:cNvPr id="589" name="Google Shape;589;p13"/>
              <p:cNvSpPr/>
              <p:nvPr/>
            </p:nvSpPr>
            <p:spPr>
              <a:xfrm>
                <a:off x="-7" y="167200"/>
                <a:ext cx="1266969" cy="50339"/>
              </a:xfrm>
              <a:custGeom>
                <a:avLst/>
                <a:gdLst/>
                <a:ahLst/>
                <a:cxnLst/>
                <a:rect l="l" t="t" r="r" b="b"/>
                <a:pathLst>
                  <a:path w="6317" h="251" extrusionOk="0">
                    <a:moveTo>
                      <a:pt x="1" y="0"/>
                    </a:moveTo>
                    <a:lnTo>
                      <a:pt x="1" y="251"/>
                    </a:lnTo>
                    <a:lnTo>
                      <a:pt x="6317" y="251"/>
                    </a:lnTo>
                    <a:lnTo>
                      <a:pt x="63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13"/>
              <p:cNvSpPr/>
              <p:nvPr/>
            </p:nvSpPr>
            <p:spPr>
              <a:xfrm>
                <a:off x="0" y="338072"/>
                <a:ext cx="698969" cy="55352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76" extrusionOk="0">
                    <a:moveTo>
                      <a:pt x="1" y="0"/>
                    </a:moveTo>
                    <a:lnTo>
                      <a:pt x="1" y="276"/>
                    </a:lnTo>
                    <a:lnTo>
                      <a:pt x="3485" y="276"/>
                    </a:lnTo>
                    <a:lnTo>
                      <a:pt x="34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1" name="Google Shape;591;p13"/>
            <p:cNvSpPr/>
            <p:nvPr/>
          </p:nvSpPr>
          <p:spPr>
            <a:xfrm>
              <a:off x="8608176" y="4514350"/>
              <a:ext cx="333201" cy="333048"/>
            </a:xfrm>
            <a:custGeom>
              <a:avLst/>
              <a:gdLst/>
              <a:ahLst/>
              <a:cxnLst/>
              <a:rect l="l" t="t" r="r" b="b"/>
              <a:pathLst>
                <a:path w="2107" h="2106" extrusionOk="0">
                  <a:moveTo>
                    <a:pt x="1053" y="426"/>
                  </a:moveTo>
                  <a:cubicBezTo>
                    <a:pt x="1404" y="426"/>
                    <a:pt x="1680" y="702"/>
                    <a:pt x="1680" y="1053"/>
                  </a:cubicBezTo>
                  <a:cubicBezTo>
                    <a:pt x="1680" y="1404"/>
                    <a:pt x="1404" y="1704"/>
                    <a:pt x="1053" y="1704"/>
                  </a:cubicBezTo>
                  <a:cubicBezTo>
                    <a:pt x="703" y="1704"/>
                    <a:pt x="427" y="1404"/>
                    <a:pt x="427" y="1053"/>
                  </a:cubicBezTo>
                  <a:cubicBezTo>
                    <a:pt x="427" y="702"/>
                    <a:pt x="703" y="426"/>
                    <a:pt x="1053" y="426"/>
                  </a:cubicBezTo>
                  <a:close/>
                  <a:moveTo>
                    <a:pt x="1053" y="0"/>
                  </a:moveTo>
                  <a:cubicBezTo>
                    <a:pt x="477" y="0"/>
                    <a:pt x="1" y="476"/>
                    <a:pt x="1" y="1053"/>
                  </a:cubicBezTo>
                  <a:cubicBezTo>
                    <a:pt x="1" y="1629"/>
                    <a:pt x="477" y="2105"/>
                    <a:pt x="1053" y="2105"/>
                  </a:cubicBezTo>
                  <a:cubicBezTo>
                    <a:pt x="1630" y="2105"/>
                    <a:pt x="2106" y="1629"/>
                    <a:pt x="2106" y="1053"/>
                  </a:cubicBezTo>
                  <a:cubicBezTo>
                    <a:pt x="2106" y="476"/>
                    <a:pt x="1630" y="0"/>
                    <a:pt x="10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3"/>
            <p:cNvSpPr/>
            <p:nvPr/>
          </p:nvSpPr>
          <p:spPr>
            <a:xfrm>
              <a:off x="1861082" y="117416"/>
              <a:ext cx="1074296" cy="175676"/>
            </a:xfrm>
            <a:custGeom>
              <a:avLst/>
              <a:gdLst/>
              <a:ahLst/>
              <a:cxnLst/>
              <a:rect l="l" t="t" r="r" b="b"/>
              <a:pathLst>
                <a:path w="6292" h="1029" extrusionOk="0">
                  <a:moveTo>
                    <a:pt x="126" y="1"/>
                  </a:moveTo>
                  <a:lnTo>
                    <a:pt x="0" y="126"/>
                  </a:lnTo>
                  <a:lnTo>
                    <a:pt x="502" y="702"/>
                  </a:lnTo>
                  <a:cubicBezTo>
                    <a:pt x="627" y="842"/>
                    <a:pt x="799" y="911"/>
                    <a:pt x="969" y="911"/>
                  </a:cubicBezTo>
                  <a:cubicBezTo>
                    <a:pt x="1106" y="911"/>
                    <a:pt x="1242" y="867"/>
                    <a:pt x="1354" y="778"/>
                  </a:cubicBezTo>
                  <a:lnTo>
                    <a:pt x="1830" y="351"/>
                  </a:lnTo>
                  <a:cubicBezTo>
                    <a:pt x="1905" y="276"/>
                    <a:pt x="2030" y="251"/>
                    <a:pt x="2131" y="251"/>
                  </a:cubicBezTo>
                  <a:cubicBezTo>
                    <a:pt x="2256" y="251"/>
                    <a:pt x="2356" y="301"/>
                    <a:pt x="2431" y="402"/>
                  </a:cubicBezTo>
                  <a:lnTo>
                    <a:pt x="2757" y="778"/>
                  </a:lnTo>
                  <a:cubicBezTo>
                    <a:pt x="2882" y="903"/>
                    <a:pt x="3033" y="978"/>
                    <a:pt x="3183" y="1003"/>
                  </a:cubicBezTo>
                  <a:cubicBezTo>
                    <a:pt x="3359" y="1003"/>
                    <a:pt x="3509" y="953"/>
                    <a:pt x="3634" y="828"/>
                  </a:cubicBezTo>
                  <a:lnTo>
                    <a:pt x="4035" y="477"/>
                  </a:lnTo>
                  <a:cubicBezTo>
                    <a:pt x="4136" y="402"/>
                    <a:pt x="4236" y="351"/>
                    <a:pt x="4361" y="351"/>
                  </a:cubicBezTo>
                  <a:cubicBezTo>
                    <a:pt x="4487" y="377"/>
                    <a:pt x="4587" y="427"/>
                    <a:pt x="4662" y="527"/>
                  </a:cubicBezTo>
                  <a:lnTo>
                    <a:pt x="4862" y="778"/>
                  </a:lnTo>
                  <a:cubicBezTo>
                    <a:pt x="4963" y="928"/>
                    <a:pt x="5138" y="1003"/>
                    <a:pt x="5314" y="1028"/>
                  </a:cubicBezTo>
                  <a:cubicBezTo>
                    <a:pt x="5489" y="1028"/>
                    <a:pt x="5664" y="953"/>
                    <a:pt x="5790" y="828"/>
                  </a:cubicBezTo>
                  <a:lnTo>
                    <a:pt x="6291" y="301"/>
                  </a:lnTo>
                  <a:lnTo>
                    <a:pt x="6141" y="176"/>
                  </a:lnTo>
                  <a:lnTo>
                    <a:pt x="5639" y="702"/>
                  </a:lnTo>
                  <a:cubicBezTo>
                    <a:pt x="5564" y="803"/>
                    <a:pt x="5439" y="828"/>
                    <a:pt x="5314" y="828"/>
                  </a:cubicBezTo>
                  <a:cubicBezTo>
                    <a:pt x="5188" y="828"/>
                    <a:pt x="5088" y="778"/>
                    <a:pt x="5013" y="677"/>
                  </a:cubicBezTo>
                  <a:lnTo>
                    <a:pt x="4787" y="402"/>
                  </a:lnTo>
                  <a:cubicBezTo>
                    <a:pt x="4687" y="276"/>
                    <a:pt x="4537" y="201"/>
                    <a:pt x="4361" y="176"/>
                  </a:cubicBezTo>
                  <a:cubicBezTo>
                    <a:pt x="4211" y="176"/>
                    <a:pt x="4035" y="226"/>
                    <a:pt x="3910" y="326"/>
                  </a:cubicBezTo>
                  <a:lnTo>
                    <a:pt x="3509" y="702"/>
                  </a:lnTo>
                  <a:cubicBezTo>
                    <a:pt x="3427" y="764"/>
                    <a:pt x="3344" y="809"/>
                    <a:pt x="3262" y="809"/>
                  </a:cubicBezTo>
                  <a:cubicBezTo>
                    <a:pt x="3244" y="809"/>
                    <a:pt x="3226" y="807"/>
                    <a:pt x="3208" y="803"/>
                  </a:cubicBezTo>
                  <a:cubicBezTo>
                    <a:pt x="3083" y="803"/>
                    <a:pt x="2983" y="752"/>
                    <a:pt x="2908" y="677"/>
                  </a:cubicBezTo>
                  <a:lnTo>
                    <a:pt x="2557" y="276"/>
                  </a:lnTo>
                  <a:cubicBezTo>
                    <a:pt x="2456" y="151"/>
                    <a:pt x="2306" y="76"/>
                    <a:pt x="2156" y="76"/>
                  </a:cubicBezTo>
                  <a:cubicBezTo>
                    <a:pt x="2126" y="72"/>
                    <a:pt x="2098" y="69"/>
                    <a:pt x="2070" y="69"/>
                  </a:cubicBezTo>
                  <a:cubicBezTo>
                    <a:pt x="1931" y="69"/>
                    <a:pt x="1809" y="122"/>
                    <a:pt x="1705" y="226"/>
                  </a:cubicBezTo>
                  <a:lnTo>
                    <a:pt x="1228" y="627"/>
                  </a:lnTo>
                  <a:cubicBezTo>
                    <a:pt x="1151" y="694"/>
                    <a:pt x="1058" y="726"/>
                    <a:pt x="966" y="726"/>
                  </a:cubicBezTo>
                  <a:cubicBezTo>
                    <a:pt x="851" y="726"/>
                    <a:pt x="736" y="675"/>
                    <a:pt x="652" y="577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8" name="Google Shape;648;p15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649" name="Google Shape;649;p15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650" name="Google Shape;650;p15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651" name="Google Shape;651;p15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2" name="Google Shape;652;p15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3" name="Google Shape;653;p15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4" name="Google Shape;654;p15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55" name="Google Shape;655;p15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656" name="Google Shape;656;p15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7" name="Google Shape;657;p15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8" name="Google Shape;658;p15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9" name="Google Shape;659;p15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60" name="Google Shape;660;p15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661" name="Google Shape;661;p15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2" name="Google Shape;662;p15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3" name="Google Shape;663;p15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64" name="Google Shape;664;p15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665" name="Google Shape;665;p15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666" name="Google Shape;666;p15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667" name="Google Shape;667;p15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68" name="Google Shape;668;p15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69" name="Google Shape;669;p15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70" name="Google Shape;670;p15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671" name="Google Shape;671;p15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672" name="Google Shape;672;p15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73" name="Google Shape;673;p15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74" name="Google Shape;674;p15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75" name="Google Shape;675;p15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676" name="Google Shape;676;p15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677" name="Google Shape;677;p15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78" name="Google Shape;678;p15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79" name="Google Shape;679;p15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680" name="Google Shape;680;p15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681" name="Google Shape;681;p15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682" name="Google Shape;682;p15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83" name="Google Shape;683;p15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684" name="Google Shape;684;p15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685" name="Google Shape;685;p15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86" name="Google Shape;686;p15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87" name="Google Shape;687;p15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88" name="Google Shape;688;p15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689" name="Google Shape;689;p15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690" name="Google Shape;690;p15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91" name="Google Shape;691;p15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92" name="Google Shape;692;p15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</p:grpSp>
      </p:grpSp>
      <p:sp>
        <p:nvSpPr>
          <p:cNvPr id="693" name="Google Shape;693;p15"/>
          <p:cNvSpPr txBox="1">
            <a:spLocks noGrp="1"/>
          </p:cNvSpPr>
          <p:nvPr>
            <p:ph type="title"/>
          </p:nvPr>
        </p:nvSpPr>
        <p:spPr>
          <a:xfrm>
            <a:off x="720000" y="1092013"/>
            <a:ext cx="3519600" cy="18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94" name="Google Shape;694;p15"/>
          <p:cNvSpPr txBox="1">
            <a:spLocks noGrp="1"/>
          </p:cNvSpPr>
          <p:nvPr>
            <p:ph type="subTitle" idx="1"/>
          </p:nvPr>
        </p:nvSpPr>
        <p:spPr>
          <a:xfrm>
            <a:off x="720000" y="2935188"/>
            <a:ext cx="3519600" cy="1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5" name="Google Shape;695;p15"/>
          <p:cNvSpPr>
            <a:spLocks noGrp="1"/>
          </p:cNvSpPr>
          <p:nvPr>
            <p:ph type="pic" idx="2"/>
          </p:nvPr>
        </p:nvSpPr>
        <p:spPr>
          <a:xfrm>
            <a:off x="5520775" y="533863"/>
            <a:ext cx="2910000" cy="4075800"/>
          </a:xfrm>
          <a:prstGeom prst="roundRect">
            <a:avLst>
              <a:gd name="adj" fmla="val 652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696" name="Google Shape;696;p15"/>
          <p:cNvGrpSpPr/>
          <p:nvPr/>
        </p:nvGrpSpPr>
        <p:grpSpPr>
          <a:xfrm>
            <a:off x="-7" y="167200"/>
            <a:ext cx="8952587" cy="4867172"/>
            <a:chOff x="-7" y="167200"/>
            <a:chExt cx="8952587" cy="4867172"/>
          </a:xfrm>
        </p:grpSpPr>
        <p:grpSp>
          <p:nvGrpSpPr>
            <p:cNvPr id="697" name="Google Shape;697;p15"/>
            <p:cNvGrpSpPr/>
            <p:nvPr/>
          </p:nvGrpSpPr>
          <p:grpSpPr>
            <a:xfrm>
              <a:off x="-7" y="167200"/>
              <a:ext cx="1266969" cy="226225"/>
              <a:chOff x="-7" y="167200"/>
              <a:chExt cx="1266969" cy="226225"/>
            </a:xfrm>
          </p:grpSpPr>
          <p:sp>
            <p:nvSpPr>
              <p:cNvPr id="698" name="Google Shape;698;p15"/>
              <p:cNvSpPr/>
              <p:nvPr/>
            </p:nvSpPr>
            <p:spPr>
              <a:xfrm>
                <a:off x="-7" y="167200"/>
                <a:ext cx="1266969" cy="50339"/>
              </a:xfrm>
              <a:custGeom>
                <a:avLst/>
                <a:gdLst/>
                <a:ahLst/>
                <a:cxnLst/>
                <a:rect l="l" t="t" r="r" b="b"/>
                <a:pathLst>
                  <a:path w="6317" h="251" extrusionOk="0">
                    <a:moveTo>
                      <a:pt x="1" y="0"/>
                    </a:moveTo>
                    <a:lnTo>
                      <a:pt x="1" y="251"/>
                    </a:lnTo>
                    <a:lnTo>
                      <a:pt x="6317" y="251"/>
                    </a:lnTo>
                    <a:lnTo>
                      <a:pt x="63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15"/>
              <p:cNvSpPr/>
              <p:nvPr/>
            </p:nvSpPr>
            <p:spPr>
              <a:xfrm>
                <a:off x="0" y="338072"/>
                <a:ext cx="698969" cy="55352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76" extrusionOk="0">
                    <a:moveTo>
                      <a:pt x="1" y="0"/>
                    </a:moveTo>
                    <a:lnTo>
                      <a:pt x="1" y="276"/>
                    </a:lnTo>
                    <a:lnTo>
                      <a:pt x="3485" y="276"/>
                    </a:lnTo>
                    <a:lnTo>
                      <a:pt x="34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0" name="Google Shape;700;p15"/>
            <p:cNvGrpSpPr/>
            <p:nvPr/>
          </p:nvGrpSpPr>
          <p:grpSpPr>
            <a:xfrm>
              <a:off x="4890282" y="4643609"/>
              <a:ext cx="4062298" cy="390763"/>
              <a:chOff x="4890282" y="4643609"/>
              <a:chExt cx="4062298" cy="390763"/>
            </a:xfrm>
          </p:grpSpPr>
          <p:sp>
            <p:nvSpPr>
              <p:cNvPr id="701" name="Google Shape;701;p15"/>
              <p:cNvSpPr/>
              <p:nvPr/>
            </p:nvSpPr>
            <p:spPr>
              <a:xfrm>
                <a:off x="8561631" y="4643609"/>
                <a:ext cx="390949" cy="390763"/>
              </a:xfrm>
              <a:custGeom>
                <a:avLst/>
                <a:gdLst/>
                <a:ahLst/>
                <a:cxnLst/>
                <a:rect l="l" t="t" r="r" b="b"/>
                <a:pathLst>
                  <a:path w="2107" h="2106" extrusionOk="0">
                    <a:moveTo>
                      <a:pt x="1053" y="426"/>
                    </a:moveTo>
                    <a:cubicBezTo>
                      <a:pt x="1404" y="426"/>
                      <a:pt x="1680" y="702"/>
                      <a:pt x="1680" y="1053"/>
                    </a:cubicBezTo>
                    <a:cubicBezTo>
                      <a:pt x="1680" y="1404"/>
                      <a:pt x="1404" y="1704"/>
                      <a:pt x="1053" y="1704"/>
                    </a:cubicBezTo>
                    <a:cubicBezTo>
                      <a:pt x="703" y="1704"/>
                      <a:pt x="427" y="1404"/>
                      <a:pt x="427" y="1053"/>
                    </a:cubicBezTo>
                    <a:cubicBezTo>
                      <a:pt x="427" y="702"/>
                      <a:pt x="703" y="426"/>
                      <a:pt x="1053" y="426"/>
                    </a:cubicBezTo>
                    <a:close/>
                    <a:moveTo>
                      <a:pt x="1053" y="0"/>
                    </a:moveTo>
                    <a:cubicBezTo>
                      <a:pt x="477" y="0"/>
                      <a:pt x="1" y="476"/>
                      <a:pt x="1" y="1053"/>
                    </a:cubicBezTo>
                    <a:cubicBezTo>
                      <a:pt x="1" y="1629"/>
                      <a:pt x="477" y="2105"/>
                      <a:pt x="1053" y="2105"/>
                    </a:cubicBezTo>
                    <a:cubicBezTo>
                      <a:pt x="1630" y="2105"/>
                      <a:pt x="2106" y="1629"/>
                      <a:pt x="2106" y="1053"/>
                    </a:cubicBezTo>
                    <a:cubicBezTo>
                      <a:pt x="2106" y="476"/>
                      <a:pt x="1630" y="0"/>
                      <a:pt x="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15"/>
              <p:cNvSpPr/>
              <p:nvPr/>
            </p:nvSpPr>
            <p:spPr>
              <a:xfrm>
                <a:off x="4890282" y="4751143"/>
                <a:ext cx="1074296" cy="175676"/>
              </a:xfrm>
              <a:custGeom>
                <a:avLst/>
                <a:gdLst/>
                <a:ahLst/>
                <a:cxnLst/>
                <a:rect l="l" t="t" r="r" b="b"/>
                <a:pathLst>
                  <a:path w="6292" h="1029" extrusionOk="0">
                    <a:moveTo>
                      <a:pt x="126" y="1"/>
                    </a:moveTo>
                    <a:lnTo>
                      <a:pt x="0" y="126"/>
                    </a:lnTo>
                    <a:lnTo>
                      <a:pt x="502" y="702"/>
                    </a:lnTo>
                    <a:cubicBezTo>
                      <a:pt x="627" y="842"/>
                      <a:pt x="799" y="911"/>
                      <a:pt x="969" y="911"/>
                    </a:cubicBezTo>
                    <a:cubicBezTo>
                      <a:pt x="1106" y="911"/>
                      <a:pt x="1242" y="867"/>
                      <a:pt x="1354" y="778"/>
                    </a:cubicBezTo>
                    <a:lnTo>
                      <a:pt x="1830" y="351"/>
                    </a:lnTo>
                    <a:cubicBezTo>
                      <a:pt x="1905" y="276"/>
                      <a:pt x="2030" y="251"/>
                      <a:pt x="2131" y="251"/>
                    </a:cubicBezTo>
                    <a:cubicBezTo>
                      <a:pt x="2256" y="251"/>
                      <a:pt x="2356" y="301"/>
                      <a:pt x="2431" y="402"/>
                    </a:cubicBezTo>
                    <a:lnTo>
                      <a:pt x="2757" y="778"/>
                    </a:lnTo>
                    <a:cubicBezTo>
                      <a:pt x="2882" y="903"/>
                      <a:pt x="3033" y="978"/>
                      <a:pt x="3183" y="1003"/>
                    </a:cubicBezTo>
                    <a:cubicBezTo>
                      <a:pt x="3359" y="1003"/>
                      <a:pt x="3509" y="953"/>
                      <a:pt x="3634" y="828"/>
                    </a:cubicBezTo>
                    <a:lnTo>
                      <a:pt x="4035" y="477"/>
                    </a:lnTo>
                    <a:cubicBezTo>
                      <a:pt x="4136" y="402"/>
                      <a:pt x="4236" y="351"/>
                      <a:pt x="4361" y="351"/>
                    </a:cubicBezTo>
                    <a:cubicBezTo>
                      <a:pt x="4487" y="377"/>
                      <a:pt x="4587" y="427"/>
                      <a:pt x="4662" y="527"/>
                    </a:cubicBezTo>
                    <a:lnTo>
                      <a:pt x="4862" y="778"/>
                    </a:lnTo>
                    <a:cubicBezTo>
                      <a:pt x="4963" y="928"/>
                      <a:pt x="5138" y="1003"/>
                      <a:pt x="5314" y="1028"/>
                    </a:cubicBezTo>
                    <a:cubicBezTo>
                      <a:pt x="5489" y="1028"/>
                      <a:pt x="5664" y="953"/>
                      <a:pt x="5790" y="828"/>
                    </a:cubicBezTo>
                    <a:lnTo>
                      <a:pt x="6291" y="301"/>
                    </a:lnTo>
                    <a:lnTo>
                      <a:pt x="6141" y="176"/>
                    </a:lnTo>
                    <a:lnTo>
                      <a:pt x="5639" y="702"/>
                    </a:lnTo>
                    <a:cubicBezTo>
                      <a:pt x="5564" y="803"/>
                      <a:pt x="5439" y="828"/>
                      <a:pt x="5314" y="828"/>
                    </a:cubicBezTo>
                    <a:cubicBezTo>
                      <a:pt x="5188" y="828"/>
                      <a:pt x="5088" y="778"/>
                      <a:pt x="5013" y="677"/>
                    </a:cubicBezTo>
                    <a:lnTo>
                      <a:pt x="4787" y="402"/>
                    </a:lnTo>
                    <a:cubicBezTo>
                      <a:pt x="4687" y="276"/>
                      <a:pt x="4537" y="201"/>
                      <a:pt x="4361" y="176"/>
                    </a:cubicBezTo>
                    <a:cubicBezTo>
                      <a:pt x="4211" y="176"/>
                      <a:pt x="4035" y="226"/>
                      <a:pt x="3910" y="326"/>
                    </a:cubicBezTo>
                    <a:lnTo>
                      <a:pt x="3509" y="702"/>
                    </a:lnTo>
                    <a:cubicBezTo>
                      <a:pt x="3427" y="764"/>
                      <a:pt x="3344" y="809"/>
                      <a:pt x="3262" y="809"/>
                    </a:cubicBezTo>
                    <a:cubicBezTo>
                      <a:pt x="3244" y="809"/>
                      <a:pt x="3226" y="807"/>
                      <a:pt x="3208" y="803"/>
                    </a:cubicBezTo>
                    <a:cubicBezTo>
                      <a:pt x="3083" y="803"/>
                      <a:pt x="2983" y="752"/>
                      <a:pt x="2908" y="677"/>
                    </a:cubicBezTo>
                    <a:lnTo>
                      <a:pt x="2557" y="276"/>
                    </a:lnTo>
                    <a:cubicBezTo>
                      <a:pt x="2456" y="151"/>
                      <a:pt x="2306" y="76"/>
                      <a:pt x="2156" y="76"/>
                    </a:cubicBezTo>
                    <a:cubicBezTo>
                      <a:pt x="2126" y="72"/>
                      <a:pt x="2098" y="69"/>
                      <a:pt x="2070" y="69"/>
                    </a:cubicBezTo>
                    <a:cubicBezTo>
                      <a:pt x="1931" y="69"/>
                      <a:pt x="1809" y="122"/>
                      <a:pt x="1705" y="226"/>
                    </a:cubicBezTo>
                    <a:lnTo>
                      <a:pt x="1228" y="627"/>
                    </a:lnTo>
                    <a:cubicBezTo>
                      <a:pt x="1151" y="694"/>
                      <a:pt x="1058" y="726"/>
                      <a:pt x="966" y="726"/>
                    </a:cubicBezTo>
                    <a:cubicBezTo>
                      <a:pt x="851" y="726"/>
                      <a:pt x="736" y="675"/>
                      <a:pt x="652" y="577"/>
                    </a:cubicBezTo>
                    <a:lnTo>
                      <a:pt x="1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Semi Condensed"/>
              <a:buNone/>
              <a:defRPr sz="35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Semi Condensed"/>
              <a:buNone/>
              <a:defRPr sz="35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Semi Condensed"/>
              <a:buNone/>
              <a:defRPr sz="35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Semi Condensed"/>
              <a:buNone/>
              <a:defRPr sz="35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Semi Condensed"/>
              <a:buNone/>
              <a:defRPr sz="35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Semi Condensed"/>
              <a:buNone/>
              <a:defRPr sz="35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Semi Condensed"/>
              <a:buNone/>
              <a:defRPr sz="35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Semi Condensed"/>
              <a:buNone/>
              <a:defRPr sz="35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Semi Condensed"/>
              <a:buNone/>
              <a:defRPr sz="35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●"/>
              <a:def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○"/>
              <a:def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■"/>
              <a:def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●"/>
              <a:def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○"/>
              <a:def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■"/>
              <a:def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●"/>
              <a:def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○"/>
              <a:def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■"/>
              <a:def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8" r:id="rId7"/>
    <p:sldLayoutId id="2147483659" r:id="rId8"/>
    <p:sldLayoutId id="2147483661" r:id="rId9"/>
    <p:sldLayoutId id="2147483662" r:id="rId10"/>
    <p:sldLayoutId id="2147483664" r:id="rId11"/>
    <p:sldLayoutId id="2147483665" r:id="rId12"/>
    <p:sldLayoutId id="2147483666" r:id="rId13"/>
    <p:sldLayoutId id="2147483670" r:id="rId14"/>
    <p:sldLayoutId id="2147483671" r:id="rId15"/>
    <p:sldLayoutId id="2147483672" r:id="rId16"/>
    <p:sldLayoutId id="2147483673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ronic3d.com.au/glossary-e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youtube.com/watch?v=SEqRPD7kyww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lc.cx/lGAmzv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keepcoding.io/blog/que-es-y-como-funciona-dikw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p31"/>
          <p:cNvSpPr txBox="1">
            <a:spLocks noGrp="1"/>
          </p:cNvSpPr>
          <p:nvPr>
            <p:ph type="ctrTitle"/>
          </p:nvPr>
        </p:nvSpPr>
        <p:spPr>
          <a:xfrm>
            <a:off x="713225" y="820500"/>
            <a:ext cx="4035600" cy="274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5000" dirty="0"/>
              <a:t>Fundamentos de Inteligencia de Negocio</a:t>
            </a:r>
            <a:r>
              <a:rPr lang="en" sz="5000" dirty="0"/>
              <a:t>s (</a:t>
            </a:r>
            <a:r>
              <a:rPr lang="es-CO" sz="5000" dirty="0"/>
              <a:t>BI)</a:t>
            </a:r>
            <a:endParaRPr sz="3500" dirty="0"/>
          </a:p>
        </p:txBody>
      </p:sp>
      <p:sp>
        <p:nvSpPr>
          <p:cNvPr id="1417" name="Google Shape;1417;p31"/>
          <p:cNvSpPr txBox="1">
            <a:spLocks noGrp="1"/>
          </p:cNvSpPr>
          <p:nvPr>
            <p:ph type="subTitle" idx="1"/>
          </p:nvPr>
        </p:nvSpPr>
        <p:spPr>
          <a:xfrm>
            <a:off x="713224" y="3808524"/>
            <a:ext cx="4216089" cy="3726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Juan Esteban Vallejo Diaz – </a:t>
            </a:r>
            <a:r>
              <a:rPr lang="es-CO" dirty="0"/>
              <a:t>Analista de datos</a:t>
            </a:r>
            <a:endParaRPr dirty="0"/>
          </a:p>
        </p:txBody>
      </p:sp>
      <p:grpSp>
        <p:nvGrpSpPr>
          <p:cNvPr id="1418" name="Google Shape;1418;p31"/>
          <p:cNvGrpSpPr/>
          <p:nvPr/>
        </p:nvGrpSpPr>
        <p:grpSpPr>
          <a:xfrm>
            <a:off x="5235950" y="1048200"/>
            <a:ext cx="3285066" cy="3286950"/>
            <a:chOff x="5235950" y="859675"/>
            <a:chExt cx="3285066" cy="3286950"/>
          </a:xfrm>
        </p:grpSpPr>
        <p:sp>
          <p:nvSpPr>
            <p:cNvPr id="1419" name="Google Shape;1419;p31"/>
            <p:cNvSpPr/>
            <p:nvPr/>
          </p:nvSpPr>
          <p:spPr>
            <a:xfrm>
              <a:off x="5478353" y="2905396"/>
              <a:ext cx="2070476" cy="1119822"/>
            </a:xfrm>
            <a:custGeom>
              <a:avLst/>
              <a:gdLst/>
              <a:ahLst/>
              <a:cxnLst/>
              <a:rect l="l" t="t" r="r" b="b"/>
              <a:pathLst>
                <a:path w="20978" h="11346" extrusionOk="0">
                  <a:moveTo>
                    <a:pt x="3108" y="1"/>
                  </a:moveTo>
                  <a:lnTo>
                    <a:pt x="0" y="903"/>
                  </a:lnTo>
                  <a:cubicBezTo>
                    <a:pt x="1821" y="7235"/>
                    <a:pt x="7589" y="11346"/>
                    <a:pt x="13861" y="11346"/>
                  </a:cubicBezTo>
                  <a:cubicBezTo>
                    <a:pt x="15185" y="11346"/>
                    <a:pt x="16533" y="11162"/>
                    <a:pt x="17870" y="10778"/>
                  </a:cubicBezTo>
                  <a:cubicBezTo>
                    <a:pt x="18973" y="10477"/>
                    <a:pt x="20026" y="10026"/>
                    <a:pt x="20978" y="9474"/>
                  </a:cubicBezTo>
                  <a:lnTo>
                    <a:pt x="19399" y="6667"/>
                  </a:lnTo>
                  <a:cubicBezTo>
                    <a:pt x="18647" y="7093"/>
                    <a:pt x="17845" y="7419"/>
                    <a:pt x="16968" y="7670"/>
                  </a:cubicBezTo>
                  <a:cubicBezTo>
                    <a:pt x="15927" y="7973"/>
                    <a:pt x="14877" y="8117"/>
                    <a:pt x="13844" y="8117"/>
                  </a:cubicBezTo>
                  <a:cubicBezTo>
                    <a:pt x="8987" y="8117"/>
                    <a:pt x="4514" y="4920"/>
                    <a:pt x="31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1"/>
            <p:cNvSpPr/>
            <p:nvPr/>
          </p:nvSpPr>
          <p:spPr>
            <a:xfrm>
              <a:off x="5686114" y="1163962"/>
              <a:ext cx="1100872" cy="1100872"/>
            </a:xfrm>
            <a:custGeom>
              <a:avLst/>
              <a:gdLst/>
              <a:ahLst/>
              <a:cxnLst/>
              <a:rect l="l" t="t" r="r" b="b"/>
              <a:pathLst>
                <a:path w="11154" h="11154" extrusionOk="0">
                  <a:moveTo>
                    <a:pt x="11154" y="0"/>
                  </a:moveTo>
                  <a:cubicBezTo>
                    <a:pt x="4988" y="0"/>
                    <a:pt x="1" y="4988"/>
                    <a:pt x="1" y="11153"/>
                  </a:cubicBezTo>
                  <a:lnTo>
                    <a:pt x="11154" y="11153"/>
                  </a:lnTo>
                  <a:lnTo>
                    <a:pt x="111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1"/>
            <p:cNvSpPr/>
            <p:nvPr/>
          </p:nvSpPr>
          <p:spPr>
            <a:xfrm>
              <a:off x="5767738" y="1260390"/>
              <a:ext cx="2308041" cy="2310508"/>
            </a:xfrm>
            <a:custGeom>
              <a:avLst/>
              <a:gdLst/>
              <a:ahLst/>
              <a:cxnLst/>
              <a:rect l="l" t="t" r="r" b="b"/>
              <a:pathLst>
                <a:path w="23385" h="23410" extrusionOk="0">
                  <a:moveTo>
                    <a:pt x="11680" y="1"/>
                  </a:moveTo>
                  <a:lnTo>
                    <a:pt x="11680" y="11705"/>
                  </a:lnTo>
                  <a:lnTo>
                    <a:pt x="1" y="11705"/>
                  </a:lnTo>
                  <a:cubicBezTo>
                    <a:pt x="1" y="18171"/>
                    <a:pt x="5239" y="23409"/>
                    <a:pt x="11680" y="23409"/>
                  </a:cubicBezTo>
                  <a:cubicBezTo>
                    <a:pt x="18146" y="23409"/>
                    <a:pt x="23384" y="18171"/>
                    <a:pt x="23384" y="11705"/>
                  </a:cubicBezTo>
                  <a:cubicBezTo>
                    <a:pt x="23384" y="5239"/>
                    <a:pt x="18146" y="1"/>
                    <a:pt x="116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1"/>
            <p:cNvSpPr/>
            <p:nvPr/>
          </p:nvSpPr>
          <p:spPr>
            <a:xfrm>
              <a:off x="6895764" y="2413187"/>
              <a:ext cx="1625252" cy="1115677"/>
            </a:xfrm>
            <a:custGeom>
              <a:avLst/>
              <a:gdLst/>
              <a:ahLst/>
              <a:cxnLst/>
              <a:rect l="l" t="t" r="r" b="b"/>
              <a:pathLst>
                <a:path w="16467" h="11304" extrusionOk="0">
                  <a:moveTo>
                    <a:pt x="1529" y="827"/>
                  </a:moveTo>
                  <a:lnTo>
                    <a:pt x="15965" y="4612"/>
                  </a:lnTo>
                  <a:cubicBezTo>
                    <a:pt x="15339" y="6742"/>
                    <a:pt x="14286" y="8672"/>
                    <a:pt x="12883" y="10401"/>
                  </a:cubicBezTo>
                  <a:cubicBezTo>
                    <a:pt x="12782" y="10526"/>
                    <a:pt x="12682" y="10627"/>
                    <a:pt x="12582" y="10727"/>
                  </a:cubicBezTo>
                  <a:lnTo>
                    <a:pt x="1529" y="827"/>
                  </a:lnTo>
                  <a:close/>
                  <a:moveTo>
                    <a:pt x="0" y="0"/>
                  </a:moveTo>
                  <a:lnTo>
                    <a:pt x="12632" y="11303"/>
                  </a:lnTo>
                  <a:lnTo>
                    <a:pt x="12757" y="11153"/>
                  </a:lnTo>
                  <a:cubicBezTo>
                    <a:pt x="12908" y="11003"/>
                    <a:pt x="13058" y="10827"/>
                    <a:pt x="13183" y="10677"/>
                  </a:cubicBezTo>
                  <a:cubicBezTo>
                    <a:pt x="14687" y="8847"/>
                    <a:pt x="15790" y="6767"/>
                    <a:pt x="16417" y="4511"/>
                  </a:cubicBezTo>
                  <a:lnTo>
                    <a:pt x="16467" y="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1"/>
            <p:cNvSpPr/>
            <p:nvPr/>
          </p:nvSpPr>
          <p:spPr>
            <a:xfrm>
              <a:off x="5498093" y="2415654"/>
              <a:ext cx="1422527" cy="1241812"/>
            </a:xfrm>
            <a:custGeom>
              <a:avLst/>
              <a:gdLst/>
              <a:ahLst/>
              <a:cxnLst/>
              <a:rect l="l" t="t" r="r" b="b"/>
              <a:pathLst>
                <a:path w="14413" h="12582" extrusionOk="0">
                  <a:moveTo>
                    <a:pt x="14412" y="0"/>
                  </a:moveTo>
                  <a:lnTo>
                    <a:pt x="1" y="2381"/>
                  </a:lnTo>
                  <a:cubicBezTo>
                    <a:pt x="703" y="6717"/>
                    <a:pt x="3334" y="10401"/>
                    <a:pt x="6968" y="12582"/>
                  </a:cubicBezTo>
                  <a:lnTo>
                    <a:pt x="144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1"/>
            <p:cNvSpPr/>
            <p:nvPr/>
          </p:nvSpPr>
          <p:spPr>
            <a:xfrm>
              <a:off x="7232129" y="1549873"/>
              <a:ext cx="178248" cy="175682"/>
            </a:xfrm>
            <a:custGeom>
              <a:avLst/>
              <a:gdLst/>
              <a:ahLst/>
              <a:cxnLst/>
              <a:rect l="l" t="t" r="r" b="b"/>
              <a:pathLst>
                <a:path w="1806" h="1780" extrusionOk="0">
                  <a:moveTo>
                    <a:pt x="277" y="0"/>
                  </a:moveTo>
                  <a:lnTo>
                    <a:pt x="1" y="276"/>
                  </a:lnTo>
                  <a:lnTo>
                    <a:pt x="1505" y="1780"/>
                  </a:lnTo>
                  <a:lnTo>
                    <a:pt x="1805" y="1504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1"/>
            <p:cNvSpPr/>
            <p:nvPr/>
          </p:nvSpPr>
          <p:spPr>
            <a:xfrm>
              <a:off x="7232129" y="1549873"/>
              <a:ext cx="175780" cy="175682"/>
            </a:xfrm>
            <a:custGeom>
              <a:avLst/>
              <a:gdLst/>
              <a:ahLst/>
              <a:cxnLst/>
              <a:rect l="l" t="t" r="r" b="b"/>
              <a:pathLst>
                <a:path w="1781" h="1780" extrusionOk="0">
                  <a:moveTo>
                    <a:pt x="1505" y="0"/>
                  </a:moveTo>
                  <a:lnTo>
                    <a:pt x="1" y="1504"/>
                  </a:lnTo>
                  <a:lnTo>
                    <a:pt x="302" y="1780"/>
                  </a:lnTo>
                  <a:lnTo>
                    <a:pt x="1780" y="276"/>
                  </a:lnTo>
                  <a:lnTo>
                    <a:pt x="15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1"/>
            <p:cNvSpPr/>
            <p:nvPr/>
          </p:nvSpPr>
          <p:spPr>
            <a:xfrm>
              <a:off x="5456048" y="1794743"/>
              <a:ext cx="178248" cy="175682"/>
            </a:xfrm>
            <a:custGeom>
              <a:avLst/>
              <a:gdLst/>
              <a:ahLst/>
              <a:cxnLst/>
              <a:rect l="l" t="t" r="r" b="b"/>
              <a:pathLst>
                <a:path w="1806" h="1780" extrusionOk="0">
                  <a:moveTo>
                    <a:pt x="277" y="0"/>
                  </a:moveTo>
                  <a:lnTo>
                    <a:pt x="1" y="276"/>
                  </a:lnTo>
                  <a:lnTo>
                    <a:pt x="1530" y="1780"/>
                  </a:lnTo>
                  <a:lnTo>
                    <a:pt x="1805" y="1504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1"/>
            <p:cNvSpPr/>
            <p:nvPr/>
          </p:nvSpPr>
          <p:spPr>
            <a:xfrm>
              <a:off x="5456048" y="1794743"/>
              <a:ext cx="178248" cy="175682"/>
            </a:xfrm>
            <a:custGeom>
              <a:avLst/>
              <a:gdLst/>
              <a:ahLst/>
              <a:cxnLst/>
              <a:rect l="l" t="t" r="r" b="b"/>
              <a:pathLst>
                <a:path w="1806" h="1780" extrusionOk="0">
                  <a:moveTo>
                    <a:pt x="1505" y="0"/>
                  </a:moveTo>
                  <a:lnTo>
                    <a:pt x="1" y="1504"/>
                  </a:lnTo>
                  <a:lnTo>
                    <a:pt x="302" y="1780"/>
                  </a:lnTo>
                  <a:lnTo>
                    <a:pt x="1805" y="276"/>
                  </a:lnTo>
                  <a:lnTo>
                    <a:pt x="15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1"/>
            <p:cNvSpPr/>
            <p:nvPr/>
          </p:nvSpPr>
          <p:spPr>
            <a:xfrm>
              <a:off x="6084363" y="998248"/>
              <a:ext cx="207956" cy="207857"/>
            </a:xfrm>
            <a:custGeom>
              <a:avLst/>
              <a:gdLst/>
              <a:ahLst/>
              <a:cxnLst/>
              <a:rect l="l" t="t" r="r" b="b"/>
              <a:pathLst>
                <a:path w="2107" h="2106" extrusionOk="0">
                  <a:moveTo>
                    <a:pt x="1053" y="426"/>
                  </a:moveTo>
                  <a:cubicBezTo>
                    <a:pt x="1404" y="426"/>
                    <a:pt x="1680" y="702"/>
                    <a:pt x="1680" y="1053"/>
                  </a:cubicBezTo>
                  <a:cubicBezTo>
                    <a:pt x="1680" y="1404"/>
                    <a:pt x="1404" y="1704"/>
                    <a:pt x="1053" y="1704"/>
                  </a:cubicBezTo>
                  <a:cubicBezTo>
                    <a:pt x="703" y="1704"/>
                    <a:pt x="427" y="1404"/>
                    <a:pt x="427" y="1053"/>
                  </a:cubicBezTo>
                  <a:cubicBezTo>
                    <a:pt x="427" y="702"/>
                    <a:pt x="703" y="426"/>
                    <a:pt x="1053" y="426"/>
                  </a:cubicBezTo>
                  <a:close/>
                  <a:moveTo>
                    <a:pt x="1053" y="0"/>
                  </a:moveTo>
                  <a:cubicBezTo>
                    <a:pt x="477" y="0"/>
                    <a:pt x="1" y="476"/>
                    <a:pt x="1" y="1053"/>
                  </a:cubicBezTo>
                  <a:cubicBezTo>
                    <a:pt x="1" y="1629"/>
                    <a:pt x="477" y="2105"/>
                    <a:pt x="1053" y="2105"/>
                  </a:cubicBezTo>
                  <a:cubicBezTo>
                    <a:pt x="1630" y="2105"/>
                    <a:pt x="2106" y="1629"/>
                    <a:pt x="2106" y="1053"/>
                  </a:cubicBezTo>
                  <a:cubicBezTo>
                    <a:pt x="2106" y="476"/>
                    <a:pt x="1630" y="0"/>
                    <a:pt x="1053" y="0"/>
                  </a:cubicBezTo>
                  <a:close/>
                </a:path>
              </a:pathLst>
            </a:custGeom>
            <a:solidFill>
              <a:srgbClr val="618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1"/>
            <p:cNvSpPr/>
            <p:nvPr/>
          </p:nvSpPr>
          <p:spPr>
            <a:xfrm>
              <a:off x="6084363" y="998248"/>
              <a:ext cx="207956" cy="207857"/>
            </a:xfrm>
            <a:custGeom>
              <a:avLst/>
              <a:gdLst/>
              <a:ahLst/>
              <a:cxnLst/>
              <a:rect l="l" t="t" r="r" b="b"/>
              <a:pathLst>
                <a:path w="2107" h="2106" extrusionOk="0">
                  <a:moveTo>
                    <a:pt x="1053" y="426"/>
                  </a:moveTo>
                  <a:cubicBezTo>
                    <a:pt x="1404" y="426"/>
                    <a:pt x="1680" y="702"/>
                    <a:pt x="1680" y="1053"/>
                  </a:cubicBezTo>
                  <a:cubicBezTo>
                    <a:pt x="1680" y="1404"/>
                    <a:pt x="1404" y="1704"/>
                    <a:pt x="1053" y="1704"/>
                  </a:cubicBezTo>
                  <a:cubicBezTo>
                    <a:pt x="703" y="1704"/>
                    <a:pt x="427" y="1404"/>
                    <a:pt x="427" y="1053"/>
                  </a:cubicBezTo>
                  <a:cubicBezTo>
                    <a:pt x="427" y="702"/>
                    <a:pt x="703" y="426"/>
                    <a:pt x="1053" y="426"/>
                  </a:cubicBezTo>
                  <a:close/>
                  <a:moveTo>
                    <a:pt x="1053" y="0"/>
                  </a:moveTo>
                  <a:cubicBezTo>
                    <a:pt x="477" y="0"/>
                    <a:pt x="1" y="476"/>
                    <a:pt x="1" y="1053"/>
                  </a:cubicBezTo>
                  <a:cubicBezTo>
                    <a:pt x="1" y="1629"/>
                    <a:pt x="477" y="2105"/>
                    <a:pt x="1053" y="2105"/>
                  </a:cubicBezTo>
                  <a:cubicBezTo>
                    <a:pt x="1630" y="2105"/>
                    <a:pt x="2106" y="1629"/>
                    <a:pt x="2106" y="1053"/>
                  </a:cubicBezTo>
                  <a:cubicBezTo>
                    <a:pt x="2106" y="476"/>
                    <a:pt x="1630" y="0"/>
                    <a:pt x="10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1"/>
            <p:cNvSpPr/>
            <p:nvPr/>
          </p:nvSpPr>
          <p:spPr>
            <a:xfrm>
              <a:off x="8211712" y="2037146"/>
              <a:ext cx="34742" cy="54481"/>
            </a:xfrm>
            <a:custGeom>
              <a:avLst/>
              <a:gdLst/>
              <a:ahLst/>
              <a:cxnLst/>
              <a:rect l="l" t="t" r="r" b="b"/>
              <a:pathLst>
                <a:path w="352" h="552" extrusionOk="0">
                  <a:moveTo>
                    <a:pt x="1" y="0"/>
                  </a:moveTo>
                  <a:lnTo>
                    <a:pt x="1" y="552"/>
                  </a:lnTo>
                  <a:lnTo>
                    <a:pt x="352" y="552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1"/>
            <p:cNvSpPr/>
            <p:nvPr/>
          </p:nvSpPr>
          <p:spPr>
            <a:xfrm>
              <a:off x="8211712" y="2116302"/>
              <a:ext cx="34742" cy="54481"/>
            </a:xfrm>
            <a:custGeom>
              <a:avLst/>
              <a:gdLst/>
              <a:ahLst/>
              <a:cxnLst/>
              <a:rect l="l" t="t" r="r" b="b"/>
              <a:pathLst>
                <a:path w="352" h="552" extrusionOk="0">
                  <a:moveTo>
                    <a:pt x="1" y="0"/>
                  </a:moveTo>
                  <a:lnTo>
                    <a:pt x="1" y="552"/>
                  </a:lnTo>
                  <a:lnTo>
                    <a:pt x="352" y="552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1"/>
            <p:cNvSpPr/>
            <p:nvPr/>
          </p:nvSpPr>
          <p:spPr>
            <a:xfrm>
              <a:off x="8211712" y="2195458"/>
              <a:ext cx="34742" cy="54481"/>
            </a:xfrm>
            <a:custGeom>
              <a:avLst/>
              <a:gdLst/>
              <a:ahLst/>
              <a:cxnLst/>
              <a:rect l="l" t="t" r="r" b="b"/>
              <a:pathLst>
                <a:path w="352" h="552" extrusionOk="0">
                  <a:moveTo>
                    <a:pt x="1" y="1"/>
                  </a:moveTo>
                  <a:lnTo>
                    <a:pt x="1" y="552"/>
                  </a:lnTo>
                  <a:lnTo>
                    <a:pt x="352" y="552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1"/>
            <p:cNvSpPr/>
            <p:nvPr/>
          </p:nvSpPr>
          <p:spPr>
            <a:xfrm>
              <a:off x="8211712" y="2274614"/>
              <a:ext cx="34742" cy="54481"/>
            </a:xfrm>
            <a:custGeom>
              <a:avLst/>
              <a:gdLst/>
              <a:ahLst/>
              <a:cxnLst/>
              <a:rect l="l" t="t" r="r" b="b"/>
              <a:pathLst>
                <a:path w="352" h="552" extrusionOk="0">
                  <a:moveTo>
                    <a:pt x="1" y="1"/>
                  </a:moveTo>
                  <a:lnTo>
                    <a:pt x="1" y="552"/>
                  </a:lnTo>
                  <a:lnTo>
                    <a:pt x="352" y="552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1"/>
            <p:cNvSpPr/>
            <p:nvPr/>
          </p:nvSpPr>
          <p:spPr>
            <a:xfrm>
              <a:off x="8211712" y="2353770"/>
              <a:ext cx="34742" cy="52014"/>
            </a:xfrm>
            <a:custGeom>
              <a:avLst/>
              <a:gdLst/>
              <a:ahLst/>
              <a:cxnLst/>
              <a:rect l="l" t="t" r="r" b="b"/>
              <a:pathLst>
                <a:path w="352" h="527" extrusionOk="0">
                  <a:moveTo>
                    <a:pt x="1" y="1"/>
                  </a:moveTo>
                  <a:lnTo>
                    <a:pt x="1" y="527"/>
                  </a:lnTo>
                  <a:lnTo>
                    <a:pt x="352" y="527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1"/>
            <p:cNvSpPr/>
            <p:nvPr/>
          </p:nvSpPr>
          <p:spPr>
            <a:xfrm>
              <a:off x="8211712" y="2432927"/>
              <a:ext cx="34742" cy="52014"/>
            </a:xfrm>
            <a:custGeom>
              <a:avLst/>
              <a:gdLst/>
              <a:ahLst/>
              <a:cxnLst/>
              <a:rect l="l" t="t" r="r" b="b"/>
              <a:pathLst>
                <a:path w="352" h="527" extrusionOk="0">
                  <a:moveTo>
                    <a:pt x="1" y="1"/>
                  </a:moveTo>
                  <a:lnTo>
                    <a:pt x="1" y="527"/>
                  </a:lnTo>
                  <a:lnTo>
                    <a:pt x="352" y="527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1"/>
            <p:cNvSpPr/>
            <p:nvPr/>
          </p:nvSpPr>
          <p:spPr>
            <a:xfrm>
              <a:off x="8211712" y="2512083"/>
              <a:ext cx="34742" cy="52014"/>
            </a:xfrm>
            <a:custGeom>
              <a:avLst/>
              <a:gdLst/>
              <a:ahLst/>
              <a:cxnLst/>
              <a:rect l="l" t="t" r="r" b="b"/>
              <a:pathLst>
                <a:path w="352" h="527" extrusionOk="0">
                  <a:moveTo>
                    <a:pt x="1" y="1"/>
                  </a:moveTo>
                  <a:lnTo>
                    <a:pt x="1" y="527"/>
                  </a:lnTo>
                  <a:lnTo>
                    <a:pt x="352" y="527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1"/>
            <p:cNvSpPr/>
            <p:nvPr/>
          </p:nvSpPr>
          <p:spPr>
            <a:xfrm>
              <a:off x="6920537" y="859675"/>
              <a:ext cx="1212104" cy="818893"/>
            </a:xfrm>
            <a:custGeom>
              <a:avLst/>
              <a:gdLst/>
              <a:ahLst/>
              <a:cxnLst/>
              <a:rect l="l" t="t" r="r" b="b"/>
              <a:pathLst>
                <a:path w="12281" h="8297" extrusionOk="0">
                  <a:moveTo>
                    <a:pt x="0" y="1"/>
                  </a:moveTo>
                  <a:lnTo>
                    <a:pt x="0" y="2557"/>
                  </a:lnTo>
                  <a:cubicBezTo>
                    <a:pt x="91" y="2555"/>
                    <a:pt x="182" y="2554"/>
                    <a:pt x="272" y="2554"/>
                  </a:cubicBezTo>
                  <a:cubicBezTo>
                    <a:pt x="4545" y="2554"/>
                    <a:pt x="8289" y="4860"/>
                    <a:pt x="10351" y="8296"/>
                  </a:cubicBezTo>
                  <a:lnTo>
                    <a:pt x="12281" y="6492"/>
                  </a:lnTo>
                  <a:cubicBezTo>
                    <a:pt x="9749" y="2532"/>
                    <a:pt x="4988" y="76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1"/>
            <p:cNvSpPr/>
            <p:nvPr/>
          </p:nvSpPr>
          <p:spPr>
            <a:xfrm>
              <a:off x="7734307" y="1826919"/>
              <a:ext cx="623472" cy="24773"/>
            </a:xfrm>
            <a:custGeom>
              <a:avLst/>
              <a:gdLst/>
              <a:ahLst/>
              <a:cxnLst/>
              <a:rect l="l" t="t" r="r" b="b"/>
              <a:pathLst>
                <a:path w="6317" h="251" extrusionOk="0">
                  <a:moveTo>
                    <a:pt x="1" y="0"/>
                  </a:moveTo>
                  <a:lnTo>
                    <a:pt x="1" y="251"/>
                  </a:lnTo>
                  <a:lnTo>
                    <a:pt x="6317" y="251"/>
                  </a:lnTo>
                  <a:lnTo>
                    <a:pt x="63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1"/>
            <p:cNvSpPr/>
            <p:nvPr/>
          </p:nvSpPr>
          <p:spPr>
            <a:xfrm>
              <a:off x="7744177" y="1911010"/>
              <a:ext cx="343961" cy="27241"/>
            </a:xfrm>
            <a:custGeom>
              <a:avLst/>
              <a:gdLst/>
              <a:ahLst/>
              <a:cxnLst/>
              <a:rect l="l" t="t" r="r" b="b"/>
              <a:pathLst>
                <a:path w="3485" h="276" extrusionOk="0">
                  <a:moveTo>
                    <a:pt x="1" y="0"/>
                  </a:moveTo>
                  <a:lnTo>
                    <a:pt x="1" y="276"/>
                  </a:lnTo>
                  <a:lnTo>
                    <a:pt x="3485" y="276"/>
                  </a:lnTo>
                  <a:lnTo>
                    <a:pt x="34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1"/>
            <p:cNvSpPr/>
            <p:nvPr/>
          </p:nvSpPr>
          <p:spPr>
            <a:xfrm>
              <a:off x="5235950" y="2749551"/>
              <a:ext cx="621005" cy="101560"/>
            </a:xfrm>
            <a:custGeom>
              <a:avLst/>
              <a:gdLst/>
              <a:ahLst/>
              <a:cxnLst/>
              <a:rect l="l" t="t" r="r" b="b"/>
              <a:pathLst>
                <a:path w="6292" h="1029" extrusionOk="0">
                  <a:moveTo>
                    <a:pt x="126" y="1"/>
                  </a:moveTo>
                  <a:lnTo>
                    <a:pt x="0" y="126"/>
                  </a:lnTo>
                  <a:lnTo>
                    <a:pt x="502" y="702"/>
                  </a:lnTo>
                  <a:cubicBezTo>
                    <a:pt x="627" y="842"/>
                    <a:pt x="799" y="911"/>
                    <a:pt x="969" y="911"/>
                  </a:cubicBezTo>
                  <a:cubicBezTo>
                    <a:pt x="1106" y="911"/>
                    <a:pt x="1242" y="867"/>
                    <a:pt x="1354" y="778"/>
                  </a:cubicBezTo>
                  <a:lnTo>
                    <a:pt x="1830" y="351"/>
                  </a:lnTo>
                  <a:cubicBezTo>
                    <a:pt x="1905" y="276"/>
                    <a:pt x="2030" y="251"/>
                    <a:pt x="2131" y="251"/>
                  </a:cubicBezTo>
                  <a:cubicBezTo>
                    <a:pt x="2256" y="251"/>
                    <a:pt x="2356" y="301"/>
                    <a:pt x="2431" y="402"/>
                  </a:cubicBezTo>
                  <a:lnTo>
                    <a:pt x="2757" y="778"/>
                  </a:lnTo>
                  <a:cubicBezTo>
                    <a:pt x="2882" y="903"/>
                    <a:pt x="3033" y="978"/>
                    <a:pt x="3183" y="1003"/>
                  </a:cubicBezTo>
                  <a:cubicBezTo>
                    <a:pt x="3359" y="1003"/>
                    <a:pt x="3509" y="953"/>
                    <a:pt x="3634" y="828"/>
                  </a:cubicBezTo>
                  <a:lnTo>
                    <a:pt x="4035" y="477"/>
                  </a:lnTo>
                  <a:cubicBezTo>
                    <a:pt x="4136" y="402"/>
                    <a:pt x="4236" y="351"/>
                    <a:pt x="4361" y="351"/>
                  </a:cubicBezTo>
                  <a:cubicBezTo>
                    <a:pt x="4487" y="377"/>
                    <a:pt x="4587" y="427"/>
                    <a:pt x="4662" y="527"/>
                  </a:cubicBezTo>
                  <a:lnTo>
                    <a:pt x="4862" y="778"/>
                  </a:lnTo>
                  <a:cubicBezTo>
                    <a:pt x="4963" y="928"/>
                    <a:pt x="5138" y="1003"/>
                    <a:pt x="5314" y="1028"/>
                  </a:cubicBezTo>
                  <a:cubicBezTo>
                    <a:pt x="5489" y="1028"/>
                    <a:pt x="5664" y="953"/>
                    <a:pt x="5790" y="828"/>
                  </a:cubicBezTo>
                  <a:lnTo>
                    <a:pt x="6291" y="301"/>
                  </a:lnTo>
                  <a:lnTo>
                    <a:pt x="6141" y="176"/>
                  </a:lnTo>
                  <a:lnTo>
                    <a:pt x="5639" y="702"/>
                  </a:lnTo>
                  <a:cubicBezTo>
                    <a:pt x="5564" y="803"/>
                    <a:pt x="5439" y="828"/>
                    <a:pt x="5314" y="828"/>
                  </a:cubicBezTo>
                  <a:cubicBezTo>
                    <a:pt x="5188" y="828"/>
                    <a:pt x="5088" y="778"/>
                    <a:pt x="5013" y="677"/>
                  </a:cubicBezTo>
                  <a:lnTo>
                    <a:pt x="4787" y="402"/>
                  </a:lnTo>
                  <a:cubicBezTo>
                    <a:pt x="4687" y="276"/>
                    <a:pt x="4537" y="201"/>
                    <a:pt x="4361" y="176"/>
                  </a:cubicBezTo>
                  <a:cubicBezTo>
                    <a:pt x="4211" y="176"/>
                    <a:pt x="4035" y="226"/>
                    <a:pt x="3910" y="326"/>
                  </a:cubicBezTo>
                  <a:lnTo>
                    <a:pt x="3509" y="702"/>
                  </a:lnTo>
                  <a:cubicBezTo>
                    <a:pt x="3427" y="764"/>
                    <a:pt x="3344" y="809"/>
                    <a:pt x="3262" y="809"/>
                  </a:cubicBezTo>
                  <a:cubicBezTo>
                    <a:pt x="3244" y="809"/>
                    <a:pt x="3226" y="807"/>
                    <a:pt x="3208" y="803"/>
                  </a:cubicBezTo>
                  <a:cubicBezTo>
                    <a:pt x="3083" y="803"/>
                    <a:pt x="2983" y="752"/>
                    <a:pt x="2908" y="677"/>
                  </a:cubicBezTo>
                  <a:lnTo>
                    <a:pt x="2557" y="276"/>
                  </a:lnTo>
                  <a:cubicBezTo>
                    <a:pt x="2456" y="151"/>
                    <a:pt x="2306" y="76"/>
                    <a:pt x="2156" y="76"/>
                  </a:cubicBezTo>
                  <a:cubicBezTo>
                    <a:pt x="2126" y="72"/>
                    <a:pt x="2098" y="69"/>
                    <a:pt x="2070" y="69"/>
                  </a:cubicBezTo>
                  <a:cubicBezTo>
                    <a:pt x="1931" y="69"/>
                    <a:pt x="1809" y="122"/>
                    <a:pt x="1705" y="226"/>
                  </a:cubicBezTo>
                  <a:lnTo>
                    <a:pt x="1228" y="627"/>
                  </a:lnTo>
                  <a:cubicBezTo>
                    <a:pt x="1151" y="694"/>
                    <a:pt x="1058" y="726"/>
                    <a:pt x="966" y="726"/>
                  </a:cubicBezTo>
                  <a:cubicBezTo>
                    <a:pt x="851" y="726"/>
                    <a:pt x="736" y="675"/>
                    <a:pt x="652" y="577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1"/>
            <p:cNvSpPr/>
            <p:nvPr/>
          </p:nvSpPr>
          <p:spPr>
            <a:xfrm>
              <a:off x="6814239" y="3180764"/>
              <a:ext cx="185551" cy="563464"/>
            </a:xfrm>
            <a:custGeom>
              <a:avLst/>
              <a:gdLst/>
              <a:ahLst/>
              <a:cxnLst/>
              <a:rect l="l" t="t" r="r" b="b"/>
              <a:pathLst>
                <a:path w="1880" h="5709" extrusionOk="0">
                  <a:moveTo>
                    <a:pt x="662" y="0"/>
                  </a:moveTo>
                  <a:cubicBezTo>
                    <a:pt x="389" y="0"/>
                    <a:pt x="147" y="228"/>
                    <a:pt x="100" y="769"/>
                  </a:cubicBezTo>
                  <a:cubicBezTo>
                    <a:pt x="1" y="2375"/>
                    <a:pt x="97" y="5709"/>
                    <a:pt x="771" y="5709"/>
                  </a:cubicBezTo>
                  <a:cubicBezTo>
                    <a:pt x="781" y="5709"/>
                    <a:pt x="791" y="5708"/>
                    <a:pt x="801" y="5707"/>
                  </a:cubicBezTo>
                  <a:cubicBezTo>
                    <a:pt x="1503" y="5632"/>
                    <a:pt x="1879" y="5331"/>
                    <a:pt x="1428" y="5256"/>
                  </a:cubicBezTo>
                  <a:cubicBezTo>
                    <a:pt x="1002" y="5206"/>
                    <a:pt x="1002" y="5155"/>
                    <a:pt x="977" y="5030"/>
                  </a:cubicBezTo>
                  <a:cubicBezTo>
                    <a:pt x="952" y="4228"/>
                    <a:pt x="1428" y="2649"/>
                    <a:pt x="1553" y="1471"/>
                  </a:cubicBezTo>
                  <a:cubicBezTo>
                    <a:pt x="1647" y="615"/>
                    <a:pt x="1111" y="0"/>
                    <a:pt x="662" y="0"/>
                  </a:cubicBezTo>
                  <a:close/>
                </a:path>
              </a:pathLst>
            </a:custGeom>
            <a:solidFill>
              <a:srgbClr val="8050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1"/>
            <p:cNvSpPr/>
            <p:nvPr/>
          </p:nvSpPr>
          <p:spPr>
            <a:xfrm>
              <a:off x="6858653" y="3699424"/>
              <a:ext cx="168279" cy="54086"/>
            </a:xfrm>
            <a:custGeom>
              <a:avLst/>
              <a:gdLst/>
              <a:ahLst/>
              <a:cxnLst/>
              <a:rect l="l" t="t" r="r" b="b"/>
              <a:pathLst>
                <a:path w="1705" h="548" extrusionOk="0">
                  <a:moveTo>
                    <a:pt x="978" y="1"/>
                  </a:moveTo>
                  <a:cubicBezTo>
                    <a:pt x="808" y="170"/>
                    <a:pt x="551" y="211"/>
                    <a:pt x="343" y="211"/>
                  </a:cubicBezTo>
                  <a:cubicBezTo>
                    <a:pt x="151" y="211"/>
                    <a:pt x="0" y="176"/>
                    <a:pt x="0" y="176"/>
                  </a:cubicBezTo>
                  <a:lnTo>
                    <a:pt x="0" y="176"/>
                  </a:lnTo>
                  <a:cubicBezTo>
                    <a:pt x="34" y="452"/>
                    <a:pt x="207" y="548"/>
                    <a:pt x="428" y="548"/>
                  </a:cubicBezTo>
                  <a:cubicBezTo>
                    <a:pt x="708" y="548"/>
                    <a:pt x="1065" y="392"/>
                    <a:pt x="1304" y="251"/>
                  </a:cubicBezTo>
                  <a:cubicBezTo>
                    <a:pt x="1705" y="1"/>
                    <a:pt x="978" y="1"/>
                    <a:pt x="9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1"/>
            <p:cNvSpPr/>
            <p:nvPr/>
          </p:nvSpPr>
          <p:spPr>
            <a:xfrm>
              <a:off x="6448166" y="3574669"/>
              <a:ext cx="200455" cy="562674"/>
            </a:xfrm>
            <a:custGeom>
              <a:avLst/>
              <a:gdLst/>
              <a:ahLst/>
              <a:cxnLst/>
              <a:rect l="l" t="t" r="r" b="b"/>
              <a:pathLst>
                <a:path w="2031" h="5701" extrusionOk="0">
                  <a:moveTo>
                    <a:pt x="1066" y="0"/>
                  </a:moveTo>
                  <a:cubicBezTo>
                    <a:pt x="813" y="0"/>
                    <a:pt x="581" y="210"/>
                    <a:pt x="500" y="713"/>
                  </a:cubicBezTo>
                  <a:cubicBezTo>
                    <a:pt x="226" y="2311"/>
                    <a:pt x="1" y="5701"/>
                    <a:pt x="693" y="5701"/>
                  </a:cubicBezTo>
                  <a:cubicBezTo>
                    <a:pt x="696" y="5701"/>
                    <a:pt x="698" y="5701"/>
                    <a:pt x="701" y="5701"/>
                  </a:cubicBezTo>
                  <a:cubicBezTo>
                    <a:pt x="1428" y="5676"/>
                    <a:pt x="1804" y="5400"/>
                    <a:pt x="1377" y="5300"/>
                  </a:cubicBezTo>
                  <a:cubicBezTo>
                    <a:pt x="951" y="5200"/>
                    <a:pt x="951" y="5149"/>
                    <a:pt x="951" y="5024"/>
                  </a:cubicBezTo>
                  <a:cubicBezTo>
                    <a:pt x="976" y="4222"/>
                    <a:pt x="1628" y="2693"/>
                    <a:pt x="1854" y="1540"/>
                  </a:cubicBezTo>
                  <a:cubicBezTo>
                    <a:pt x="2031" y="672"/>
                    <a:pt x="1516" y="0"/>
                    <a:pt x="1066" y="0"/>
                  </a:cubicBezTo>
                  <a:close/>
                </a:path>
              </a:pathLst>
            </a:custGeom>
            <a:solidFill>
              <a:srgbClr val="8050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1"/>
            <p:cNvSpPr/>
            <p:nvPr/>
          </p:nvSpPr>
          <p:spPr>
            <a:xfrm>
              <a:off x="6485079" y="4097671"/>
              <a:ext cx="168378" cy="48954"/>
            </a:xfrm>
            <a:custGeom>
              <a:avLst/>
              <a:gdLst/>
              <a:ahLst/>
              <a:cxnLst/>
              <a:rect l="l" t="t" r="r" b="b"/>
              <a:pathLst>
                <a:path w="1706" h="496" extrusionOk="0">
                  <a:moveTo>
                    <a:pt x="1003" y="1"/>
                  </a:moveTo>
                  <a:cubicBezTo>
                    <a:pt x="863" y="121"/>
                    <a:pt x="675" y="157"/>
                    <a:pt x="499" y="157"/>
                  </a:cubicBezTo>
                  <a:cubicBezTo>
                    <a:pt x="236" y="157"/>
                    <a:pt x="1" y="76"/>
                    <a:pt x="1" y="76"/>
                  </a:cubicBezTo>
                  <a:lnTo>
                    <a:pt x="1" y="76"/>
                  </a:lnTo>
                  <a:cubicBezTo>
                    <a:pt x="14" y="389"/>
                    <a:pt x="227" y="496"/>
                    <a:pt x="490" y="496"/>
                  </a:cubicBezTo>
                  <a:cubicBezTo>
                    <a:pt x="753" y="496"/>
                    <a:pt x="1066" y="389"/>
                    <a:pt x="1279" y="276"/>
                  </a:cubicBezTo>
                  <a:cubicBezTo>
                    <a:pt x="1705" y="76"/>
                    <a:pt x="1003" y="1"/>
                    <a:pt x="10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1"/>
            <p:cNvSpPr/>
            <p:nvPr/>
          </p:nvSpPr>
          <p:spPr>
            <a:xfrm>
              <a:off x="6344137" y="3080980"/>
              <a:ext cx="309318" cy="911669"/>
            </a:xfrm>
            <a:custGeom>
              <a:avLst/>
              <a:gdLst/>
              <a:ahLst/>
              <a:cxnLst/>
              <a:rect l="l" t="t" r="r" b="b"/>
              <a:pathLst>
                <a:path w="3134" h="9237" extrusionOk="0">
                  <a:moveTo>
                    <a:pt x="2181" y="1"/>
                  </a:moveTo>
                  <a:lnTo>
                    <a:pt x="1604" y="126"/>
                  </a:lnTo>
                  <a:lnTo>
                    <a:pt x="1128" y="227"/>
                  </a:lnTo>
                  <a:lnTo>
                    <a:pt x="978" y="277"/>
                  </a:lnTo>
                  <a:lnTo>
                    <a:pt x="251" y="427"/>
                  </a:lnTo>
                  <a:cubicBezTo>
                    <a:pt x="101" y="878"/>
                    <a:pt x="0" y="1179"/>
                    <a:pt x="25" y="1580"/>
                  </a:cubicBezTo>
                  <a:cubicBezTo>
                    <a:pt x="51" y="1956"/>
                    <a:pt x="176" y="2432"/>
                    <a:pt x="426" y="3259"/>
                  </a:cubicBezTo>
                  <a:cubicBezTo>
                    <a:pt x="627" y="3836"/>
                    <a:pt x="1028" y="4713"/>
                    <a:pt x="1078" y="5239"/>
                  </a:cubicBezTo>
                  <a:cubicBezTo>
                    <a:pt x="1254" y="7169"/>
                    <a:pt x="1003" y="7395"/>
                    <a:pt x="1279" y="9074"/>
                  </a:cubicBezTo>
                  <a:cubicBezTo>
                    <a:pt x="1304" y="9186"/>
                    <a:pt x="1542" y="9237"/>
                    <a:pt x="1783" y="9237"/>
                  </a:cubicBezTo>
                  <a:cubicBezTo>
                    <a:pt x="2024" y="9237"/>
                    <a:pt x="2269" y="9186"/>
                    <a:pt x="2306" y="9099"/>
                  </a:cubicBezTo>
                  <a:cubicBezTo>
                    <a:pt x="3133" y="7344"/>
                    <a:pt x="3083" y="5339"/>
                    <a:pt x="3083" y="4312"/>
                  </a:cubicBezTo>
                  <a:cubicBezTo>
                    <a:pt x="3083" y="3861"/>
                    <a:pt x="3083" y="3585"/>
                    <a:pt x="2908" y="2608"/>
                  </a:cubicBezTo>
                  <a:cubicBezTo>
                    <a:pt x="2883" y="2507"/>
                    <a:pt x="2858" y="2432"/>
                    <a:pt x="2858" y="2332"/>
                  </a:cubicBezTo>
                  <a:cubicBezTo>
                    <a:pt x="2807" y="2056"/>
                    <a:pt x="2732" y="1705"/>
                    <a:pt x="2632" y="1279"/>
                  </a:cubicBezTo>
                  <a:cubicBezTo>
                    <a:pt x="2532" y="803"/>
                    <a:pt x="2331" y="327"/>
                    <a:pt x="2231" y="101"/>
                  </a:cubicBezTo>
                  <a:cubicBezTo>
                    <a:pt x="2206" y="26"/>
                    <a:pt x="2181" y="1"/>
                    <a:pt x="21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1"/>
            <p:cNvSpPr/>
            <p:nvPr/>
          </p:nvSpPr>
          <p:spPr>
            <a:xfrm>
              <a:off x="6413424" y="3155201"/>
              <a:ext cx="222662" cy="226215"/>
            </a:xfrm>
            <a:custGeom>
              <a:avLst/>
              <a:gdLst/>
              <a:ahLst/>
              <a:cxnLst/>
              <a:rect l="l" t="t" r="r" b="b"/>
              <a:pathLst>
                <a:path w="2256" h="2292" extrusionOk="0">
                  <a:moveTo>
                    <a:pt x="251" y="1"/>
                  </a:moveTo>
                  <a:lnTo>
                    <a:pt x="251" y="1"/>
                  </a:lnTo>
                  <a:cubicBezTo>
                    <a:pt x="50" y="627"/>
                    <a:pt x="0" y="1630"/>
                    <a:pt x="727" y="2131"/>
                  </a:cubicBezTo>
                  <a:cubicBezTo>
                    <a:pt x="897" y="2241"/>
                    <a:pt x="1138" y="2291"/>
                    <a:pt x="1402" y="2291"/>
                  </a:cubicBezTo>
                  <a:cubicBezTo>
                    <a:pt x="1681" y="2291"/>
                    <a:pt x="1985" y="2234"/>
                    <a:pt x="2256" y="2131"/>
                  </a:cubicBezTo>
                  <a:cubicBezTo>
                    <a:pt x="2181" y="1805"/>
                    <a:pt x="2055" y="1079"/>
                    <a:pt x="1930" y="527"/>
                  </a:cubicBezTo>
                  <a:cubicBezTo>
                    <a:pt x="1905" y="377"/>
                    <a:pt x="1855" y="226"/>
                    <a:pt x="1830" y="101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1"/>
            <p:cNvSpPr/>
            <p:nvPr/>
          </p:nvSpPr>
          <p:spPr>
            <a:xfrm>
              <a:off x="6410956" y="2952573"/>
              <a:ext cx="630874" cy="627124"/>
            </a:xfrm>
            <a:custGeom>
              <a:avLst/>
              <a:gdLst/>
              <a:ahLst/>
              <a:cxnLst/>
              <a:rect l="l" t="t" r="r" b="b"/>
              <a:pathLst>
                <a:path w="6392" h="6354" extrusionOk="0">
                  <a:moveTo>
                    <a:pt x="4919" y="1"/>
                  </a:moveTo>
                  <a:cubicBezTo>
                    <a:pt x="4332" y="1"/>
                    <a:pt x="3606" y="365"/>
                    <a:pt x="3083" y="675"/>
                  </a:cubicBezTo>
                  <a:cubicBezTo>
                    <a:pt x="2707" y="901"/>
                    <a:pt x="2431" y="1101"/>
                    <a:pt x="2431" y="1101"/>
                  </a:cubicBezTo>
                  <a:lnTo>
                    <a:pt x="501" y="1177"/>
                  </a:lnTo>
                  <a:cubicBezTo>
                    <a:pt x="501" y="1177"/>
                    <a:pt x="401" y="1327"/>
                    <a:pt x="301" y="1578"/>
                  </a:cubicBezTo>
                  <a:cubicBezTo>
                    <a:pt x="176" y="1903"/>
                    <a:pt x="0" y="2430"/>
                    <a:pt x="75" y="2931"/>
                  </a:cubicBezTo>
                  <a:cubicBezTo>
                    <a:pt x="125" y="3307"/>
                    <a:pt x="176" y="3583"/>
                    <a:pt x="551" y="3833"/>
                  </a:cubicBezTo>
                  <a:cubicBezTo>
                    <a:pt x="662" y="3910"/>
                    <a:pt x="815" y="3943"/>
                    <a:pt x="992" y="3943"/>
                  </a:cubicBezTo>
                  <a:cubicBezTo>
                    <a:pt x="1340" y="3943"/>
                    <a:pt x="1782" y="3815"/>
                    <a:pt x="2181" y="3633"/>
                  </a:cubicBezTo>
                  <a:cubicBezTo>
                    <a:pt x="2717" y="3390"/>
                    <a:pt x="3242" y="3112"/>
                    <a:pt x="3532" y="3112"/>
                  </a:cubicBezTo>
                  <a:cubicBezTo>
                    <a:pt x="3662" y="3112"/>
                    <a:pt x="3744" y="3168"/>
                    <a:pt x="3760" y="3307"/>
                  </a:cubicBezTo>
                  <a:cubicBezTo>
                    <a:pt x="3885" y="4836"/>
                    <a:pt x="4085" y="6264"/>
                    <a:pt x="4085" y="6264"/>
                  </a:cubicBezTo>
                  <a:cubicBezTo>
                    <a:pt x="4267" y="6329"/>
                    <a:pt x="4445" y="6354"/>
                    <a:pt x="4610" y="6354"/>
                  </a:cubicBezTo>
                  <a:cubicBezTo>
                    <a:pt x="5152" y="6354"/>
                    <a:pt x="5564" y="6089"/>
                    <a:pt x="5564" y="6089"/>
                  </a:cubicBezTo>
                  <a:cubicBezTo>
                    <a:pt x="5564" y="6089"/>
                    <a:pt x="6391" y="1427"/>
                    <a:pt x="5689" y="375"/>
                  </a:cubicBezTo>
                  <a:cubicBezTo>
                    <a:pt x="5506" y="104"/>
                    <a:pt x="5232" y="1"/>
                    <a:pt x="49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1"/>
            <p:cNvSpPr/>
            <p:nvPr/>
          </p:nvSpPr>
          <p:spPr>
            <a:xfrm>
              <a:off x="6344137" y="3061240"/>
              <a:ext cx="390941" cy="181603"/>
            </a:xfrm>
            <a:custGeom>
              <a:avLst/>
              <a:gdLst/>
              <a:ahLst/>
              <a:cxnLst/>
              <a:rect l="l" t="t" r="r" b="b"/>
              <a:pathLst>
                <a:path w="3961" h="1840" extrusionOk="0">
                  <a:moveTo>
                    <a:pt x="3108" y="0"/>
                  </a:moveTo>
                  <a:lnTo>
                    <a:pt x="1178" y="76"/>
                  </a:lnTo>
                  <a:cubicBezTo>
                    <a:pt x="1178" y="76"/>
                    <a:pt x="1078" y="226"/>
                    <a:pt x="978" y="477"/>
                  </a:cubicBezTo>
                  <a:lnTo>
                    <a:pt x="251" y="627"/>
                  </a:lnTo>
                  <a:cubicBezTo>
                    <a:pt x="101" y="1078"/>
                    <a:pt x="0" y="1379"/>
                    <a:pt x="25" y="1780"/>
                  </a:cubicBezTo>
                  <a:cubicBezTo>
                    <a:pt x="154" y="1817"/>
                    <a:pt x="323" y="1840"/>
                    <a:pt x="522" y="1840"/>
                  </a:cubicBezTo>
                  <a:cubicBezTo>
                    <a:pt x="595" y="1840"/>
                    <a:pt x="672" y="1837"/>
                    <a:pt x="752" y="1830"/>
                  </a:cubicBezTo>
                  <a:cubicBezTo>
                    <a:pt x="1304" y="1805"/>
                    <a:pt x="2030" y="1655"/>
                    <a:pt x="2632" y="1479"/>
                  </a:cubicBezTo>
                  <a:cubicBezTo>
                    <a:pt x="3409" y="1229"/>
                    <a:pt x="3960" y="853"/>
                    <a:pt x="3910" y="602"/>
                  </a:cubicBezTo>
                  <a:lnTo>
                    <a:pt x="3910" y="602"/>
                  </a:lnTo>
                  <a:lnTo>
                    <a:pt x="3108" y="652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rgbClr val="2A2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1"/>
            <p:cNvSpPr/>
            <p:nvPr/>
          </p:nvSpPr>
          <p:spPr>
            <a:xfrm>
              <a:off x="6302092" y="2650556"/>
              <a:ext cx="436539" cy="557345"/>
            </a:xfrm>
            <a:custGeom>
              <a:avLst/>
              <a:gdLst/>
              <a:ahLst/>
              <a:cxnLst/>
              <a:rect l="l" t="t" r="r" b="b"/>
              <a:pathLst>
                <a:path w="4423" h="5647" extrusionOk="0">
                  <a:moveTo>
                    <a:pt x="1800" y="0"/>
                  </a:moveTo>
                  <a:cubicBezTo>
                    <a:pt x="1115" y="0"/>
                    <a:pt x="676" y="553"/>
                    <a:pt x="602" y="903"/>
                  </a:cubicBezTo>
                  <a:cubicBezTo>
                    <a:pt x="251" y="2658"/>
                    <a:pt x="0" y="3460"/>
                    <a:pt x="251" y="5339"/>
                  </a:cubicBezTo>
                  <a:cubicBezTo>
                    <a:pt x="282" y="5556"/>
                    <a:pt x="697" y="5646"/>
                    <a:pt x="1251" y="5646"/>
                  </a:cubicBezTo>
                  <a:cubicBezTo>
                    <a:pt x="2488" y="5646"/>
                    <a:pt x="4423" y="5198"/>
                    <a:pt x="4336" y="4713"/>
                  </a:cubicBezTo>
                  <a:cubicBezTo>
                    <a:pt x="3760" y="1530"/>
                    <a:pt x="3208" y="603"/>
                    <a:pt x="2632" y="252"/>
                  </a:cubicBezTo>
                  <a:cubicBezTo>
                    <a:pt x="2326" y="72"/>
                    <a:pt x="2047" y="0"/>
                    <a:pt x="18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1"/>
            <p:cNvSpPr/>
            <p:nvPr/>
          </p:nvSpPr>
          <p:spPr>
            <a:xfrm>
              <a:off x="6967518" y="2326234"/>
              <a:ext cx="56948" cy="99388"/>
            </a:xfrm>
            <a:custGeom>
              <a:avLst/>
              <a:gdLst/>
              <a:ahLst/>
              <a:cxnLst/>
              <a:rect l="l" t="t" r="r" b="b"/>
              <a:pathLst>
                <a:path w="577" h="1007" extrusionOk="0">
                  <a:moveTo>
                    <a:pt x="266" y="1"/>
                  </a:moveTo>
                  <a:cubicBezTo>
                    <a:pt x="77" y="1"/>
                    <a:pt x="0" y="831"/>
                    <a:pt x="0" y="831"/>
                  </a:cubicBezTo>
                  <a:lnTo>
                    <a:pt x="301" y="1006"/>
                  </a:lnTo>
                  <a:cubicBezTo>
                    <a:pt x="527" y="480"/>
                    <a:pt x="577" y="330"/>
                    <a:pt x="351" y="54"/>
                  </a:cubicBezTo>
                  <a:cubicBezTo>
                    <a:pt x="320" y="17"/>
                    <a:pt x="292" y="1"/>
                    <a:pt x="266" y="1"/>
                  </a:cubicBezTo>
                  <a:close/>
                </a:path>
              </a:pathLst>
            </a:custGeom>
            <a:solidFill>
              <a:srgbClr val="8050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1"/>
            <p:cNvSpPr/>
            <p:nvPr/>
          </p:nvSpPr>
          <p:spPr>
            <a:xfrm>
              <a:off x="6539561" y="2402527"/>
              <a:ext cx="455193" cy="414233"/>
            </a:xfrm>
            <a:custGeom>
              <a:avLst/>
              <a:gdLst/>
              <a:ahLst/>
              <a:cxnLst/>
              <a:rect l="l" t="t" r="r" b="b"/>
              <a:pathLst>
                <a:path w="4612" h="4197" extrusionOk="0">
                  <a:moveTo>
                    <a:pt x="4349" y="0"/>
                  </a:moveTo>
                  <a:cubicBezTo>
                    <a:pt x="4308" y="0"/>
                    <a:pt x="4262" y="10"/>
                    <a:pt x="4211" y="33"/>
                  </a:cubicBezTo>
                  <a:cubicBezTo>
                    <a:pt x="4211" y="33"/>
                    <a:pt x="2983" y="1887"/>
                    <a:pt x="2381" y="2314"/>
                  </a:cubicBezTo>
                  <a:cubicBezTo>
                    <a:pt x="1930" y="2639"/>
                    <a:pt x="878" y="2815"/>
                    <a:pt x="401" y="3291"/>
                  </a:cubicBezTo>
                  <a:cubicBezTo>
                    <a:pt x="251" y="3441"/>
                    <a:pt x="0" y="3943"/>
                    <a:pt x="426" y="4093"/>
                  </a:cubicBezTo>
                  <a:cubicBezTo>
                    <a:pt x="617" y="4157"/>
                    <a:pt x="842" y="4196"/>
                    <a:pt x="1093" y="4196"/>
                  </a:cubicBezTo>
                  <a:cubicBezTo>
                    <a:pt x="1731" y="4196"/>
                    <a:pt x="2538" y="3939"/>
                    <a:pt x="3384" y="3166"/>
                  </a:cubicBezTo>
                  <a:cubicBezTo>
                    <a:pt x="4487" y="2188"/>
                    <a:pt x="4612" y="183"/>
                    <a:pt x="4612" y="183"/>
                  </a:cubicBezTo>
                  <a:cubicBezTo>
                    <a:pt x="4612" y="183"/>
                    <a:pt x="4529" y="0"/>
                    <a:pt x="43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1"/>
            <p:cNvSpPr/>
            <p:nvPr/>
          </p:nvSpPr>
          <p:spPr>
            <a:xfrm>
              <a:off x="6208032" y="2375879"/>
              <a:ext cx="527045" cy="714471"/>
            </a:xfrm>
            <a:custGeom>
              <a:avLst/>
              <a:gdLst/>
              <a:ahLst/>
              <a:cxnLst/>
              <a:rect l="l" t="t" r="r" b="b"/>
              <a:pathLst>
                <a:path w="5340" h="7239" extrusionOk="0">
                  <a:moveTo>
                    <a:pt x="2802" y="1"/>
                  </a:moveTo>
                  <a:cubicBezTo>
                    <a:pt x="1181" y="1"/>
                    <a:pt x="1816" y="1136"/>
                    <a:pt x="1154" y="1406"/>
                  </a:cubicBezTo>
                  <a:cubicBezTo>
                    <a:pt x="477" y="1681"/>
                    <a:pt x="1104" y="2659"/>
                    <a:pt x="828" y="2884"/>
                  </a:cubicBezTo>
                  <a:cubicBezTo>
                    <a:pt x="1" y="3561"/>
                    <a:pt x="728" y="3987"/>
                    <a:pt x="703" y="4438"/>
                  </a:cubicBezTo>
                  <a:cubicBezTo>
                    <a:pt x="678" y="4814"/>
                    <a:pt x="778" y="5090"/>
                    <a:pt x="1029" y="5340"/>
                  </a:cubicBezTo>
                  <a:cubicBezTo>
                    <a:pt x="1229" y="5541"/>
                    <a:pt x="1329" y="5792"/>
                    <a:pt x="1404" y="6067"/>
                  </a:cubicBezTo>
                  <a:cubicBezTo>
                    <a:pt x="1480" y="6318"/>
                    <a:pt x="1329" y="6594"/>
                    <a:pt x="1430" y="6844"/>
                  </a:cubicBezTo>
                  <a:cubicBezTo>
                    <a:pt x="1505" y="6995"/>
                    <a:pt x="1630" y="7070"/>
                    <a:pt x="1755" y="7145"/>
                  </a:cubicBezTo>
                  <a:cubicBezTo>
                    <a:pt x="1892" y="7206"/>
                    <a:pt x="2047" y="7239"/>
                    <a:pt x="2198" y="7239"/>
                  </a:cubicBezTo>
                  <a:cubicBezTo>
                    <a:pt x="2296" y="7239"/>
                    <a:pt x="2393" y="7225"/>
                    <a:pt x="2482" y="7195"/>
                  </a:cubicBezTo>
                  <a:cubicBezTo>
                    <a:pt x="2633" y="7145"/>
                    <a:pt x="2758" y="7070"/>
                    <a:pt x="2883" y="6970"/>
                  </a:cubicBezTo>
                  <a:cubicBezTo>
                    <a:pt x="2983" y="6869"/>
                    <a:pt x="3034" y="6744"/>
                    <a:pt x="3184" y="6694"/>
                  </a:cubicBezTo>
                  <a:cubicBezTo>
                    <a:pt x="3272" y="6664"/>
                    <a:pt x="3369" y="6652"/>
                    <a:pt x="3464" y="6652"/>
                  </a:cubicBezTo>
                  <a:cubicBezTo>
                    <a:pt x="3531" y="6652"/>
                    <a:pt x="3598" y="6658"/>
                    <a:pt x="3660" y="6669"/>
                  </a:cubicBezTo>
                  <a:cubicBezTo>
                    <a:pt x="3810" y="6719"/>
                    <a:pt x="3961" y="6794"/>
                    <a:pt x="4111" y="6819"/>
                  </a:cubicBezTo>
                  <a:cubicBezTo>
                    <a:pt x="4134" y="6822"/>
                    <a:pt x="4157" y="6823"/>
                    <a:pt x="4180" y="6823"/>
                  </a:cubicBezTo>
                  <a:cubicBezTo>
                    <a:pt x="4382" y="6823"/>
                    <a:pt x="4580" y="6726"/>
                    <a:pt x="4738" y="6569"/>
                  </a:cubicBezTo>
                  <a:cubicBezTo>
                    <a:pt x="4888" y="6418"/>
                    <a:pt x="5089" y="6142"/>
                    <a:pt x="5139" y="5917"/>
                  </a:cubicBezTo>
                  <a:cubicBezTo>
                    <a:pt x="5189" y="5792"/>
                    <a:pt x="5139" y="5616"/>
                    <a:pt x="5114" y="5491"/>
                  </a:cubicBezTo>
                  <a:cubicBezTo>
                    <a:pt x="4963" y="5040"/>
                    <a:pt x="4612" y="4664"/>
                    <a:pt x="4287" y="4338"/>
                  </a:cubicBezTo>
                  <a:cubicBezTo>
                    <a:pt x="3560" y="3636"/>
                    <a:pt x="5339" y="3085"/>
                    <a:pt x="4487" y="2358"/>
                  </a:cubicBezTo>
                  <a:cubicBezTo>
                    <a:pt x="4161" y="2057"/>
                    <a:pt x="4136" y="2057"/>
                    <a:pt x="4036" y="1180"/>
                  </a:cubicBezTo>
                  <a:cubicBezTo>
                    <a:pt x="3936" y="303"/>
                    <a:pt x="3359" y="2"/>
                    <a:pt x="2908" y="2"/>
                  </a:cubicBezTo>
                  <a:cubicBezTo>
                    <a:pt x="2872" y="1"/>
                    <a:pt x="2836" y="1"/>
                    <a:pt x="28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3" name="Google Shape;1453;p31"/>
          <p:cNvSpPr txBox="1"/>
          <p:nvPr/>
        </p:nvSpPr>
        <p:spPr>
          <a:xfrm>
            <a:off x="6001288" y="539500"/>
            <a:ext cx="1754400" cy="20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rPr>
              <a:t>MINTIC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Glosario</a:t>
            </a:r>
            <a:endParaRPr dirty="0"/>
          </a:p>
        </p:txBody>
      </p:sp>
      <p:graphicFrame>
        <p:nvGraphicFramePr>
          <p:cNvPr id="1460" name="Google Shape;1460;p32"/>
          <p:cNvGraphicFramePr/>
          <p:nvPr>
            <p:extLst>
              <p:ext uri="{D42A27DB-BD31-4B8C-83A1-F6EECF244321}">
                <p14:modId xmlns:p14="http://schemas.microsoft.com/office/powerpoint/2010/main" val="3915909998"/>
              </p:ext>
            </p:extLst>
          </p:nvPr>
        </p:nvGraphicFramePr>
        <p:xfrm>
          <a:off x="404450" y="1333500"/>
          <a:ext cx="8335100" cy="3137496"/>
        </p:xfrm>
        <a:graphic>
          <a:graphicData uri="http://schemas.openxmlformats.org/drawingml/2006/table">
            <a:tbl>
              <a:tblPr>
                <a:noFill/>
                <a:tableStyleId>{77627C1B-8B93-4C78-8E98-202E80AB1B78}</a:tableStyleId>
              </a:tblPr>
              <a:tblGrid>
                <a:gridCol w="244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291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b="1" dirty="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BIG DATA</a:t>
                      </a:r>
                      <a:endParaRPr sz="1100" b="1" dirty="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MX" sz="110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Conjuntos de </a:t>
                      </a:r>
                      <a:r>
                        <a:rPr lang="es-MX" sz="11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datos extremadamente grandes </a:t>
                      </a:r>
                      <a:r>
                        <a:rPr lang="es-MX" sz="110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que pueden ser analizados para revelar patrones, tendencias y asociaciones</a:t>
                      </a:r>
                      <a:endParaRPr sz="1100" dirty="0">
                        <a:solidFill>
                          <a:schemeClr val="bg1">
                            <a:lumMod val="10000"/>
                          </a:schemeClr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9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1100" b="1" u="none" dirty="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I</a:t>
                      </a:r>
                      <a:r>
                        <a:rPr lang="es-CO" sz="1100" b="1" dirty="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nteligencia de Negocios (BI)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MX" sz="110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Proceso impulsado por la tecnología que </a:t>
                      </a:r>
                      <a:r>
                        <a:rPr lang="es-MX" sz="11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analiza datos y presenta información </a:t>
                      </a:r>
                      <a:r>
                        <a:rPr lang="es-MX" sz="110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accionable para ayudar a ejecutivos, gerentes y otros usuarios</a:t>
                      </a:r>
                      <a:endParaRPr sz="1100" dirty="0">
                        <a:solidFill>
                          <a:schemeClr val="bg1">
                            <a:lumMod val="10000"/>
                          </a:schemeClr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91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b="1" u="none" dirty="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Analítica de datos</a:t>
                      </a:r>
                      <a:endParaRPr sz="1100" b="1" u="none" dirty="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MX" sz="110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Ciencia de </a:t>
                      </a:r>
                      <a:r>
                        <a:rPr lang="es-MX" sz="11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examinar</a:t>
                      </a:r>
                      <a:r>
                        <a:rPr lang="es-MX" sz="110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 </a:t>
                      </a:r>
                      <a:r>
                        <a:rPr lang="es-MX" sz="11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datos</a:t>
                      </a:r>
                      <a:r>
                        <a:rPr lang="es-MX" sz="110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 para sacar conclusiones.</a:t>
                      </a:r>
                      <a:endParaRPr sz="1100" dirty="0">
                        <a:solidFill>
                          <a:schemeClr val="bg1">
                            <a:lumMod val="10000"/>
                          </a:schemeClr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91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b="1" u="none" dirty="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Procesos ETL</a:t>
                      </a:r>
                      <a:endParaRPr sz="1100" b="1" u="none" dirty="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MX" sz="11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(Extraer, Transformar, Cargar): </a:t>
                      </a:r>
                      <a:r>
                        <a:rPr lang="es-MX" sz="110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Implica </a:t>
                      </a:r>
                      <a:r>
                        <a:rPr lang="es-MX" sz="11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copiar datos </a:t>
                      </a:r>
                      <a:r>
                        <a:rPr lang="es-MX" sz="110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de una o más fuentes en un sistema de </a:t>
                      </a:r>
                      <a:r>
                        <a:rPr lang="es-MX" sz="11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destino</a:t>
                      </a:r>
                      <a:r>
                        <a:rPr lang="es-MX" sz="110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 que representa los datos de </a:t>
                      </a:r>
                      <a:r>
                        <a:rPr lang="es-MX" sz="11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manera diferente </a:t>
                      </a:r>
                      <a:endParaRPr sz="1100" b="1" dirty="0">
                        <a:solidFill>
                          <a:schemeClr val="bg1">
                            <a:lumMod val="10000"/>
                          </a:schemeClr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291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b="1" dirty="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DataWarehouse (CSV)</a:t>
                      </a:r>
                      <a:endParaRPr sz="1100" b="1" dirty="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Repositorio central </a:t>
                      </a:r>
                      <a:r>
                        <a:rPr lang="es-MX" sz="110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de datos integrados recopilados de una o más fuentes. formato de </a:t>
                      </a:r>
                      <a:r>
                        <a:rPr lang="es-MX" sz="11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archivo simple utilizado </a:t>
                      </a:r>
                      <a:r>
                        <a:rPr lang="es-MX" sz="110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para almacenar datos tabulares</a:t>
                      </a:r>
                      <a:endParaRPr sz="1100" dirty="0">
                        <a:solidFill>
                          <a:schemeClr val="bg1">
                            <a:lumMod val="10000"/>
                          </a:schemeClr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291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b="1" dirty="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Dashboard</a:t>
                      </a:r>
                      <a:endParaRPr sz="1100" b="1" dirty="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CO" sz="110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Una </a:t>
                      </a:r>
                      <a:r>
                        <a:rPr lang="es-CO" sz="11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interfaz visual </a:t>
                      </a:r>
                      <a:r>
                        <a:rPr lang="es-CO" sz="110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que presenta datos de manera fácil de leer, a menudo utilizando gráficos y diagramas.</a:t>
                      </a:r>
                      <a:endParaRPr sz="1100" dirty="0">
                        <a:solidFill>
                          <a:schemeClr val="bg1">
                            <a:lumMod val="10000"/>
                          </a:schemeClr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61" name="Google Shape;1461;p32"/>
          <p:cNvSpPr txBox="1"/>
          <p:nvPr/>
        </p:nvSpPr>
        <p:spPr>
          <a:xfrm>
            <a:off x="1116814" y="4773300"/>
            <a:ext cx="8424001" cy="3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MX" dirty="0">
                <a:solidFill>
                  <a:schemeClr val="bg1">
                    <a:lumMod val="10000"/>
                  </a:schemeClr>
                </a:solidFill>
                <a:latin typeface="Titillium Web"/>
                <a:ea typeface="Titillium Web"/>
                <a:cs typeface="Titillium Web"/>
                <a:sym typeface="Titillium Web"/>
              </a:rPr>
              <a:t>IRONIC3D - Glosario completo de términos de análisis de datos y BI </a:t>
            </a:r>
            <a:r>
              <a:rPr lang="es-CO" u="sng" dirty="0">
                <a:solidFill>
                  <a:schemeClr val="bg1">
                    <a:lumMod val="10000"/>
                  </a:schemeClr>
                </a:solidFill>
                <a:latin typeface="Titillium Web"/>
                <a:ea typeface="Titillium Web"/>
                <a:cs typeface="Titillium Web"/>
                <a:sym typeface="Titillium Web"/>
                <a:hlinkClick r:id="rId3"/>
              </a:rPr>
              <a:t>https://ironic3d.com.au/glossary-es</a:t>
            </a:r>
            <a:r>
              <a:rPr lang="es-CO" u="sng" dirty="0">
                <a:solidFill>
                  <a:schemeClr val="bg1">
                    <a:lumMod val="10000"/>
                  </a:schemeClr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endParaRPr u="sng" dirty="0">
              <a:solidFill>
                <a:schemeClr val="bg1">
                  <a:lumMod val="10000"/>
                </a:schemeClr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p36"/>
          <p:cNvSpPr txBox="1">
            <a:spLocks noGrp="1"/>
          </p:cNvSpPr>
          <p:nvPr>
            <p:ph type="title"/>
          </p:nvPr>
        </p:nvSpPr>
        <p:spPr>
          <a:xfrm>
            <a:off x="720000" y="33379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Pasos para hacer que BI ayude a tomar de decisiones informadas</a:t>
            </a:r>
            <a:endParaRPr dirty="0"/>
          </a:p>
        </p:txBody>
      </p:sp>
      <p:sp>
        <p:nvSpPr>
          <p:cNvPr id="1598" name="Google Shape;1598;p36"/>
          <p:cNvSpPr txBox="1">
            <a:spLocks noGrp="1"/>
          </p:cNvSpPr>
          <p:nvPr>
            <p:ph type="subTitle" idx="1"/>
          </p:nvPr>
        </p:nvSpPr>
        <p:spPr>
          <a:xfrm>
            <a:off x="720000" y="1594834"/>
            <a:ext cx="4611600" cy="26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>
              <a:lnSpc>
                <a:spcPct val="150000"/>
              </a:lnSpc>
              <a:buFont typeface="+mj-lt"/>
              <a:buAutoNum type="arabicPeriod"/>
            </a:pPr>
            <a:r>
              <a:rPr lang="es-MX" sz="2000" dirty="0">
                <a:solidFill>
                  <a:schemeClr val="bg1">
                    <a:lumMod val="10000"/>
                  </a:schemeClr>
                </a:solidFill>
              </a:rPr>
              <a:t>Obtener Información. </a:t>
            </a:r>
          </a:p>
          <a:p>
            <a:pPr lvl="0" indent="-457200">
              <a:lnSpc>
                <a:spcPct val="150000"/>
              </a:lnSpc>
              <a:buFont typeface="+mj-lt"/>
              <a:buAutoNum type="arabicPeriod"/>
            </a:pPr>
            <a:r>
              <a:rPr lang="es-MX" sz="2000" dirty="0">
                <a:solidFill>
                  <a:schemeClr val="bg1">
                    <a:lumMod val="10000"/>
                  </a:schemeClr>
                </a:solidFill>
              </a:rPr>
              <a:t>Visualizar Datos Claramente</a:t>
            </a:r>
          </a:p>
          <a:p>
            <a:pPr lvl="0" indent="-457200">
              <a:lnSpc>
                <a:spcPct val="150000"/>
              </a:lnSpc>
              <a:buFont typeface="+mj-lt"/>
              <a:buAutoNum type="arabicPeriod"/>
            </a:pPr>
            <a:r>
              <a:rPr lang="es-MX" sz="2000" dirty="0">
                <a:solidFill>
                  <a:schemeClr val="bg1">
                    <a:lumMod val="10000"/>
                  </a:schemeClr>
                </a:solidFill>
              </a:rPr>
              <a:t>Realizar Análisis Avanzados</a:t>
            </a:r>
          </a:p>
          <a:p>
            <a:pPr lvl="0" indent="-457200">
              <a:lnSpc>
                <a:spcPct val="150000"/>
              </a:lnSpc>
              <a:buFont typeface="+mj-lt"/>
              <a:buAutoNum type="arabicPeriod"/>
            </a:pPr>
            <a:r>
              <a:rPr lang="es-MX" sz="2000" dirty="0">
                <a:solidFill>
                  <a:schemeClr val="bg1">
                    <a:lumMod val="10000"/>
                  </a:schemeClr>
                </a:solidFill>
              </a:rPr>
              <a:t>Monitorear el Rendimiento en Tiempo Real (KPI’S)</a:t>
            </a:r>
            <a:endParaRPr lang="en-US" sz="2000" dirty="0">
              <a:solidFill>
                <a:schemeClr val="bg1">
                  <a:lumMod val="10000"/>
                </a:schemeClr>
              </a:solidFill>
            </a:endParaRPr>
          </a:p>
        </p:txBody>
      </p:sp>
      <p:grpSp>
        <p:nvGrpSpPr>
          <p:cNvPr id="1599" name="Google Shape;1599;p36"/>
          <p:cNvGrpSpPr/>
          <p:nvPr/>
        </p:nvGrpSpPr>
        <p:grpSpPr>
          <a:xfrm>
            <a:off x="5705925" y="1464088"/>
            <a:ext cx="3200273" cy="2717518"/>
            <a:chOff x="5705925" y="1464088"/>
            <a:chExt cx="3200273" cy="2717518"/>
          </a:xfrm>
        </p:grpSpPr>
        <p:grpSp>
          <p:nvGrpSpPr>
            <p:cNvPr id="1600" name="Google Shape;1600;p36"/>
            <p:cNvGrpSpPr/>
            <p:nvPr/>
          </p:nvGrpSpPr>
          <p:grpSpPr>
            <a:xfrm>
              <a:off x="5705925" y="1464088"/>
              <a:ext cx="3200273" cy="2717518"/>
              <a:chOff x="5705925" y="1464088"/>
              <a:chExt cx="3200273" cy="2717518"/>
            </a:xfrm>
          </p:grpSpPr>
          <p:sp>
            <p:nvSpPr>
              <p:cNvPr id="1601" name="Google Shape;1601;p36"/>
              <p:cNvSpPr/>
              <p:nvPr/>
            </p:nvSpPr>
            <p:spPr>
              <a:xfrm>
                <a:off x="5748801" y="2686691"/>
                <a:ext cx="3032955" cy="870948"/>
              </a:xfrm>
              <a:custGeom>
                <a:avLst/>
                <a:gdLst/>
                <a:ahLst/>
                <a:cxnLst/>
                <a:rect l="l" t="t" r="r" b="b"/>
                <a:pathLst>
                  <a:path w="35440" h="10177" extrusionOk="0">
                    <a:moveTo>
                      <a:pt x="22131" y="1"/>
                    </a:moveTo>
                    <a:lnTo>
                      <a:pt x="16968" y="6266"/>
                    </a:lnTo>
                    <a:lnTo>
                      <a:pt x="13159" y="3810"/>
                    </a:lnTo>
                    <a:lnTo>
                      <a:pt x="7570" y="9349"/>
                    </a:lnTo>
                    <a:lnTo>
                      <a:pt x="3610" y="7194"/>
                    </a:lnTo>
                    <a:lnTo>
                      <a:pt x="1" y="9775"/>
                    </a:lnTo>
                    <a:lnTo>
                      <a:pt x="276" y="10176"/>
                    </a:lnTo>
                    <a:lnTo>
                      <a:pt x="3660" y="7795"/>
                    </a:lnTo>
                    <a:lnTo>
                      <a:pt x="7645" y="9976"/>
                    </a:lnTo>
                    <a:lnTo>
                      <a:pt x="13209" y="4462"/>
                    </a:lnTo>
                    <a:lnTo>
                      <a:pt x="17068" y="6918"/>
                    </a:lnTo>
                    <a:lnTo>
                      <a:pt x="22131" y="778"/>
                    </a:lnTo>
                    <a:lnTo>
                      <a:pt x="27018" y="6316"/>
                    </a:lnTo>
                    <a:lnTo>
                      <a:pt x="30402" y="4136"/>
                    </a:lnTo>
                    <a:lnTo>
                      <a:pt x="35064" y="9374"/>
                    </a:lnTo>
                    <a:lnTo>
                      <a:pt x="35439" y="9023"/>
                    </a:lnTo>
                    <a:lnTo>
                      <a:pt x="30477" y="3459"/>
                    </a:lnTo>
                    <a:lnTo>
                      <a:pt x="27119" y="5640"/>
                    </a:lnTo>
                    <a:lnTo>
                      <a:pt x="2213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36"/>
              <p:cNvSpPr/>
              <p:nvPr/>
            </p:nvSpPr>
            <p:spPr>
              <a:xfrm>
                <a:off x="8702348" y="3383745"/>
                <a:ext cx="126573" cy="124519"/>
              </a:xfrm>
              <a:custGeom>
                <a:avLst/>
                <a:gdLst/>
                <a:ahLst/>
                <a:cxnLst/>
                <a:rect l="l" t="t" r="r" b="b"/>
                <a:pathLst>
                  <a:path w="1479" h="1455" extrusionOk="0">
                    <a:moveTo>
                      <a:pt x="727" y="1"/>
                    </a:moveTo>
                    <a:cubicBezTo>
                      <a:pt x="326" y="1"/>
                      <a:pt x="0" y="327"/>
                      <a:pt x="0" y="728"/>
                    </a:cubicBezTo>
                    <a:cubicBezTo>
                      <a:pt x="0" y="1129"/>
                      <a:pt x="326" y="1455"/>
                      <a:pt x="727" y="1455"/>
                    </a:cubicBezTo>
                    <a:cubicBezTo>
                      <a:pt x="1153" y="1455"/>
                      <a:pt x="1479" y="1129"/>
                      <a:pt x="1479" y="728"/>
                    </a:cubicBezTo>
                    <a:cubicBezTo>
                      <a:pt x="1479" y="327"/>
                      <a:pt x="1153" y="1"/>
                      <a:pt x="7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36"/>
              <p:cNvSpPr/>
              <p:nvPr/>
            </p:nvSpPr>
            <p:spPr>
              <a:xfrm>
                <a:off x="8003071" y="3134962"/>
                <a:ext cx="124519" cy="126658"/>
              </a:xfrm>
              <a:custGeom>
                <a:avLst/>
                <a:gdLst/>
                <a:ahLst/>
                <a:cxnLst/>
                <a:rect l="l" t="t" r="r" b="b"/>
                <a:pathLst>
                  <a:path w="1455" h="1480" extrusionOk="0">
                    <a:moveTo>
                      <a:pt x="728" y="1"/>
                    </a:moveTo>
                    <a:cubicBezTo>
                      <a:pt x="326" y="1"/>
                      <a:pt x="1" y="327"/>
                      <a:pt x="1" y="753"/>
                    </a:cubicBezTo>
                    <a:cubicBezTo>
                      <a:pt x="1" y="1154"/>
                      <a:pt x="326" y="1479"/>
                      <a:pt x="728" y="1479"/>
                    </a:cubicBezTo>
                    <a:cubicBezTo>
                      <a:pt x="1129" y="1479"/>
                      <a:pt x="1454" y="1154"/>
                      <a:pt x="1454" y="753"/>
                    </a:cubicBezTo>
                    <a:cubicBezTo>
                      <a:pt x="1454" y="327"/>
                      <a:pt x="1129" y="1"/>
                      <a:pt x="728" y="1"/>
                    </a:cubicBezTo>
                    <a:close/>
                  </a:path>
                </a:pathLst>
              </a:custGeom>
              <a:solidFill>
                <a:srgbClr val="F8C2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36"/>
              <p:cNvSpPr/>
              <p:nvPr/>
            </p:nvSpPr>
            <p:spPr>
              <a:xfrm>
                <a:off x="8286171" y="2937614"/>
                <a:ext cx="126658" cy="124519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455" extrusionOk="0">
                    <a:moveTo>
                      <a:pt x="753" y="1"/>
                    </a:moveTo>
                    <a:cubicBezTo>
                      <a:pt x="327" y="1"/>
                      <a:pt x="1" y="327"/>
                      <a:pt x="1" y="728"/>
                    </a:cubicBezTo>
                    <a:cubicBezTo>
                      <a:pt x="1" y="1129"/>
                      <a:pt x="327" y="1455"/>
                      <a:pt x="753" y="1455"/>
                    </a:cubicBezTo>
                    <a:cubicBezTo>
                      <a:pt x="1154" y="1455"/>
                      <a:pt x="1480" y="1129"/>
                      <a:pt x="1480" y="728"/>
                    </a:cubicBezTo>
                    <a:cubicBezTo>
                      <a:pt x="1480" y="327"/>
                      <a:pt x="1154" y="1"/>
                      <a:pt x="7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36"/>
              <p:cNvSpPr/>
              <p:nvPr/>
            </p:nvSpPr>
            <p:spPr>
              <a:xfrm>
                <a:off x="7580561" y="2656653"/>
                <a:ext cx="124433" cy="126658"/>
              </a:xfrm>
              <a:custGeom>
                <a:avLst/>
                <a:gdLst/>
                <a:ahLst/>
                <a:cxnLst/>
                <a:rect l="l" t="t" r="r" b="b"/>
                <a:pathLst>
                  <a:path w="1454" h="1480" extrusionOk="0">
                    <a:moveTo>
                      <a:pt x="727" y="1"/>
                    </a:moveTo>
                    <a:cubicBezTo>
                      <a:pt x="326" y="1"/>
                      <a:pt x="0" y="327"/>
                      <a:pt x="0" y="728"/>
                    </a:cubicBezTo>
                    <a:cubicBezTo>
                      <a:pt x="0" y="1129"/>
                      <a:pt x="326" y="1479"/>
                      <a:pt x="727" y="1479"/>
                    </a:cubicBezTo>
                    <a:cubicBezTo>
                      <a:pt x="1128" y="1479"/>
                      <a:pt x="1454" y="1129"/>
                      <a:pt x="1454" y="728"/>
                    </a:cubicBezTo>
                    <a:cubicBezTo>
                      <a:pt x="1454" y="327"/>
                      <a:pt x="1128" y="1"/>
                      <a:pt x="727" y="1"/>
                    </a:cubicBezTo>
                    <a:close/>
                  </a:path>
                </a:pathLst>
              </a:custGeom>
              <a:solidFill>
                <a:srgbClr val="F8C2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36"/>
              <p:cNvSpPr/>
              <p:nvPr/>
            </p:nvSpPr>
            <p:spPr>
              <a:xfrm>
                <a:off x="7157966" y="3169280"/>
                <a:ext cx="126658" cy="126658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480" extrusionOk="0">
                    <a:moveTo>
                      <a:pt x="753" y="1"/>
                    </a:moveTo>
                    <a:cubicBezTo>
                      <a:pt x="352" y="1"/>
                      <a:pt x="1" y="352"/>
                      <a:pt x="1" y="753"/>
                    </a:cubicBezTo>
                    <a:cubicBezTo>
                      <a:pt x="1" y="1154"/>
                      <a:pt x="352" y="1479"/>
                      <a:pt x="753" y="1479"/>
                    </a:cubicBezTo>
                    <a:cubicBezTo>
                      <a:pt x="1154" y="1479"/>
                      <a:pt x="1480" y="1154"/>
                      <a:pt x="1480" y="753"/>
                    </a:cubicBezTo>
                    <a:cubicBezTo>
                      <a:pt x="1480" y="352"/>
                      <a:pt x="1154" y="1"/>
                      <a:pt x="753" y="1"/>
                    </a:cubicBezTo>
                    <a:close/>
                  </a:path>
                </a:pathLst>
              </a:custGeom>
              <a:solidFill>
                <a:srgbClr val="F8C2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36"/>
              <p:cNvSpPr/>
              <p:nvPr/>
            </p:nvSpPr>
            <p:spPr>
              <a:xfrm>
                <a:off x="6819153" y="2999831"/>
                <a:ext cx="126573" cy="126658"/>
              </a:xfrm>
              <a:custGeom>
                <a:avLst/>
                <a:gdLst/>
                <a:ahLst/>
                <a:cxnLst/>
                <a:rect l="l" t="t" r="r" b="b"/>
                <a:pathLst>
                  <a:path w="1479" h="1480" extrusionOk="0">
                    <a:moveTo>
                      <a:pt x="727" y="1"/>
                    </a:moveTo>
                    <a:cubicBezTo>
                      <a:pt x="326" y="1"/>
                      <a:pt x="0" y="327"/>
                      <a:pt x="0" y="728"/>
                    </a:cubicBezTo>
                    <a:cubicBezTo>
                      <a:pt x="0" y="1154"/>
                      <a:pt x="326" y="1479"/>
                      <a:pt x="727" y="1479"/>
                    </a:cubicBezTo>
                    <a:cubicBezTo>
                      <a:pt x="1153" y="1479"/>
                      <a:pt x="1479" y="1154"/>
                      <a:pt x="1479" y="728"/>
                    </a:cubicBezTo>
                    <a:cubicBezTo>
                      <a:pt x="1479" y="327"/>
                      <a:pt x="1153" y="1"/>
                      <a:pt x="727" y="1"/>
                    </a:cubicBezTo>
                    <a:close/>
                  </a:path>
                </a:pathLst>
              </a:custGeom>
              <a:solidFill>
                <a:srgbClr val="F8C2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36"/>
              <p:cNvSpPr/>
              <p:nvPr/>
            </p:nvSpPr>
            <p:spPr>
              <a:xfrm>
                <a:off x="6351543" y="3445962"/>
                <a:ext cx="126658" cy="126658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480" extrusionOk="0">
                    <a:moveTo>
                      <a:pt x="752" y="1"/>
                    </a:moveTo>
                    <a:cubicBezTo>
                      <a:pt x="351" y="1"/>
                      <a:pt x="0" y="327"/>
                      <a:pt x="0" y="728"/>
                    </a:cubicBezTo>
                    <a:cubicBezTo>
                      <a:pt x="0" y="1154"/>
                      <a:pt x="351" y="1480"/>
                      <a:pt x="752" y="1480"/>
                    </a:cubicBezTo>
                    <a:cubicBezTo>
                      <a:pt x="1153" y="1480"/>
                      <a:pt x="1479" y="1154"/>
                      <a:pt x="1479" y="728"/>
                    </a:cubicBezTo>
                    <a:cubicBezTo>
                      <a:pt x="1479" y="327"/>
                      <a:pt x="1153" y="1"/>
                      <a:pt x="752" y="1"/>
                    </a:cubicBezTo>
                    <a:close/>
                  </a:path>
                </a:pathLst>
              </a:custGeom>
              <a:solidFill>
                <a:srgbClr val="F8C2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36"/>
              <p:cNvSpPr/>
              <p:nvPr/>
            </p:nvSpPr>
            <p:spPr>
              <a:xfrm>
                <a:off x="6019063" y="3261536"/>
                <a:ext cx="124519" cy="126658"/>
              </a:xfrm>
              <a:custGeom>
                <a:avLst/>
                <a:gdLst/>
                <a:ahLst/>
                <a:cxnLst/>
                <a:rect l="l" t="t" r="r" b="b"/>
                <a:pathLst>
                  <a:path w="1455" h="1480" extrusionOk="0">
                    <a:moveTo>
                      <a:pt x="727" y="0"/>
                    </a:moveTo>
                    <a:cubicBezTo>
                      <a:pt x="326" y="0"/>
                      <a:pt x="1" y="326"/>
                      <a:pt x="1" y="727"/>
                    </a:cubicBezTo>
                    <a:cubicBezTo>
                      <a:pt x="1" y="1153"/>
                      <a:pt x="326" y="1479"/>
                      <a:pt x="727" y="1479"/>
                    </a:cubicBezTo>
                    <a:cubicBezTo>
                      <a:pt x="1128" y="1479"/>
                      <a:pt x="1454" y="1153"/>
                      <a:pt x="1454" y="727"/>
                    </a:cubicBezTo>
                    <a:cubicBezTo>
                      <a:pt x="1454" y="326"/>
                      <a:pt x="1128" y="0"/>
                      <a:pt x="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36"/>
              <p:cNvSpPr/>
              <p:nvPr/>
            </p:nvSpPr>
            <p:spPr>
              <a:xfrm>
                <a:off x="6621805" y="1464088"/>
                <a:ext cx="1510059" cy="2655462"/>
              </a:xfrm>
              <a:custGeom>
                <a:avLst/>
                <a:gdLst/>
                <a:ahLst/>
                <a:cxnLst/>
                <a:rect l="l" t="t" r="r" b="b"/>
                <a:pathLst>
                  <a:path w="17645" h="31029" extrusionOk="0">
                    <a:moveTo>
                      <a:pt x="1755" y="1"/>
                    </a:moveTo>
                    <a:cubicBezTo>
                      <a:pt x="802" y="1"/>
                      <a:pt x="0" y="778"/>
                      <a:pt x="0" y="1755"/>
                    </a:cubicBezTo>
                    <a:lnTo>
                      <a:pt x="0" y="29274"/>
                    </a:lnTo>
                    <a:cubicBezTo>
                      <a:pt x="0" y="30252"/>
                      <a:pt x="802" y="31029"/>
                      <a:pt x="1755" y="31029"/>
                    </a:cubicBezTo>
                    <a:lnTo>
                      <a:pt x="15890" y="31029"/>
                    </a:lnTo>
                    <a:cubicBezTo>
                      <a:pt x="16868" y="31029"/>
                      <a:pt x="17644" y="30252"/>
                      <a:pt x="17644" y="29274"/>
                    </a:cubicBezTo>
                    <a:lnTo>
                      <a:pt x="17644" y="1755"/>
                    </a:lnTo>
                    <a:cubicBezTo>
                      <a:pt x="17644" y="778"/>
                      <a:pt x="16868" y="1"/>
                      <a:pt x="158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36"/>
              <p:cNvSpPr/>
              <p:nvPr/>
            </p:nvSpPr>
            <p:spPr>
              <a:xfrm>
                <a:off x="6729037" y="1700033"/>
                <a:ext cx="1291317" cy="2061365"/>
              </a:xfrm>
              <a:custGeom>
                <a:avLst/>
                <a:gdLst/>
                <a:ahLst/>
                <a:cxnLst/>
                <a:rect l="l" t="t" r="r" b="b"/>
                <a:pathLst>
                  <a:path w="15089" h="24087" extrusionOk="0">
                    <a:moveTo>
                      <a:pt x="0" y="1"/>
                    </a:moveTo>
                    <a:lnTo>
                      <a:pt x="0" y="24086"/>
                    </a:lnTo>
                    <a:lnTo>
                      <a:pt x="15088" y="24086"/>
                    </a:lnTo>
                    <a:lnTo>
                      <a:pt x="1508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36"/>
              <p:cNvSpPr/>
              <p:nvPr/>
            </p:nvSpPr>
            <p:spPr>
              <a:xfrm>
                <a:off x="6924246" y="1541367"/>
                <a:ext cx="915877" cy="53659"/>
              </a:xfrm>
              <a:custGeom>
                <a:avLst/>
                <a:gdLst/>
                <a:ahLst/>
                <a:cxnLst/>
                <a:rect l="l" t="t" r="r" b="b"/>
                <a:pathLst>
                  <a:path w="10702" h="627" extrusionOk="0">
                    <a:moveTo>
                      <a:pt x="301" y="0"/>
                    </a:moveTo>
                    <a:cubicBezTo>
                      <a:pt x="150" y="0"/>
                      <a:pt x="0" y="150"/>
                      <a:pt x="0" y="301"/>
                    </a:cubicBezTo>
                    <a:cubicBezTo>
                      <a:pt x="0" y="476"/>
                      <a:pt x="150" y="627"/>
                      <a:pt x="301" y="627"/>
                    </a:cubicBezTo>
                    <a:lnTo>
                      <a:pt x="10401" y="627"/>
                    </a:lnTo>
                    <a:cubicBezTo>
                      <a:pt x="10552" y="627"/>
                      <a:pt x="10702" y="476"/>
                      <a:pt x="10702" y="301"/>
                    </a:cubicBezTo>
                    <a:cubicBezTo>
                      <a:pt x="10702" y="150"/>
                      <a:pt x="10552" y="0"/>
                      <a:pt x="10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36"/>
              <p:cNvSpPr/>
              <p:nvPr/>
            </p:nvSpPr>
            <p:spPr>
              <a:xfrm>
                <a:off x="8251853" y="2144025"/>
                <a:ext cx="148139" cy="145914"/>
              </a:xfrm>
              <a:custGeom>
                <a:avLst/>
                <a:gdLst/>
                <a:ahLst/>
                <a:cxnLst/>
                <a:rect l="l" t="t" r="r" b="b"/>
                <a:pathLst>
                  <a:path w="1731" h="1705" extrusionOk="0">
                    <a:moveTo>
                      <a:pt x="302" y="1"/>
                    </a:moveTo>
                    <a:lnTo>
                      <a:pt x="1" y="301"/>
                    </a:lnTo>
                    <a:lnTo>
                      <a:pt x="1430" y="1705"/>
                    </a:lnTo>
                    <a:lnTo>
                      <a:pt x="1730" y="1404"/>
                    </a:lnTo>
                    <a:lnTo>
                      <a:pt x="30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36"/>
              <p:cNvSpPr/>
              <p:nvPr/>
            </p:nvSpPr>
            <p:spPr>
              <a:xfrm>
                <a:off x="8254078" y="2144025"/>
                <a:ext cx="143774" cy="145914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1705" extrusionOk="0">
                    <a:moveTo>
                      <a:pt x="1404" y="1"/>
                    </a:moveTo>
                    <a:lnTo>
                      <a:pt x="0" y="1404"/>
                    </a:lnTo>
                    <a:lnTo>
                      <a:pt x="276" y="1705"/>
                    </a:lnTo>
                    <a:lnTo>
                      <a:pt x="1679" y="301"/>
                    </a:lnTo>
                    <a:lnTo>
                      <a:pt x="140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36"/>
              <p:cNvSpPr/>
              <p:nvPr/>
            </p:nvSpPr>
            <p:spPr>
              <a:xfrm>
                <a:off x="8284031" y="1899521"/>
                <a:ext cx="622167" cy="92341"/>
              </a:xfrm>
              <a:custGeom>
                <a:avLst/>
                <a:gdLst/>
                <a:ahLst/>
                <a:cxnLst/>
                <a:rect l="l" t="t" r="r" b="b"/>
                <a:pathLst>
                  <a:path w="7270" h="1079" extrusionOk="0">
                    <a:moveTo>
                      <a:pt x="7094" y="1"/>
                    </a:moveTo>
                    <a:lnTo>
                      <a:pt x="6542" y="652"/>
                    </a:lnTo>
                    <a:cubicBezTo>
                      <a:pt x="6442" y="752"/>
                      <a:pt x="6317" y="803"/>
                      <a:pt x="6166" y="803"/>
                    </a:cubicBezTo>
                    <a:cubicBezTo>
                      <a:pt x="6041" y="803"/>
                      <a:pt x="5891" y="752"/>
                      <a:pt x="5815" y="627"/>
                    </a:cubicBezTo>
                    <a:lnTo>
                      <a:pt x="5565" y="326"/>
                    </a:lnTo>
                    <a:cubicBezTo>
                      <a:pt x="5440" y="176"/>
                      <a:pt x="5239" y="101"/>
                      <a:pt x="5064" y="76"/>
                    </a:cubicBezTo>
                    <a:cubicBezTo>
                      <a:pt x="4863" y="76"/>
                      <a:pt x="4688" y="151"/>
                      <a:pt x="4537" y="276"/>
                    </a:cubicBezTo>
                    <a:lnTo>
                      <a:pt x="4086" y="727"/>
                    </a:lnTo>
                    <a:cubicBezTo>
                      <a:pt x="3986" y="803"/>
                      <a:pt x="3861" y="853"/>
                      <a:pt x="3735" y="853"/>
                    </a:cubicBezTo>
                    <a:cubicBezTo>
                      <a:pt x="3585" y="853"/>
                      <a:pt x="3485" y="803"/>
                      <a:pt x="3384" y="702"/>
                    </a:cubicBezTo>
                    <a:lnTo>
                      <a:pt x="2983" y="276"/>
                    </a:lnTo>
                    <a:cubicBezTo>
                      <a:pt x="2858" y="126"/>
                      <a:pt x="2683" y="51"/>
                      <a:pt x="2482" y="51"/>
                    </a:cubicBezTo>
                    <a:cubicBezTo>
                      <a:pt x="2459" y="47"/>
                      <a:pt x="2437" y="46"/>
                      <a:pt x="2414" y="46"/>
                    </a:cubicBezTo>
                    <a:cubicBezTo>
                      <a:pt x="2262" y="46"/>
                      <a:pt x="2112" y="117"/>
                      <a:pt x="1981" y="226"/>
                    </a:cubicBezTo>
                    <a:lnTo>
                      <a:pt x="1455" y="727"/>
                    </a:lnTo>
                    <a:cubicBezTo>
                      <a:pt x="1370" y="812"/>
                      <a:pt x="1250" y="856"/>
                      <a:pt x="1129" y="856"/>
                    </a:cubicBezTo>
                    <a:cubicBezTo>
                      <a:pt x="999" y="856"/>
                      <a:pt x="868" y="806"/>
                      <a:pt x="778" y="702"/>
                    </a:cubicBezTo>
                    <a:lnTo>
                      <a:pt x="151" y="51"/>
                    </a:lnTo>
                    <a:lnTo>
                      <a:pt x="1" y="201"/>
                    </a:lnTo>
                    <a:lnTo>
                      <a:pt x="627" y="853"/>
                    </a:lnTo>
                    <a:cubicBezTo>
                      <a:pt x="756" y="994"/>
                      <a:pt x="937" y="1063"/>
                      <a:pt x="1120" y="1063"/>
                    </a:cubicBezTo>
                    <a:cubicBezTo>
                      <a:pt x="1294" y="1063"/>
                      <a:pt x="1470" y="1000"/>
                      <a:pt x="1605" y="878"/>
                    </a:cubicBezTo>
                    <a:lnTo>
                      <a:pt x="2131" y="376"/>
                    </a:lnTo>
                    <a:cubicBezTo>
                      <a:pt x="2231" y="301"/>
                      <a:pt x="2357" y="251"/>
                      <a:pt x="2482" y="251"/>
                    </a:cubicBezTo>
                    <a:cubicBezTo>
                      <a:pt x="2607" y="251"/>
                      <a:pt x="2733" y="326"/>
                      <a:pt x="2833" y="402"/>
                    </a:cubicBezTo>
                    <a:lnTo>
                      <a:pt x="3234" y="853"/>
                    </a:lnTo>
                    <a:cubicBezTo>
                      <a:pt x="3359" y="978"/>
                      <a:pt x="3535" y="1053"/>
                      <a:pt x="3710" y="1078"/>
                    </a:cubicBezTo>
                    <a:cubicBezTo>
                      <a:pt x="3911" y="1078"/>
                      <a:pt x="4086" y="1003"/>
                      <a:pt x="4211" y="878"/>
                    </a:cubicBezTo>
                    <a:lnTo>
                      <a:pt x="4688" y="427"/>
                    </a:lnTo>
                    <a:cubicBezTo>
                      <a:pt x="4788" y="326"/>
                      <a:pt x="4913" y="301"/>
                      <a:pt x="5039" y="301"/>
                    </a:cubicBezTo>
                    <a:cubicBezTo>
                      <a:pt x="5189" y="301"/>
                      <a:pt x="5314" y="376"/>
                      <a:pt x="5389" y="477"/>
                    </a:cubicBezTo>
                    <a:lnTo>
                      <a:pt x="5640" y="777"/>
                    </a:lnTo>
                    <a:cubicBezTo>
                      <a:pt x="5765" y="928"/>
                      <a:pt x="5966" y="1003"/>
                      <a:pt x="6166" y="1028"/>
                    </a:cubicBezTo>
                    <a:cubicBezTo>
                      <a:pt x="6367" y="1028"/>
                      <a:pt x="6567" y="928"/>
                      <a:pt x="6693" y="777"/>
                    </a:cubicBezTo>
                    <a:lnTo>
                      <a:pt x="7269" y="151"/>
                    </a:lnTo>
                    <a:lnTo>
                      <a:pt x="709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36"/>
              <p:cNvSpPr/>
              <p:nvPr/>
            </p:nvSpPr>
            <p:spPr>
              <a:xfrm>
                <a:off x="6924246" y="1886684"/>
                <a:ext cx="368935" cy="238169"/>
              </a:xfrm>
              <a:custGeom>
                <a:avLst/>
                <a:gdLst/>
                <a:ahLst/>
                <a:cxnLst/>
                <a:rect l="l" t="t" r="r" b="b"/>
                <a:pathLst>
                  <a:path w="4311" h="2783" extrusionOk="0">
                    <a:moveTo>
                      <a:pt x="0" y="0"/>
                    </a:moveTo>
                    <a:lnTo>
                      <a:pt x="0" y="2782"/>
                    </a:lnTo>
                    <a:lnTo>
                      <a:pt x="4311" y="2782"/>
                    </a:lnTo>
                    <a:lnTo>
                      <a:pt x="4311" y="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36"/>
              <p:cNvSpPr/>
              <p:nvPr/>
            </p:nvSpPr>
            <p:spPr>
              <a:xfrm>
                <a:off x="6924246" y="2182622"/>
                <a:ext cx="482671" cy="238169"/>
              </a:xfrm>
              <a:custGeom>
                <a:avLst/>
                <a:gdLst/>
                <a:ahLst/>
                <a:cxnLst/>
                <a:rect l="l" t="t" r="r" b="b"/>
                <a:pathLst>
                  <a:path w="5640" h="2783" extrusionOk="0">
                    <a:moveTo>
                      <a:pt x="0" y="1"/>
                    </a:moveTo>
                    <a:lnTo>
                      <a:pt x="0" y="2758"/>
                    </a:lnTo>
                    <a:lnTo>
                      <a:pt x="5639" y="2783"/>
                    </a:lnTo>
                    <a:lnTo>
                      <a:pt x="563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36"/>
              <p:cNvSpPr/>
              <p:nvPr/>
            </p:nvSpPr>
            <p:spPr>
              <a:xfrm>
                <a:off x="6922107" y="2472226"/>
                <a:ext cx="1340611" cy="240309"/>
              </a:xfrm>
              <a:custGeom>
                <a:avLst/>
                <a:gdLst/>
                <a:ahLst/>
                <a:cxnLst/>
                <a:rect l="l" t="t" r="r" b="b"/>
                <a:pathLst>
                  <a:path w="15665" h="2808" extrusionOk="0">
                    <a:moveTo>
                      <a:pt x="25" y="0"/>
                    </a:moveTo>
                    <a:lnTo>
                      <a:pt x="0" y="2757"/>
                    </a:lnTo>
                    <a:lnTo>
                      <a:pt x="15664" y="2807"/>
                    </a:lnTo>
                    <a:lnTo>
                      <a:pt x="15664" y="25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36"/>
              <p:cNvSpPr/>
              <p:nvPr/>
            </p:nvSpPr>
            <p:spPr>
              <a:xfrm>
                <a:off x="6922107" y="2774668"/>
                <a:ext cx="763630" cy="238169"/>
              </a:xfrm>
              <a:custGeom>
                <a:avLst/>
                <a:gdLst/>
                <a:ahLst/>
                <a:cxnLst/>
                <a:rect l="l" t="t" r="r" b="b"/>
                <a:pathLst>
                  <a:path w="8923" h="2783" extrusionOk="0">
                    <a:moveTo>
                      <a:pt x="0" y="0"/>
                    </a:moveTo>
                    <a:lnTo>
                      <a:pt x="0" y="2757"/>
                    </a:lnTo>
                    <a:lnTo>
                      <a:pt x="8922" y="2782"/>
                    </a:lnTo>
                    <a:lnTo>
                      <a:pt x="8922" y="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36"/>
              <p:cNvSpPr/>
              <p:nvPr/>
            </p:nvSpPr>
            <p:spPr>
              <a:xfrm>
                <a:off x="6922107" y="3070606"/>
                <a:ext cx="918017" cy="240309"/>
              </a:xfrm>
              <a:custGeom>
                <a:avLst/>
                <a:gdLst/>
                <a:ahLst/>
                <a:cxnLst/>
                <a:rect l="l" t="t" r="r" b="b"/>
                <a:pathLst>
                  <a:path w="10727" h="2808" extrusionOk="0">
                    <a:moveTo>
                      <a:pt x="0" y="1"/>
                    </a:moveTo>
                    <a:lnTo>
                      <a:pt x="0" y="2783"/>
                    </a:lnTo>
                    <a:lnTo>
                      <a:pt x="10727" y="2808"/>
                    </a:lnTo>
                    <a:lnTo>
                      <a:pt x="1072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36"/>
              <p:cNvSpPr/>
              <p:nvPr/>
            </p:nvSpPr>
            <p:spPr>
              <a:xfrm>
                <a:off x="6922107" y="3383745"/>
                <a:ext cx="1662306" cy="240394"/>
              </a:xfrm>
              <a:custGeom>
                <a:avLst/>
                <a:gdLst/>
                <a:ahLst/>
                <a:cxnLst/>
                <a:rect l="l" t="t" r="r" b="b"/>
                <a:pathLst>
                  <a:path w="19424" h="2809" extrusionOk="0">
                    <a:moveTo>
                      <a:pt x="0" y="1"/>
                    </a:moveTo>
                    <a:lnTo>
                      <a:pt x="0" y="2783"/>
                    </a:lnTo>
                    <a:lnTo>
                      <a:pt x="19424" y="2808"/>
                    </a:lnTo>
                    <a:lnTo>
                      <a:pt x="19424" y="5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36"/>
              <p:cNvSpPr/>
              <p:nvPr/>
            </p:nvSpPr>
            <p:spPr>
              <a:xfrm>
                <a:off x="6209993" y="1526305"/>
                <a:ext cx="32264" cy="90201"/>
              </a:xfrm>
              <a:custGeom>
                <a:avLst/>
                <a:gdLst/>
                <a:ahLst/>
                <a:cxnLst/>
                <a:rect l="l" t="t" r="r" b="b"/>
                <a:pathLst>
                  <a:path w="377" h="1054" extrusionOk="0">
                    <a:moveTo>
                      <a:pt x="0" y="1"/>
                    </a:moveTo>
                    <a:lnTo>
                      <a:pt x="0" y="1053"/>
                    </a:lnTo>
                    <a:lnTo>
                      <a:pt x="376" y="1053"/>
                    </a:lnTo>
                    <a:lnTo>
                      <a:pt x="3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36"/>
              <p:cNvSpPr/>
              <p:nvPr/>
            </p:nvSpPr>
            <p:spPr>
              <a:xfrm>
                <a:off x="6209993" y="1659297"/>
                <a:ext cx="32264" cy="90201"/>
              </a:xfrm>
              <a:custGeom>
                <a:avLst/>
                <a:gdLst/>
                <a:ahLst/>
                <a:cxnLst/>
                <a:rect l="l" t="t" r="r" b="b"/>
                <a:pathLst>
                  <a:path w="377" h="1054" extrusionOk="0">
                    <a:moveTo>
                      <a:pt x="0" y="1"/>
                    </a:moveTo>
                    <a:lnTo>
                      <a:pt x="0" y="1053"/>
                    </a:lnTo>
                    <a:lnTo>
                      <a:pt x="376" y="1053"/>
                    </a:lnTo>
                    <a:lnTo>
                      <a:pt x="3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36"/>
              <p:cNvSpPr/>
              <p:nvPr/>
            </p:nvSpPr>
            <p:spPr>
              <a:xfrm>
                <a:off x="6209993" y="1792289"/>
                <a:ext cx="32264" cy="87976"/>
              </a:xfrm>
              <a:custGeom>
                <a:avLst/>
                <a:gdLst/>
                <a:ahLst/>
                <a:cxnLst/>
                <a:rect l="l" t="t" r="r" b="b"/>
                <a:pathLst>
                  <a:path w="377" h="1028" extrusionOk="0">
                    <a:moveTo>
                      <a:pt x="0" y="0"/>
                    </a:moveTo>
                    <a:lnTo>
                      <a:pt x="0" y="1028"/>
                    </a:lnTo>
                    <a:lnTo>
                      <a:pt x="376" y="1028"/>
                    </a:lnTo>
                    <a:lnTo>
                      <a:pt x="3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36"/>
              <p:cNvSpPr/>
              <p:nvPr/>
            </p:nvSpPr>
            <p:spPr>
              <a:xfrm>
                <a:off x="6209993" y="1925281"/>
                <a:ext cx="32264" cy="87976"/>
              </a:xfrm>
              <a:custGeom>
                <a:avLst/>
                <a:gdLst/>
                <a:ahLst/>
                <a:cxnLst/>
                <a:rect l="l" t="t" r="r" b="b"/>
                <a:pathLst>
                  <a:path w="377" h="1028" extrusionOk="0">
                    <a:moveTo>
                      <a:pt x="0" y="0"/>
                    </a:moveTo>
                    <a:lnTo>
                      <a:pt x="0" y="1028"/>
                    </a:lnTo>
                    <a:lnTo>
                      <a:pt x="376" y="1028"/>
                    </a:lnTo>
                    <a:lnTo>
                      <a:pt x="3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36"/>
              <p:cNvSpPr/>
              <p:nvPr/>
            </p:nvSpPr>
            <p:spPr>
              <a:xfrm>
                <a:off x="6209993" y="2058273"/>
                <a:ext cx="32264" cy="87976"/>
              </a:xfrm>
              <a:custGeom>
                <a:avLst/>
                <a:gdLst/>
                <a:ahLst/>
                <a:cxnLst/>
                <a:rect l="l" t="t" r="r" b="b"/>
                <a:pathLst>
                  <a:path w="377" h="1028" extrusionOk="0">
                    <a:moveTo>
                      <a:pt x="0" y="0"/>
                    </a:moveTo>
                    <a:lnTo>
                      <a:pt x="0" y="1028"/>
                    </a:lnTo>
                    <a:lnTo>
                      <a:pt x="376" y="1028"/>
                    </a:lnTo>
                    <a:lnTo>
                      <a:pt x="3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36"/>
              <p:cNvSpPr/>
              <p:nvPr/>
            </p:nvSpPr>
            <p:spPr>
              <a:xfrm>
                <a:off x="6209993" y="2189126"/>
                <a:ext cx="32264" cy="90116"/>
              </a:xfrm>
              <a:custGeom>
                <a:avLst/>
                <a:gdLst/>
                <a:ahLst/>
                <a:cxnLst/>
                <a:rect l="l" t="t" r="r" b="b"/>
                <a:pathLst>
                  <a:path w="377" h="1053" extrusionOk="0">
                    <a:moveTo>
                      <a:pt x="0" y="0"/>
                    </a:moveTo>
                    <a:lnTo>
                      <a:pt x="0" y="1053"/>
                    </a:lnTo>
                    <a:lnTo>
                      <a:pt x="376" y="1053"/>
                    </a:lnTo>
                    <a:lnTo>
                      <a:pt x="3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36"/>
              <p:cNvSpPr/>
              <p:nvPr/>
            </p:nvSpPr>
            <p:spPr>
              <a:xfrm>
                <a:off x="6209993" y="2322033"/>
                <a:ext cx="32264" cy="90201"/>
              </a:xfrm>
              <a:custGeom>
                <a:avLst/>
                <a:gdLst/>
                <a:ahLst/>
                <a:cxnLst/>
                <a:rect l="l" t="t" r="r" b="b"/>
                <a:pathLst>
                  <a:path w="377" h="1054" extrusionOk="0">
                    <a:moveTo>
                      <a:pt x="0" y="1"/>
                    </a:moveTo>
                    <a:lnTo>
                      <a:pt x="0" y="1054"/>
                    </a:lnTo>
                    <a:lnTo>
                      <a:pt x="376" y="1054"/>
                    </a:lnTo>
                    <a:lnTo>
                      <a:pt x="3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36"/>
              <p:cNvSpPr/>
              <p:nvPr/>
            </p:nvSpPr>
            <p:spPr>
              <a:xfrm>
                <a:off x="5705925" y="3079249"/>
                <a:ext cx="570647" cy="32264"/>
              </a:xfrm>
              <a:custGeom>
                <a:avLst/>
                <a:gdLst/>
                <a:ahLst/>
                <a:cxnLst/>
                <a:rect l="l" t="t" r="r" b="b"/>
                <a:pathLst>
                  <a:path w="6668" h="377" extrusionOk="0">
                    <a:moveTo>
                      <a:pt x="0" y="0"/>
                    </a:moveTo>
                    <a:lnTo>
                      <a:pt x="0" y="376"/>
                    </a:lnTo>
                    <a:lnTo>
                      <a:pt x="6667" y="376"/>
                    </a:lnTo>
                    <a:lnTo>
                      <a:pt x="66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36"/>
              <p:cNvSpPr/>
              <p:nvPr/>
            </p:nvSpPr>
            <p:spPr>
              <a:xfrm>
                <a:off x="5928947" y="2974071"/>
                <a:ext cx="315448" cy="32264"/>
              </a:xfrm>
              <a:custGeom>
                <a:avLst/>
                <a:gdLst/>
                <a:ahLst/>
                <a:cxnLst/>
                <a:rect l="l" t="t" r="r" b="b"/>
                <a:pathLst>
                  <a:path w="3686" h="377" extrusionOk="0">
                    <a:moveTo>
                      <a:pt x="1" y="1"/>
                    </a:moveTo>
                    <a:lnTo>
                      <a:pt x="1" y="377"/>
                    </a:lnTo>
                    <a:lnTo>
                      <a:pt x="3685" y="377"/>
                    </a:lnTo>
                    <a:lnTo>
                      <a:pt x="36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36"/>
              <p:cNvSpPr/>
              <p:nvPr/>
            </p:nvSpPr>
            <p:spPr>
              <a:xfrm>
                <a:off x="6360101" y="3181090"/>
                <a:ext cx="377579" cy="1000516"/>
              </a:xfrm>
              <a:custGeom>
                <a:avLst/>
                <a:gdLst/>
                <a:ahLst/>
                <a:cxnLst/>
                <a:rect l="l" t="t" r="r" b="b"/>
                <a:pathLst>
                  <a:path w="4412" h="11691" extrusionOk="0">
                    <a:moveTo>
                      <a:pt x="1777" y="1"/>
                    </a:moveTo>
                    <a:cubicBezTo>
                      <a:pt x="1539" y="1"/>
                      <a:pt x="1255" y="106"/>
                      <a:pt x="903" y="414"/>
                    </a:cubicBezTo>
                    <a:cubicBezTo>
                      <a:pt x="903" y="414"/>
                      <a:pt x="1" y="2219"/>
                      <a:pt x="502" y="5477"/>
                    </a:cubicBezTo>
                    <a:cubicBezTo>
                      <a:pt x="1028" y="8735"/>
                      <a:pt x="2707" y="9687"/>
                      <a:pt x="1855" y="11091"/>
                    </a:cubicBezTo>
                    <a:cubicBezTo>
                      <a:pt x="1780" y="11241"/>
                      <a:pt x="1379" y="11467"/>
                      <a:pt x="1404" y="11617"/>
                    </a:cubicBezTo>
                    <a:cubicBezTo>
                      <a:pt x="1411" y="11664"/>
                      <a:pt x="1496" y="11691"/>
                      <a:pt x="1621" y="11691"/>
                    </a:cubicBezTo>
                    <a:cubicBezTo>
                      <a:pt x="1970" y="11691"/>
                      <a:pt x="2628" y="11480"/>
                      <a:pt x="2757" y="10890"/>
                    </a:cubicBezTo>
                    <a:cubicBezTo>
                      <a:pt x="2757" y="10890"/>
                      <a:pt x="3158" y="9186"/>
                      <a:pt x="2657" y="6905"/>
                    </a:cubicBezTo>
                    <a:cubicBezTo>
                      <a:pt x="2056" y="4123"/>
                      <a:pt x="4412" y="1818"/>
                      <a:pt x="2507" y="314"/>
                    </a:cubicBezTo>
                    <a:cubicBezTo>
                      <a:pt x="2310" y="173"/>
                      <a:pt x="2081" y="1"/>
                      <a:pt x="1777" y="1"/>
                    </a:cubicBezTo>
                    <a:close/>
                  </a:path>
                </a:pathLst>
              </a:custGeom>
              <a:solidFill>
                <a:srgbClr val="8050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36"/>
              <p:cNvSpPr/>
              <p:nvPr/>
            </p:nvSpPr>
            <p:spPr>
              <a:xfrm>
                <a:off x="6508069" y="3132395"/>
                <a:ext cx="538298" cy="639026"/>
              </a:xfrm>
              <a:custGeom>
                <a:avLst/>
                <a:gdLst/>
                <a:ahLst/>
                <a:cxnLst/>
                <a:rect l="l" t="t" r="r" b="b"/>
                <a:pathLst>
                  <a:path w="6290" h="7467" extrusionOk="0">
                    <a:moveTo>
                      <a:pt x="2249" y="0"/>
                    </a:moveTo>
                    <a:cubicBezTo>
                      <a:pt x="2218" y="0"/>
                      <a:pt x="2187" y="2"/>
                      <a:pt x="2156" y="6"/>
                    </a:cubicBezTo>
                    <a:cubicBezTo>
                      <a:pt x="1404" y="81"/>
                      <a:pt x="1" y="858"/>
                      <a:pt x="1204" y="2838"/>
                    </a:cubicBezTo>
                    <a:cubicBezTo>
                      <a:pt x="1630" y="3565"/>
                      <a:pt x="3034" y="3840"/>
                      <a:pt x="3785" y="4768"/>
                    </a:cubicBezTo>
                    <a:cubicBezTo>
                      <a:pt x="4312" y="5394"/>
                      <a:pt x="903" y="4918"/>
                      <a:pt x="1028" y="6722"/>
                    </a:cubicBezTo>
                    <a:cubicBezTo>
                      <a:pt x="1028" y="6722"/>
                      <a:pt x="1050" y="7467"/>
                      <a:pt x="1190" y="7467"/>
                    </a:cubicBezTo>
                    <a:cubicBezTo>
                      <a:pt x="1202" y="7467"/>
                      <a:pt x="1215" y="7461"/>
                      <a:pt x="1229" y="7449"/>
                    </a:cubicBezTo>
                    <a:cubicBezTo>
                      <a:pt x="1429" y="7299"/>
                      <a:pt x="1480" y="6522"/>
                      <a:pt x="1780" y="6497"/>
                    </a:cubicBezTo>
                    <a:cubicBezTo>
                      <a:pt x="1794" y="6496"/>
                      <a:pt x="1813" y="6495"/>
                      <a:pt x="1837" y="6495"/>
                    </a:cubicBezTo>
                    <a:cubicBezTo>
                      <a:pt x="1995" y="6495"/>
                      <a:pt x="2377" y="6514"/>
                      <a:pt x="2853" y="6514"/>
                    </a:cubicBezTo>
                    <a:cubicBezTo>
                      <a:pt x="4129" y="6514"/>
                      <a:pt x="6079" y="6383"/>
                      <a:pt x="6166" y="5419"/>
                    </a:cubicBezTo>
                    <a:cubicBezTo>
                      <a:pt x="6289" y="4093"/>
                      <a:pt x="3765" y="0"/>
                      <a:pt x="2249" y="0"/>
                    </a:cubicBezTo>
                    <a:close/>
                  </a:path>
                </a:pathLst>
              </a:custGeom>
              <a:solidFill>
                <a:srgbClr val="8050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36"/>
              <p:cNvSpPr/>
              <p:nvPr/>
            </p:nvSpPr>
            <p:spPr>
              <a:xfrm>
                <a:off x="6383721" y="3112198"/>
                <a:ext cx="686437" cy="943348"/>
              </a:xfrm>
              <a:custGeom>
                <a:avLst/>
                <a:gdLst/>
                <a:ahLst/>
                <a:cxnLst/>
                <a:rect l="l" t="t" r="r" b="b"/>
                <a:pathLst>
                  <a:path w="8021" h="11023" extrusionOk="0">
                    <a:moveTo>
                      <a:pt x="3565" y="0"/>
                    </a:moveTo>
                    <a:cubicBezTo>
                      <a:pt x="3065" y="0"/>
                      <a:pt x="2518" y="265"/>
                      <a:pt x="2281" y="943"/>
                    </a:cubicBezTo>
                    <a:cubicBezTo>
                      <a:pt x="1983" y="663"/>
                      <a:pt x="1657" y="451"/>
                      <a:pt x="1347" y="451"/>
                    </a:cubicBezTo>
                    <a:cubicBezTo>
                      <a:pt x="745" y="451"/>
                      <a:pt x="208" y="1252"/>
                      <a:pt x="75" y="3901"/>
                    </a:cubicBezTo>
                    <a:cubicBezTo>
                      <a:pt x="0" y="5329"/>
                      <a:pt x="226" y="6658"/>
                      <a:pt x="301" y="7234"/>
                    </a:cubicBezTo>
                    <a:cubicBezTo>
                      <a:pt x="376" y="7836"/>
                      <a:pt x="1679" y="10943"/>
                      <a:pt x="1679" y="10943"/>
                    </a:cubicBezTo>
                    <a:cubicBezTo>
                      <a:pt x="1810" y="11000"/>
                      <a:pt x="1934" y="11022"/>
                      <a:pt x="2046" y="11022"/>
                    </a:cubicBezTo>
                    <a:cubicBezTo>
                      <a:pt x="2428" y="11022"/>
                      <a:pt x="2682" y="10768"/>
                      <a:pt x="2682" y="10768"/>
                    </a:cubicBezTo>
                    <a:cubicBezTo>
                      <a:pt x="2882" y="9866"/>
                      <a:pt x="2532" y="7610"/>
                      <a:pt x="2406" y="6658"/>
                    </a:cubicBezTo>
                    <a:cubicBezTo>
                      <a:pt x="2331" y="6081"/>
                      <a:pt x="2707" y="4578"/>
                      <a:pt x="2983" y="3500"/>
                    </a:cubicBezTo>
                    <a:cubicBezTo>
                      <a:pt x="3233" y="3675"/>
                      <a:pt x="3509" y="3851"/>
                      <a:pt x="3835" y="4026"/>
                    </a:cubicBezTo>
                    <a:cubicBezTo>
                      <a:pt x="3835" y="4026"/>
                      <a:pt x="5489" y="4828"/>
                      <a:pt x="5138" y="5154"/>
                    </a:cubicBezTo>
                    <a:cubicBezTo>
                      <a:pt x="4888" y="5380"/>
                      <a:pt x="3735" y="5405"/>
                      <a:pt x="3133" y="5680"/>
                    </a:cubicBezTo>
                    <a:cubicBezTo>
                      <a:pt x="3133" y="5680"/>
                      <a:pt x="3008" y="6332"/>
                      <a:pt x="3409" y="6808"/>
                    </a:cubicBezTo>
                    <a:cubicBezTo>
                      <a:pt x="3409" y="6808"/>
                      <a:pt x="3921" y="6872"/>
                      <a:pt x="4593" y="6872"/>
                    </a:cubicBezTo>
                    <a:cubicBezTo>
                      <a:pt x="5759" y="6872"/>
                      <a:pt x="7408" y="6680"/>
                      <a:pt x="7695" y="5630"/>
                    </a:cubicBezTo>
                    <a:cubicBezTo>
                      <a:pt x="8020" y="4402"/>
                      <a:pt x="5940" y="1244"/>
                      <a:pt x="4211" y="166"/>
                    </a:cubicBezTo>
                    <a:cubicBezTo>
                      <a:pt x="4032" y="61"/>
                      <a:pt x="3804" y="0"/>
                      <a:pt x="35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36"/>
              <p:cNvSpPr/>
              <p:nvPr/>
            </p:nvSpPr>
            <p:spPr>
              <a:xfrm>
                <a:off x="6426597" y="3112198"/>
                <a:ext cx="450493" cy="162345"/>
              </a:xfrm>
              <a:custGeom>
                <a:avLst/>
                <a:gdLst/>
                <a:ahLst/>
                <a:cxnLst/>
                <a:rect l="l" t="t" r="r" b="b"/>
                <a:pathLst>
                  <a:path w="5264" h="1897" extrusionOk="0">
                    <a:moveTo>
                      <a:pt x="3064" y="0"/>
                    </a:moveTo>
                    <a:cubicBezTo>
                      <a:pt x="2564" y="0"/>
                      <a:pt x="2017" y="265"/>
                      <a:pt x="1780" y="943"/>
                    </a:cubicBezTo>
                    <a:cubicBezTo>
                      <a:pt x="1504" y="692"/>
                      <a:pt x="1194" y="526"/>
                      <a:pt x="893" y="526"/>
                    </a:cubicBezTo>
                    <a:cubicBezTo>
                      <a:pt x="565" y="526"/>
                      <a:pt x="249" y="723"/>
                      <a:pt x="1" y="1219"/>
                    </a:cubicBezTo>
                    <a:cubicBezTo>
                      <a:pt x="192" y="1662"/>
                      <a:pt x="1384" y="1896"/>
                      <a:pt x="2684" y="1896"/>
                    </a:cubicBezTo>
                    <a:cubicBezTo>
                      <a:pt x="3592" y="1896"/>
                      <a:pt x="4553" y="1782"/>
                      <a:pt x="5264" y="1545"/>
                    </a:cubicBezTo>
                    <a:cubicBezTo>
                      <a:pt x="5113" y="1395"/>
                      <a:pt x="4988" y="1244"/>
                      <a:pt x="4863" y="1119"/>
                    </a:cubicBezTo>
                    <a:cubicBezTo>
                      <a:pt x="4487" y="743"/>
                      <a:pt x="4086" y="392"/>
                      <a:pt x="3710" y="166"/>
                    </a:cubicBezTo>
                    <a:cubicBezTo>
                      <a:pt x="3531" y="61"/>
                      <a:pt x="3303" y="0"/>
                      <a:pt x="30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36"/>
              <p:cNvSpPr/>
              <p:nvPr/>
            </p:nvSpPr>
            <p:spPr>
              <a:xfrm>
                <a:off x="6409481" y="3280792"/>
                <a:ext cx="85837" cy="66581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778" extrusionOk="0">
                    <a:moveTo>
                      <a:pt x="952" y="1"/>
                    </a:moveTo>
                    <a:lnTo>
                      <a:pt x="927" y="26"/>
                    </a:lnTo>
                    <a:cubicBezTo>
                      <a:pt x="802" y="602"/>
                      <a:pt x="426" y="703"/>
                      <a:pt x="25" y="703"/>
                    </a:cubicBezTo>
                    <a:lnTo>
                      <a:pt x="0" y="753"/>
                    </a:lnTo>
                    <a:lnTo>
                      <a:pt x="25" y="778"/>
                    </a:lnTo>
                    <a:cubicBezTo>
                      <a:pt x="426" y="778"/>
                      <a:pt x="852" y="678"/>
                      <a:pt x="1003" y="51"/>
                    </a:cubicBezTo>
                    <a:lnTo>
                      <a:pt x="9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36"/>
              <p:cNvSpPr/>
              <p:nvPr/>
            </p:nvSpPr>
            <p:spPr>
              <a:xfrm>
                <a:off x="6838409" y="3272234"/>
                <a:ext cx="81558" cy="68721"/>
              </a:xfrm>
              <a:custGeom>
                <a:avLst/>
                <a:gdLst/>
                <a:ahLst/>
                <a:cxnLst/>
                <a:rect l="l" t="t" r="r" b="b"/>
                <a:pathLst>
                  <a:path w="953" h="803" extrusionOk="0">
                    <a:moveTo>
                      <a:pt x="26" y="1"/>
                    </a:moveTo>
                    <a:lnTo>
                      <a:pt x="1" y="51"/>
                    </a:lnTo>
                    <a:cubicBezTo>
                      <a:pt x="101" y="527"/>
                      <a:pt x="377" y="753"/>
                      <a:pt x="903" y="803"/>
                    </a:cubicBezTo>
                    <a:lnTo>
                      <a:pt x="953" y="778"/>
                    </a:lnTo>
                    <a:lnTo>
                      <a:pt x="928" y="728"/>
                    </a:lnTo>
                    <a:cubicBezTo>
                      <a:pt x="427" y="702"/>
                      <a:pt x="151" y="477"/>
                      <a:pt x="76" y="26"/>
                    </a:cubicBezTo>
                    <a:lnTo>
                      <a:pt x="2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36"/>
              <p:cNvSpPr/>
              <p:nvPr/>
            </p:nvSpPr>
            <p:spPr>
              <a:xfrm>
                <a:off x="6263566" y="2466749"/>
                <a:ext cx="532051" cy="582372"/>
              </a:xfrm>
              <a:custGeom>
                <a:avLst/>
                <a:gdLst/>
                <a:ahLst/>
                <a:cxnLst/>
                <a:rect l="l" t="t" r="r" b="b"/>
                <a:pathLst>
                  <a:path w="6217" h="6805" extrusionOk="0">
                    <a:moveTo>
                      <a:pt x="4103" y="1"/>
                    </a:moveTo>
                    <a:cubicBezTo>
                      <a:pt x="3644" y="1"/>
                      <a:pt x="3129" y="232"/>
                      <a:pt x="2708" y="967"/>
                    </a:cubicBezTo>
                    <a:cubicBezTo>
                      <a:pt x="2507" y="1292"/>
                      <a:pt x="2307" y="1894"/>
                      <a:pt x="1605" y="2044"/>
                    </a:cubicBezTo>
                    <a:cubicBezTo>
                      <a:pt x="1104" y="2170"/>
                      <a:pt x="1" y="2896"/>
                      <a:pt x="878" y="4225"/>
                    </a:cubicBezTo>
                    <a:cubicBezTo>
                      <a:pt x="1730" y="5578"/>
                      <a:pt x="126" y="5728"/>
                      <a:pt x="1078" y="6230"/>
                    </a:cubicBezTo>
                    <a:cubicBezTo>
                      <a:pt x="1802" y="6635"/>
                      <a:pt x="2388" y="6804"/>
                      <a:pt x="2872" y="6804"/>
                    </a:cubicBezTo>
                    <a:cubicBezTo>
                      <a:pt x="4064" y="6804"/>
                      <a:pt x="4639" y="5778"/>
                      <a:pt x="5139" y="4726"/>
                    </a:cubicBezTo>
                    <a:cubicBezTo>
                      <a:pt x="6216" y="2420"/>
                      <a:pt x="5916" y="1267"/>
                      <a:pt x="5214" y="465"/>
                    </a:cubicBezTo>
                    <a:cubicBezTo>
                      <a:pt x="5032" y="270"/>
                      <a:pt x="4599" y="1"/>
                      <a:pt x="41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36"/>
              <p:cNvSpPr/>
              <p:nvPr/>
            </p:nvSpPr>
            <p:spPr>
              <a:xfrm>
                <a:off x="6398697" y="2719554"/>
                <a:ext cx="443133" cy="532736"/>
              </a:xfrm>
              <a:custGeom>
                <a:avLst/>
                <a:gdLst/>
                <a:ahLst/>
                <a:cxnLst/>
                <a:rect l="l" t="t" r="r" b="b"/>
                <a:pathLst>
                  <a:path w="5178" h="6225" extrusionOk="0">
                    <a:moveTo>
                      <a:pt x="3210" y="1"/>
                    </a:moveTo>
                    <a:cubicBezTo>
                      <a:pt x="2905" y="1"/>
                      <a:pt x="2602" y="45"/>
                      <a:pt x="2357" y="68"/>
                    </a:cubicBezTo>
                    <a:cubicBezTo>
                      <a:pt x="1429" y="168"/>
                      <a:pt x="1" y="820"/>
                      <a:pt x="652" y="2424"/>
                    </a:cubicBezTo>
                    <a:cubicBezTo>
                      <a:pt x="1229" y="3852"/>
                      <a:pt x="126" y="4554"/>
                      <a:pt x="201" y="5556"/>
                    </a:cubicBezTo>
                    <a:cubicBezTo>
                      <a:pt x="243" y="6018"/>
                      <a:pt x="1146" y="6225"/>
                      <a:pt x="2157" y="6225"/>
                    </a:cubicBezTo>
                    <a:cubicBezTo>
                      <a:pt x="3562" y="6225"/>
                      <a:pt x="5178" y="5826"/>
                      <a:pt x="4988" y="5155"/>
                    </a:cubicBezTo>
                    <a:cubicBezTo>
                      <a:pt x="4662" y="4053"/>
                      <a:pt x="4687" y="2449"/>
                      <a:pt x="4637" y="1446"/>
                    </a:cubicBezTo>
                    <a:cubicBezTo>
                      <a:pt x="4603" y="228"/>
                      <a:pt x="3903" y="1"/>
                      <a:pt x="32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36"/>
              <p:cNvSpPr/>
              <p:nvPr/>
            </p:nvSpPr>
            <p:spPr>
              <a:xfrm>
                <a:off x="6756937" y="2540862"/>
                <a:ext cx="265983" cy="378349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4421" extrusionOk="0">
                    <a:moveTo>
                      <a:pt x="2704" y="0"/>
                    </a:moveTo>
                    <a:cubicBezTo>
                      <a:pt x="2679" y="0"/>
                      <a:pt x="2662" y="15"/>
                      <a:pt x="2657" y="25"/>
                    </a:cubicBezTo>
                    <a:cubicBezTo>
                      <a:pt x="2582" y="126"/>
                      <a:pt x="2331" y="451"/>
                      <a:pt x="2532" y="978"/>
                    </a:cubicBezTo>
                    <a:cubicBezTo>
                      <a:pt x="2732" y="1504"/>
                      <a:pt x="2256" y="3033"/>
                      <a:pt x="1855" y="3108"/>
                    </a:cubicBezTo>
                    <a:cubicBezTo>
                      <a:pt x="1782" y="3124"/>
                      <a:pt x="1712" y="3131"/>
                      <a:pt x="1645" y="3131"/>
                    </a:cubicBezTo>
                    <a:cubicBezTo>
                      <a:pt x="1082" y="3131"/>
                      <a:pt x="702" y="2632"/>
                      <a:pt x="702" y="2632"/>
                    </a:cubicBezTo>
                    <a:lnTo>
                      <a:pt x="0" y="3885"/>
                    </a:lnTo>
                    <a:cubicBezTo>
                      <a:pt x="0" y="3885"/>
                      <a:pt x="1007" y="4421"/>
                      <a:pt x="1792" y="4421"/>
                    </a:cubicBezTo>
                    <a:cubicBezTo>
                      <a:pt x="1982" y="4421"/>
                      <a:pt x="2159" y="4389"/>
                      <a:pt x="2306" y="4311"/>
                    </a:cubicBezTo>
                    <a:cubicBezTo>
                      <a:pt x="2506" y="4236"/>
                      <a:pt x="3108" y="3960"/>
                      <a:pt x="3058" y="1980"/>
                    </a:cubicBezTo>
                    <a:cubicBezTo>
                      <a:pt x="3018" y="239"/>
                      <a:pt x="2802" y="0"/>
                      <a:pt x="2704" y="0"/>
                    </a:cubicBezTo>
                    <a:close/>
                  </a:path>
                </a:pathLst>
              </a:custGeom>
              <a:solidFill>
                <a:srgbClr val="8050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36"/>
              <p:cNvSpPr/>
              <p:nvPr/>
            </p:nvSpPr>
            <p:spPr>
              <a:xfrm>
                <a:off x="6578844" y="2735472"/>
                <a:ext cx="291828" cy="174412"/>
              </a:xfrm>
              <a:custGeom>
                <a:avLst/>
                <a:gdLst/>
                <a:ahLst/>
                <a:cxnLst/>
                <a:rect l="l" t="t" r="r" b="b"/>
                <a:pathLst>
                  <a:path w="3410" h="2038" extrusionOk="0">
                    <a:moveTo>
                      <a:pt x="1751" y="1"/>
                    </a:moveTo>
                    <a:cubicBezTo>
                      <a:pt x="1433" y="1"/>
                      <a:pt x="1145" y="98"/>
                      <a:pt x="978" y="383"/>
                    </a:cubicBezTo>
                    <a:cubicBezTo>
                      <a:pt x="828" y="634"/>
                      <a:pt x="1" y="258"/>
                      <a:pt x="577" y="909"/>
                    </a:cubicBezTo>
                    <a:cubicBezTo>
                      <a:pt x="1029" y="1411"/>
                      <a:pt x="2557" y="2037"/>
                      <a:pt x="2557" y="2037"/>
                    </a:cubicBezTo>
                    <a:cubicBezTo>
                      <a:pt x="2557" y="2037"/>
                      <a:pt x="3410" y="1360"/>
                      <a:pt x="3259" y="458"/>
                    </a:cubicBezTo>
                    <a:cubicBezTo>
                      <a:pt x="3259" y="458"/>
                      <a:pt x="2438" y="1"/>
                      <a:pt x="1751" y="1"/>
                    </a:cubicBezTo>
                    <a:close/>
                  </a:path>
                </a:pathLst>
              </a:custGeom>
              <a:solidFill>
                <a:srgbClr val="F8C2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36"/>
              <p:cNvSpPr/>
              <p:nvPr/>
            </p:nvSpPr>
            <p:spPr>
              <a:xfrm>
                <a:off x="6580042" y="2626614"/>
                <a:ext cx="110912" cy="149679"/>
              </a:xfrm>
              <a:custGeom>
                <a:avLst/>
                <a:gdLst/>
                <a:ahLst/>
                <a:cxnLst/>
                <a:rect l="l" t="t" r="r" b="b"/>
                <a:pathLst>
                  <a:path w="1296" h="1749" extrusionOk="0">
                    <a:moveTo>
                      <a:pt x="238" y="1"/>
                    </a:moveTo>
                    <a:cubicBezTo>
                      <a:pt x="238" y="1"/>
                      <a:pt x="388" y="853"/>
                      <a:pt x="137" y="1204"/>
                    </a:cubicBezTo>
                    <a:cubicBezTo>
                      <a:pt x="0" y="1400"/>
                      <a:pt x="796" y="1748"/>
                      <a:pt x="1139" y="1748"/>
                    </a:cubicBezTo>
                    <a:cubicBezTo>
                      <a:pt x="1235" y="1748"/>
                      <a:pt x="1296" y="1721"/>
                      <a:pt x="1290" y="1655"/>
                    </a:cubicBezTo>
                    <a:cubicBezTo>
                      <a:pt x="1240" y="1254"/>
                      <a:pt x="1015" y="1003"/>
                      <a:pt x="1290" y="552"/>
                    </a:cubicBezTo>
                    <a:lnTo>
                      <a:pt x="238" y="1"/>
                    </a:lnTo>
                    <a:close/>
                  </a:path>
                </a:pathLst>
              </a:custGeom>
              <a:solidFill>
                <a:srgbClr val="633C1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36"/>
              <p:cNvSpPr/>
              <p:nvPr/>
            </p:nvSpPr>
            <p:spPr>
              <a:xfrm>
                <a:off x="6566007" y="2501067"/>
                <a:ext cx="186736" cy="228926"/>
              </a:xfrm>
              <a:custGeom>
                <a:avLst/>
                <a:gdLst/>
                <a:ahLst/>
                <a:cxnLst/>
                <a:rect l="l" t="t" r="r" b="b"/>
                <a:pathLst>
                  <a:path w="2182" h="2675" extrusionOk="0">
                    <a:moveTo>
                      <a:pt x="1095" y="0"/>
                    </a:moveTo>
                    <a:cubicBezTo>
                      <a:pt x="879" y="0"/>
                      <a:pt x="671" y="108"/>
                      <a:pt x="577" y="215"/>
                    </a:cubicBezTo>
                    <a:cubicBezTo>
                      <a:pt x="176" y="591"/>
                      <a:pt x="1" y="1167"/>
                      <a:pt x="76" y="1468"/>
                    </a:cubicBezTo>
                    <a:cubicBezTo>
                      <a:pt x="267" y="2163"/>
                      <a:pt x="871" y="2674"/>
                      <a:pt x="1253" y="2674"/>
                    </a:cubicBezTo>
                    <a:cubicBezTo>
                      <a:pt x="1270" y="2674"/>
                      <a:pt x="1287" y="2673"/>
                      <a:pt x="1304" y="2671"/>
                    </a:cubicBezTo>
                    <a:cubicBezTo>
                      <a:pt x="2181" y="2571"/>
                      <a:pt x="1830" y="741"/>
                      <a:pt x="1605" y="315"/>
                    </a:cubicBezTo>
                    <a:cubicBezTo>
                      <a:pt x="1476" y="82"/>
                      <a:pt x="1283" y="0"/>
                      <a:pt x="1095" y="0"/>
                    </a:cubicBezTo>
                    <a:close/>
                  </a:path>
                </a:pathLst>
              </a:custGeom>
              <a:solidFill>
                <a:srgbClr val="8050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36"/>
              <p:cNvSpPr/>
              <p:nvPr/>
            </p:nvSpPr>
            <p:spPr>
              <a:xfrm>
                <a:off x="6533829" y="2487289"/>
                <a:ext cx="202653" cy="177921"/>
              </a:xfrm>
              <a:custGeom>
                <a:avLst/>
                <a:gdLst/>
                <a:ahLst/>
                <a:cxnLst/>
                <a:rect l="l" t="t" r="r" b="b"/>
                <a:pathLst>
                  <a:path w="2368" h="2079" extrusionOk="0">
                    <a:moveTo>
                      <a:pt x="1179" y="0"/>
                    </a:moveTo>
                    <a:cubicBezTo>
                      <a:pt x="925" y="0"/>
                      <a:pt x="683" y="88"/>
                      <a:pt x="527" y="275"/>
                    </a:cubicBezTo>
                    <a:cubicBezTo>
                      <a:pt x="1" y="852"/>
                      <a:pt x="1" y="852"/>
                      <a:pt x="126" y="1228"/>
                    </a:cubicBezTo>
                    <a:cubicBezTo>
                      <a:pt x="146" y="1309"/>
                      <a:pt x="396" y="2078"/>
                      <a:pt x="584" y="2078"/>
                    </a:cubicBezTo>
                    <a:cubicBezTo>
                      <a:pt x="628" y="2078"/>
                      <a:pt x="669" y="2035"/>
                      <a:pt x="702" y="1930"/>
                    </a:cubicBezTo>
                    <a:cubicBezTo>
                      <a:pt x="978" y="1128"/>
                      <a:pt x="1429" y="1378"/>
                      <a:pt x="1680" y="952"/>
                    </a:cubicBezTo>
                    <a:cubicBezTo>
                      <a:pt x="1726" y="870"/>
                      <a:pt x="1778" y="838"/>
                      <a:pt x="1831" y="838"/>
                    </a:cubicBezTo>
                    <a:cubicBezTo>
                      <a:pt x="2006" y="838"/>
                      <a:pt x="2197" y="1185"/>
                      <a:pt x="2261" y="1185"/>
                    </a:cubicBezTo>
                    <a:cubicBezTo>
                      <a:pt x="2271" y="1185"/>
                      <a:pt x="2279" y="1176"/>
                      <a:pt x="2281" y="1153"/>
                    </a:cubicBezTo>
                    <a:cubicBezTo>
                      <a:pt x="2368" y="428"/>
                      <a:pt x="1741" y="0"/>
                      <a:pt x="11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36"/>
              <p:cNvSpPr/>
              <p:nvPr/>
            </p:nvSpPr>
            <p:spPr>
              <a:xfrm>
                <a:off x="6160870" y="2617628"/>
                <a:ext cx="300129" cy="364913"/>
              </a:xfrm>
              <a:custGeom>
                <a:avLst/>
                <a:gdLst/>
                <a:ahLst/>
                <a:cxnLst/>
                <a:rect l="l" t="t" r="r" b="b"/>
                <a:pathLst>
                  <a:path w="3507" h="4264" extrusionOk="0">
                    <a:moveTo>
                      <a:pt x="293" y="1"/>
                    </a:moveTo>
                    <a:cubicBezTo>
                      <a:pt x="186" y="1"/>
                      <a:pt x="1" y="271"/>
                      <a:pt x="223" y="2011"/>
                    </a:cubicBezTo>
                    <a:cubicBezTo>
                      <a:pt x="449" y="3965"/>
                      <a:pt x="1075" y="4141"/>
                      <a:pt x="1276" y="4216"/>
                    </a:cubicBezTo>
                    <a:cubicBezTo>
                      <a:pt x="1371" y="4249"/>
                      <a:pt x="1474" y="4263"/>
                      <a:pt x="1583" y="4263"/>
                    </a:cubicBezTo>
                    <a:cubicBezTo>
                      <a:pt x="2396" y="4263"/>
                      <a:pt x="3507" y="3464"/>
                      <a:pt x="3507" y="3464"/>
                    </a:cubicBezTo>
                    <a:lnTo>
                      <a:pt x="2629" y="2336"/>
                    </a:lnTo>
                    <a:cubicBezTo>
                      <a:pt x="2629" y="2336"/>
                      <a:pt x="2280" y="2966"/>
                      <a:pt x="1626" y="2966"/>
                    </a:cubicBezTo>
                    <a:cubicBezTo>
                      <a:pt x="1601" y="2966"/>
                      <a:pt x="1577" y="2965"/>
                      <a:pt x="1552" y="2963"/>
                    </a:cubicBezTo>
                    <a:cubicBezTo>
                      <a:pt x="1151" y="2913"/>
                      <a:pt x="474" y="1484"/>
                      <a:pt x="599" y="933"/>
                    </a:cubicBezTo>
                    <a:cubicBezTo>
                      <a:pt x="725" y="407"/>
                      <a:pt x="424" y="106"/>
                      <a:pt x="349" y="31"/>
                    </a:cubicBezTo>
                    <a:cubicBezTo>
                      <a:pt x="339" y="16"/>
                      <a:pt x="318" y="1"/>
                      <a:pt x="293" y="1"/>
                    </a:cubicBezTo>
                    <a:close/>
                  </a:path>
                </a:pathLst>
              </a:custGeom>
              <a:solidFill>
                <a:srgbClr val="8050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36"/>
              <p:cNvSpPr/>
              <p:nvPr/>
            </p:nvSpPr>
            <p:spPr>
              <a:xfrm>
                <a:off x="6345124" y="2771587"/>
                <a:ext cx="220968" cy="183312"/>
              </a:xfrm>
              <a:custGeom>
                <a:avLst/>
                <a:gdLst/>
                <a:ahLst/>
                <a:cxnLst/>
                <a:rect l="l" t="t" r="r" b="b"/>
                <a:pathLst>
                  <a:path w="2582" h="2142" extrusionOk="0">
                    <a:moveTo>
                      <a:pt x="1648" y="1"/>
                    </a:moveTo>
                    <a:cubicBezTo>
                      <a:pt x="923" y="1"/>
                      <a:pt x="25" y="688"/>
                      <a:pt x="25" y="688"/>
                    </a:cubicBezTo>
                    <a:cubicBezTo>
                      <a:pt x="0" y="1590"/>
                      <a:pt x="953" y="2141"/>
                      <a:pt x="953" y="2141"/>
                    </a:cubicBezTo>
                    <a:cubicBezTo>
                      <a:pt x="953" y="2141"/>
                      <a:pt x="1504" y="1866"/>
                      <a:pt x="2005" y="1390"/>
                    </a:cubicBezTo>
                    <a:cubicBezTo>
                      <a:pt x="2582" y="838"/>
                      <a:pt x="2456" y="512"/>
                      <a:pt x="2281" y="287"/>
                    </a:cubicBezTo>
                    <a:cubicBezTo>
                      <a:pt x="2117" y="78"/>
                      <a:pt x="1892" y="1"/>
                      <a:pt x="1648" y="1"/>
                    </a:cubicBezTo>
                    <a:close/>
                  </a:path>
                </a:pathLst>
              </a:custGeom>
              <a:solidFill>
                <a:srgbClr val="F8C2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46" name="Google Shape;1646;p36"/>
            <p:cNvSpPr/>
            <p:nvPr/>
          </p:nvSpPr>
          <p:spPr>
            <a:xfrm>
              <a:off x="7185198" y="3914344"/>
              <a:ext cx="393967" cy="53649"/>
            </a:xfrm>
            <a:custGeom>
              <a:avLst/>
              <a:gdLst/>
              <a:ahLst/>
              <a:cxnLst/>
              <a:rect l="l" t="t" r="r" b="b"/>
              <a:pathLst>
                <a:path w="10702" h="627" extrusionOk="0">
                  <a:moveTo>
                    <a:pt x="301" y="0"/>
                  </a:moveTo>
                  <a:cubicBezTo>
                    <a:pt x="150" y="0"/>
                    <a:pt x="0" y="150"/>
                    <a:pt x="0" y="301"/>
                  </a:cubicBezTo>
                  <a:cubicBezTo>
                    <a:pt x="0" y="476"/>
                    <a:pt x="150" y="627"/>
                    <a:pt x="301" y="627"/>
                  </a:cubicBezTo>
                  <a:lnTo>
                    <a:pt x="10401" y="627"/>
                  </a:lnTo>
                  <a:cubicBezTo>
                    <a:pt x="10552" y="627"/>
                    <a:pt x="10702" y="476"/>
                    <a:pt x="10702" y="301"/>
                  </a:cubicBezTo>
                  <a:cubicBezTo>
                    <a:pt x="10702" y="150"/>
                    <a:pt x="10552" y="0"/>
                    <a:pt x="10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5" name="Google Shape;2075;p48"/>
          <p:cNvGrpSpPr/>
          <p:nvPr/>
        </p:nvGrpSpPr>
        <p:grpSpPr>
          <a:xfrm>
            <a:off x="314036" y="1875942"/>
            <a:ext cx="3315402" cy="2338830"/>
            <a:chOff x="5185625" y="1331837"/>
            <a:chExt cx="3535674" cy="2494219"/>
          </a:xfrm>
        </p:grpSpPr>
        <p:sp>
          <p:nvSpPr>
            <p:cNvPr id="2076" name="Google Shape;2076;p48"/>
            <p:cNvSpPr/>
            <p:nvPr/>
          </p:nvSpPr>
          <p:spPr>
            <a:xfrm>
              <a:off x="6834196" y="1331837"/>
              <a:ext cx="169152" cy="171462"/>
            </a:xfrm>
            <a:custGeom>
              <a:avLst/>
              <a:gdLst/>
              <a:ahLst/>
              <a:cxnLst/>
              <a:rect l="l" t="t" r="r" b="b"/>
              <a:pathLst>
                <a:path w="1831" h="1856" extrusionOk="0">
                  <a:moveTo>
                    <a:pt x="928" y="402"/>
                  </a:moveTo>
                  <a:cubicBezTo>
                    <a:pt x="1204" y="402"/>
                    <a:pt x="1429" y="652"/>
                    <a:pt x="1429" y="928"/>
                  </a:cubicBezTo>
                  <a:cubicBezTo>
                    <a:pt x="1429" y="1204"/>
                    <a:pt x="1204" y="1429"/>
                    <a:pt x="928" y="1429"/>
                  </a:cubicBezTo>
                  <a:cubicBezTo>
                    <a:pt x="627" y="1429"/>
                    <a:pt x="402" y="1204"/>
                    <a:pt x="402" y="928"/>
                  </a:cubicBezTo>
                  <a:cubicBezTo>
                    <a:pt x="402" y="652"/>
                    <a:pt x="627" y="402"/>
                    <a:pt x="928" y="402"/>
                  </a:cubicBezTo>
                  <a:close/>
                  <a:moveTo>
                    <a:pt x="928" y="1"/>
                  </a:moveTo>
                  <a:cubicBezTo>
                    <a:pt x="402" y="1"/>
                    <a:pt x="1" y="402"/>
                    <a:pt x="1" y="928"/>
                  </a:cubicBezTo>
                  <a:cubicBezTo>
                    <a:pt x="1" y="1429"/>
                    <a:pt x="402" y="1855"/>
                    <a:pt x="928" y="1855"/>
                  </a:cubicBezTo>
                  <a:cubicBezTo>
                    <a:pt x="1429" y="1855"/>
                    <a:pt x="1830" y="1429"/>
                    <a:pt x="1830" y="928"/>
                  </a:cubicBezTo>
                  <a:cubicBezTo>
                    <a:pt x="1830" y="402"/>
                    <a:pt x="1429" y="1"/>
                    <a:pt x="9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48"/>
            <p:cNvSpPr/>
            <p:nvPr/>
          </p:nvSpPr>
          <p:spPr>
            <a:xfrm>
              <a:off x="8191023" y="1838925"/>
              <a:ext cx="159822" cy="157512"/>
            </a:xfrm>
            <a:custGeom>
              <a:avLst/>
              <a:gdLst/>
              <a:ahLst/>
              <a:cxnLst/>
              <a:rect l="l" t="t" r="r" b="b"/>
              <a:pathLst>
                <a:path w="1730" h="1705" extrusionOk="0">
                  <a:moveTo>
                    <a:pt x="301" y="0"/>
                  </a:moveTo>
                  <a:lnTo>
                    <a:pt x="0" y="301"/>
                  </a:lnTo>
                  <a:lnTo>
                    <a:pt x="1429" y="1705"/>
                  </a:lnTo>
                  <a:lnTo>
                    <a:pt x="1730" y="1429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48"/>
            <p:cNvSpPr/>
            <p:nvPr/>
          </p:nvSpPr>
          <p:spPr>
            <a:xfrm>
              <a:off x="8193332" y="1841235"/>
              <a:ext cx="155203" cy="155203"/>
            </a:xfrm>
            <a:custGeom>
              <a:avLst/>
              <a:gdLst/>
              <a:ahLst/>
              <a:cxnLst/>
              <a:rect l="l" t="t" r="r" b="b"/>
              <a:pathLst>
                <a:path w="1680" h="1680" extrusionOk="0">
                  <a:moveTo>
                    <a:pt x="1379" y="0"/>
                  </a:moveTo>
                  <a:lnTo>
                    <a:pt x="0" y="1404"/>
                  </a:lnTo>
                  <a:lnTo>
                    <a:pt x="276" y="1680"/>
                  </a:lnTo>
                  <a:lnTo>
                    <a:pt x="1680" y="276"/>
                  </a:lnTo>
                  <a:lnTo>
                    <a:pt x="13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48"/>
            <p:cNvSpPr/>
            <p:nvPr/>
          </p:nvSpPr>
          <p:spPr>
            <a:xfrm>
              <a:off x="5620933" y="1537943"/>
              <a:ext cx="101990" cy="2257551"/>
            </a:xfrm>
            <a:custGeom>
              <a:avLst/>
              <a:gdLst/>
              <a:ahLst/>
              <a:cxnLst/>
              <a:rect l="l" t="t" r="r" b="b"/>
              <a:pathLst>
                <a:path w="1104" h="24437" extrusionOk="0">
                  <a:moveTo>
                    <a:pt x="552" y="0"/>
                  </a:moveTo>
                  <a:cubicBezTo>
                    <a:pt x="251" y="0"/>
                    <a:pt x="1" y="251"/>
                    <a:pt x="1" y="552"/>
                  </a:cubicBezTo>
                  <a:lnTo>
                    <a:pt x="1" y="24436"/>
                  </a:lnTo>
                  <a:lnTo>
                    <a:pt x="1103" y="24436"/>
                  </a:lnTo>
                  <a:lnTo>
                    <a:pt x="1103" y="552"/>
                  </a:lnTo>
                  <a:cubicBezTo>
                    <a:pt x="1103" y="251"/>
                    <a:pt x="853" y="0"/>
                    <a:pt x="5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48"/>
            <p:cNvSpPr/>
            <p:nvPr/>
          </p:nvSpPr>
          <p:spPr>
            <a:xfrm>
              <a:off x="5771424" y="1841235"/>
              <a:ext cx="104300" cy="1954259"/>
            </a:xfrm>
            <a:custGeom>
              <a:avLst/>
              <a:gdLst/>
              <a:ahLst/>
              <a:cxnLst/>
              <a:rect l="l" t="t" r="r" b="b"/>
              <a:pathLst>
                <a:path w="1129" h="21154" extrusionOk="0">
                  <a:moveTo>
                    <a:pt x="552" y="0"/>
                  </a:moveTo>
                  <a:cubicBezTo>
                    <a:pt x="251" y="0"/>
                    <a:pt x="1" y="251"/>
                    <a:pt x="1" y="577"/>
                  </a:cubicBezTo>
                  <a:lnTo>
                    <a:pt x="1" y="21153"/>
                  </a:lnTo>
                  <a:lnTo>
                    <a:pt x="1129" y="21153"/>
                  </a:lnTo>
                  <a:lnTo>
                    <a:pt x="1129" y="577"/>
                  </a:lnTo>
                  <a:cubicBezTo>
                    <a:pt x="1129" y="251"/>
                    <a:pt x="878" y="0"/>
                    <a:pt x="5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48"/>
            <p:cNvSpPr/>
            <p:nvPr/>
          </p:nvSpPr>
          <p:spPr>
            <a:xfrm>
              <a:off x="5924226" y="1956990"/>
              <a:ext cx="101990" cy="1838504"/>
            </a:xfrm>
            <a:custGeom>
              <a:avLst/>
              <a:gdLst/>
              <a:ahLst/>
              <a:cxnLst/>
              <a:rect l="l" t="t" r="r" b="b"/>
              <a:pathLst>
                <a:path w="1104" h="19901" extrusionOk="0">
                  <a:moveTo>
                    <a:pt x="552" y="1"/>
                  </a:moveTo>
                  <a:cubicBezTo>
                    <a:pt x="252" y="1"/>
                    <a:pt x="1" y="251"/>
                    <a:pt x="1" y="552"/>
                  </a:cubicBezTo>
                  <a:lnTo>
                    <a:pt x="1" y="19900"/>
                  </a:lnTo>
                  <a:lnTo>
                    <a:pt x="1104" y="19900"/>
                  </a:lnTo>
                  <a:lnTo>
                    <a:pt x="1104" y="552"/>
                  </a:lnTo>
                  <a:cubicBezTo>
                    <a:pt x="1104" y="251"/>
                    <a:pt x="853" y="1"/>
                    <a:pt x="5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48"/>
            <p:cNvSpPr/>
            <p:nvPr/>
          </p:nvSpPr>
          <p:spPr>
            <a:xfrm>
              <a:off x="6077119" y="2373728"/>
              <a:ext cx="101898" cy="1421767"/>
            </a:xfrm>
            <a:custGeom>
              <a:avLst/>
              <a:gdLst/>
              <a:ahLst/>
              <a:cxnLst/>
              <a:rect l="l" t="t" r="r" b="b"/>
              <a:pathLst>
                <a:path w="1103" h="15390" extrusionOk="0">
                  <a:moveTo>
                    <a:pt x="551" y="1"/>
                  </a:moveTo>
                  <a:cubicBezTo>
                    <a:pt x="251" y="1"/>
                    <a:pt x="0" y="251"/>
                    <a:pt x="0" y="552"/>
                  </a:cubicBezTo>
                  <a:lnTo>
                    <a:pt x="0" y="15389"/>
                  </a:lnTo>
                  <a:lnTo>
                    <a:pt x="1103" y="15389"/>
                  </a:lnTo>
                  <a:lnTo>
                    <a:pt x="1103" y="552"/>
                  </a:lnTo>
                  <a:cubicBezTo>
                    <a:pt x="1103" y="251"/>
                    <a:pt x="852" y="1"/>
                    <a:pt x="5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48"/>
            <p:cNvSpPr/>
            <p:nvPr/>
          </p:nvSpPr>
          <p:spPr>
            <a:xfrm>
              <a:off x="6227611" y="2146836"/>
              <a:ext cx="104207" cy="1648658"/>
            </a:xfrm>
            <a:custGeom>
              <a:avLst/>
              <a:gdLst/>
              <a:ahLst/>
              <a:cxnLst/>
              <a:rect l="l" t="t" r="r" b="b"/>
              <a:pathLst>
                <a:path w="1128" h="17846" extrusionOk="0">
                  <a:moveTo>
                    <a:pt x="552" y="1"/>
                  </a:moveTo>
                  <a:cubicBezTo>
                    <a:pt x="251" y="1"/>
                    <a:pt x="0" y="251"/>
                    <a:pt x="0" y="552"/>
                  </a:cubicBezTo>
                  <a:lnTo>
                    <a:pt x="0" y="17845"/>
                  </a:lnTo>
                  <a:lnTo>
                    <a:pt x="1128" y="17845"/>
                  </a:lnTo>
                  <a:lnTo>
                    <a:pt x="1128" y="552"/>
                  </a:lnTo>
                  <a:cubicBezTo>
                    <a:pt x="1128" y="251"/>
                    <a:pt x="877" y="1"/>
                    <a:pt x="5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48"/>
            <p:cNvSpPr/>
            <p:nvPr/>
          </p:nvSpPr>
          <p:spPr>
            <a:xfrm>
              <a:off x="6380412" y="1841235"/>
              <a:ext cx="101990" cy="1954259"/>
            </a:xfrm>
            <a:custGeom>
              <a:avLst/>
              <a:gdLst/>
              <a:ahLst/>
              <a:cxnLst/>
              <a:rect l="l" t="t" r="r" b="b"/>
              <a:pathLst>
                <a:path w="1104" h="21154" extrusionOk="0">
                  <a:moveTo>
                    <a:pt x="552" y="0"/>
                  </a:moveTo>
                  <a:cubicBezTo>
                    <a:pt x="251" y="0"/>
                    <a:pt x="0" y="251"/>
                    <a:pt x="0" y="577"/>
                  </a:cubicBezTo>
                  <a:lnTo>
                    <a:pt x="0" y="21153"/>
                  </a:lnTo>
                  <a:lnTo>
                    <a:pt x="1103" y="21153"/>
                  </a:lnTo>
                  <a:lnTo>
                    <a:pt x="1103" y="577"/>
                  </a:lnTo>
                  <a:cubicBezTo>
                    <a:pt x="1103" y="251"/>
                    <a:pt x="852" y="0"/>
                    <a:pt x="5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48"/>
            <p:cNvSpPr/>
            <p:nvPr/>
          </p:nvSpPr>
          <p:spPr>
            <a:xfrm>
              <a:off x="6533213" y="1537943"/>
              <a:ext cx="101990" cy="2257551"/>
            </a:xfrm>
            <a:custGeom>
              <a:avLst/>
              <a:gdLst/>
              <a:ahLst/>
              <a:cxnLst/>
              <a:rect l="l" t="t" r="r" b="b"/>
              <a:pathLst>
                <a:path w="1104" h="24437" extrusionOk="0">
                  <a:moveTo>
                    <a:pt x="552" y="0"/>
                  </a:moveTo>
                  <a:cubicBezTo>
                    <a:pt x="251" y="0"/>
                    <a:pt x="0" y="251"/>
                    <a:pt x="0" y="552"/>
                  </a:cubicBezTo>
                  <a:lnTo>
                    <a:pt x="0" y="24436"/>
                  </a:lnTo>
                  <a:lnTo>
                    <a:pt x="1103" y="24436"/>
                  </a:lnTo>
                  <a:lnTo>
                    <a:pt x="1103" y="552"/>
                  </a:lnTo>
                  <a:cubicBezTo>
                    <a:pt x="1103" y="251"/>
                    <a:pt x="853" y="0"/>
                    <a:pt x="5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48"/>
            <p:cNvSpPr/>
            <p:nvPr/>
          </p:nvSpPr>
          <p:spPr>
            <a:xfrm>
              <a:off x="6683705" y="2563666"/>
              <a:ext cx="104300" cy="1231828"/>
            </a:xfrm>
            <a:custGeom>
              <a:avLst/>
              <a:gdLst/>
              <a:ahLst/>
              <a:cxnLst/>
              <a:rect l="l" t="t" r="r" b="b"/>
              <a:pathLst>
                <a:path w="1129" h="13334" extrusionOk="0">
                  <a:moveTo>
                    <a:pt x="577" y="0"/>
                  </a:moveTo>
                  <a:cubicBezTo>
                    <a:pt x="251" y="0"/>
                    <a:pt x="1" y="251"/>
                    <a:pt x="1" y="576"/>
                  </a:cubicBezTo>
                  <a:lnTo>
                    <a:pt x="1" y="13333"/>
                  </a:lnTo>
                  <a:lnTo>
                    <a:pt x="1128" y="13333"/>
                  </a:lnTo>
                  <a:lnTo>
                    <a:pt x="1128" y="576"/>
                  </a:lnTo>
                  <a:cubicBezTo>
                    <a:pt x="1128" y="251"/>
                    <a:pt x="878" y="0"/>
                    <a:pt x="5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48"/>
            <p:cNvSpPr/>
            <p:nvPr/>
          </p:nvSpPr>
          <p:spPr>
            <a:xfrm>
              <a:off x="6836506" y="2413083"/>
              <a:ext cx="101990" cy="1382412"/>
            </a:xfrm>
            <a:custGeom>
              <a:avLst/>
              <a:gdLst/>
              <a:ahLst/>
              <a:cxnLst/>
              <a:rect l="l" t="t" r="r" b="b"/>
              <a:pathLst>
                <a:path w="1104" h="14964" extrusionOk="0">
                  <a:moveTo>
                    <a:pt x="552" y="1"/>
                  </a:moveTo>
                  <a:cubicBezTo>
                    <a:pt x="251" y="1"/>
                    <a:pt x="1" y="252"/>
                    <a:pt x="1" y="552"/>
                  </a:cubicBezTo>
                  <a:lnTo>
                    <a:pt x="1" y="14963"/>
                  </a:lnTo>
                  <a:lnTo>
                    <a:pt x="1103" y="14963"/>
                  </a:lnTo>
                  <a:lnTo>
                    <a:pt x="1103" y="552"/>
                  </a:lnTo>
                  <a:cubicBezTo>
                    <a:pt x="1103" y="252"/>
                    <a:pt x="853" y="1"/>
                    <a:pt x="5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48"/>
            <p:cNvSpPr/>
            <p:nvPr/>
          </p:nvSpPr>
          <p:spPr>
            <a:xfrm>
              <a:off x="6989307" y="2107481"/>
              <a:ext cx="101990" cy="1688013"/>
            </a:xfrm>
            <a:custGeom>
              <a:avLst/>
              <a:gdLst/>
              <a:ahLst/>
              <a:cxnLst/>
              <a:rect l="l" t="t" r="r" b="b"/>
              <a:pathLst>
                <a:path w="1104" h="18272" extrusionOk="0">
                  <a:moveTo>
                    <a:pt x="552" y="1"/>
                  </a:moveTo>
                  <a:cubicBezTo>
                    <a:pt x="251" y="1"/>
                    <a:pt x="1" y="251"/>
                    <a:pt x="1" y="577"/>
                  </a:cubicBezTo>
                  <a:lnTo>
                    <a:pt x="1" y="18271"/>
                  </a:lnTo>
                  <a:lnTo>
                    <a:pt x="1104" y="18271"/>
                  </a:lnTo>
                  <a:lnTo>
                    <a:pt x="1104" y="577"/>
                  </a:lnTo>
                  <a:cubicBezTo>
                    <a:pt x="1104" y="251"/>
                    <a:pt x="853" y="1"/>
                    <a:pt x="5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48"/>
            <p:cNvSpPr/>
            <p:nvPr/>
          </p:nvSpPr>
          <p:spPr>
            <a:xfrm>
              <a:off x="7139799" y="1537943"/>
              <a:ext cx="104300" cy="2257551"/>
            </a:xfrm>
            <a:custGeom>
              <a:avLst/>
              <a:gdLst/>
              <a:ahLst/>
              <a:cxnLst/>
              <a:rect l="l" t="t" r="r" b="b"/>
              <a:pathLst>
                <a:path w="1129" h="24437" extrusionOk="0">
                  <a:moveTo>
                    <a:pt x="577" y="0"/>
                  </a:moveTo>
                  <a:cubicBezTo>
                    <a:pt x="252" y="0"/>
                    <a:pt x="1" y="251"/>
                    <a:pt x="1" y="552"/>
                  </a:cubicBezTo>
                  <a:lnTo>
                    <a:pt x="1" y="24436"/>
                  </a:lnTo>
                  <a:lnTo>
                    <a:pt x="1129" y="24436"/>
                  </a:lnTo>
                  <a:lnTo>
                    <a:pt x="1129" y="552"/>
                  </a:lnTo>
                  <a:cubicBezTo>
                    <a:pt x="1129" y="251"/>
                    <a:pt x="878" y="0"/>
                    <a:pt x="5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48"/>
            <p:cNvSpPr/>
            <p:nvPr/>
          </p:nvSpPr>
          <p:spPr>
            <a:xfrm>
              <a:off x="7292692" y="1841235"/>
              <a:ext cx="101898" cy="1954259"/>
            </a:xfrm>
            <a:custGeom>
              <a:avLst/>
              <a:gdLst/>
              <a:ahLst/>
              <a:cxnLst/>
              <a:rect l="l" t="t" r="r" b="b"/>
              <a:pathLst>
                <a:path w="1103" h="21154" extrusionOk="0">
                  <a:moveTo>
                    <a:pt x="551" y="0"/>
                  </a:moveTo>
                  <a:cubicBezTo>
                    <a:pt x="251" y="0"/>
                    <a:pt x="0" y="251"/>
                    <a:pt x="0" y="577"/>
                  </a:cubicBezTo>
                  <a:lnTo>
                    <a:pt x="0" y="21153"/>
                  </a:lnTo>
                  <a:lnTo>
                    <a:pt x="1103" y="21153"/>
                  </a:lnTo>
                  <a:lnTo>
                    <a:pt x="1103" y="577"/>
                  </a:lnTo>
                  <a:cubicBezTo>
                    <a:pt x="1103" y="251"/>
                    <a:pt x="852" y="0"/>
                    <a:pt x="5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48"/>
            <p:cNvSpPr/>
            <p:nvPr/>
          </p:nvSpPr>
          <p:spPr>
            <a:xfrm>
              <a:off x="7445493" y="2107481"/>
              <a:ext cx="101898" cy="1688013"/>
            </a:xfrm>
            <a:custGeom>
              <a:avLst/>
              <a:gdLst/>
              <a:ahLst/>
              <a:cxnLst/>
              <a:rect l="l" t="t" r="r" b="b"/>
              <a:pathLst>
                <a:path w="1103" h="18272" extrusionOk="0">
                  <a:moveTo>
                    <a:pt x="552" y="1"/>
                  </a:moveTo>
                  <a:cubicBezTo>
                    <a:pt x="251" y="1"/>
                    <a:pt x="0" y="251"/>
                    <a:pt x="0" y="577"/>
                  </a:cubicBezTo>
                  <a:lnTo>
                    <a:pt x="0" y="18271"/>
                  </a:lnTo>
                  <a:lnTo>
                    <a:pt x="1103" y="18271"/>
                  </a:lnTo>
                  <a:lnTo>
                    <a:pt x="1103" y="577"/>
                  </a:lnTo>
                  <a:cubicBezTo>
                    <a:pt x="1103" y="251"/>
                    <a:pt x="852" y="1"/>
                    <a:pt x="5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48"/>
            <p:cNvSpPr/>
            <p:nvPr/>
          </p:nvSpPr>
          <p:spPr>
            <a:xfrm>
              <a:off x="7595985" y="2336683"/>
              <a:ext cx="104300" cy="1458812"/>
            </a:xfrm>
            <a:custGeom>
              <a:avLst/>
              <a:gdLst/>
              <a:ahLst/>
              <a:cxnLst/>
              <a:rect l="l" t="t" r="r" b="b"/>
              <a:pathLst>
                <a:path w="1129" h="15791" extrusionOk="0">
                  <a:moveTo>
                    <a:pt x="577" y="1"/>
                  </a:moveTo>
                  <a:cubicBezTo>
                    <a:pt x="251" y="1"/>
                    <a:pt x="0" y="251"/>
                    <a:pt x="0" y="552"/>
                  </a:cubicBezTo>
                  <a:lnTo>
                    <a:pt x="0" y="15790"/>
                  </a:lnTo>
                  <a:lnTo>
                    <a:pt x="1128" y="15790"/>
                  </a:lnTo>
                  <a:lnTo>
                    <a:pt x="1128" y="552"/>
                  </a:lnTo>
                  <a:cubicBezTo>
                    <a:pt x="1128" y="251"/>
                    <a:pt x="877" y="1"/>
                    <a:pt x="5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48"/>
            <p:cNvSpPr/>
            <p:nvPr/>
          </p:nvSpPr>
          <p:spPr>
            <a:xfrm>
              <a:off x="7748786" y="2146836"/>
              <a:ext cx="101990" cy="1648658"/>
            </a:xfrm>
            <a:custGeom>
              <a:avLst/>
              <a:gdLst/>
              <a:ahLst/>
              <a:cxnLst/>
              <a:rect l="l" t="t" r="r" b="b"/>
              <a:pathLst>
                <a:path w="1104" h="17846" extrusionOk="0">
                  <a:moveTo>
                    <a:pt x="552" y="1"/>
                  </a:moveTo>
                  <a:cubicBezTo>
                    <a:pt x="251" y="1"/>
                    <a:pt x="0" y="251"/>
                    <a:pt x="0" y="552"/>
                  </a:cubicBezTo>
                  <a:lnTo>
                    <a:pt x="0" y="17845"/>
                  </a:lnTo>
                  <a:lnTo>
                    <a:pt x="1103" y="17845"/>
                  </a:lnTo>
                  <a:lnTo>
                    <a:pt x="1103" y="552"/>
                  </a:lnTo>
                  <a:cubicBezTo>
                    <a:pt x="1103" y="251"/>
                    <a:pt x="853" y="1"/>
                    <a:pt x="5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48"/>
            <p:cNvSpPr/>
            <p:nvPr/>
          </p:nvSpPr>
          <p:spPr>
            <a:xfrm>
              <a:off x="7901587" y="1917635"/>
              <a:ext cx="101990" cy="1877859"/>
            </a:xfrm>
            <a:custGeom>
              <a:avLst/>
              <a:gdLst/>
              <a:ahLst/>
              <a:cxnLst/>
              <a:rect l="l" t="t" r="r" b="b"/>
              <a:pathLst>
                <a:path w="1104" h="20327" extrusionOk="0">
                  <a:moveTo>
                    <a:pt x="552" y="0"/>
                  </a:moveTo>
                  <a:cubicBezTo>
                    <a:pt x="251" y="0"/>
                    <a:pt x="1" y="251"/>
                    <a:pt x="1" y="552"/>
                  </a:cubicBezTo>
                  <a:lnTo>
                    <a:pt x="1" y="20326"/>
                  </a:lnTo>
                  <a:lnTo>
                    <a:pt x="1103" y="20326"/>
                  </a:lnTo>
                  <a:lnTo>
                    <a:pt x="1103" y="552"/>
                  </a:lnTo>
                  <a:cubicBezTo>
                    <a:pt x="1103" y="251"/>
                    <a:pt x="853" y="0"/>
                    <a:pt x="5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48"/>
            <p:cNvSpPr/>
            <p:nvPr/>
          </p:nvSpPr>
          <p:spPr>
            <a:xfrm>
              <a:off x="5363924" y="2751203"/>
              <a:ext cx="157605" cy="157512"/>
            </a:xfrm>
            <a:custGeom>
              <a:avLst/>
              <a:gdLst/>
              <a:ahLst/>
              <a:cxnLst/>
              <a:rect l="l" t="t" r="r" b="b"/>
              <a:pathLst>
                <a:path w="1706" h="1705" extrusionOk="0">
                  <a:moveTo>
                    <a:pt x="276" y="0"/>
                  </a:moveTo>
                  <a:lnTo>
                    <a:pt x="1" y="301"/>
                  </a:lnTo>
                  <a:lnTo>
                    <a:pt x="1429" y="1704"/>
                  </a:lnTo>
                  <a:lnTo>
                    <a:pt x="1705" y="1404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48"/>
            <p:cNvSpPr/>
            <p:nvPr/>
          </p:nvSpPr>
          <p:spPr>
            <a:xfrm>
              <a:off x="5363924" y="2751203"/>
              <a:ext cx="157605" cy="157512"/>
            </a:xfrm>
            <a:custGeom>
              <a:avLst/>
              <a:gdLst/>
              <a:ahLst/>
              <a:cxnLst/>
              <a:rect l="l" t="t" r="r" b="b"/>
              <a:pathLst>
                <a:path w="1706" h="1705" extrusionOk="0">
                  <a:moveTo>
                    <a:pt x="1404" y="0"/>
                  </a:moveTo>
                  <a:lnTo>
                    <a:pt x="1" y="1404"/>
                  </a:lnTo>
                  <a:lnTo>
                    <a:pt x="302" y="1704"/>
                  </a:lnTo>
                  <a:lnTo>
                    <a:pt x="1705" y="301"/>
                  </a:lnTo>
                  <a:lnTo>
                    <a:pt x="14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48"/>
            <p:cNvSpPr/>
            <p:nvPr/>
          </p:nvSpPr>
          <p:spPr>
            <a:xfrm>
              <a:off x="5560792" y="3299846"/>
              <a:ext cx="3128071" cy="526211"/>
            </a:xfrm>
            <a:custGeom>
              <a:avLst/>
              <a:gdLst/>
              <a:ahLst/>
              <a:cxnLst/>
              <a:rect l="l" t="t" r="r" b="b"/>
              <a:pathLst>
                <a:path w="33860" h="5696" extrusionOk="0">
                  <a:moveTo>
                    <a:pt x="16024" y="1"/>
                  </a:moveTo>
                  <a:cubicBezTo>
                    <a:pt x="14503" y="1"/>
                    <a:pt x="13074" y="526"/>
                    <a:pt x="12080" y="1109"/>
                  </a:cubicBezTo>
                  <a:cubicBezTo>
                    <a:pt x="10805" y="1851"/>
                    <a:pt x="9601" y="3129"/>
                    <a:pt x="7844" y="3129"/>
                  </a:cubicBezTo>
                  <a:cubicBezTo>
                    <a:pt x="7288" y="3129"/>
                    <a:pt x="6677" y="3001"/>
                    <a:pt x="5990" y="2688"/>
                  </a:cubicBezTo>
                  <a:cubicBezTo>
                    <a:pt x="5615" y="2516"/>
                    <a:pt x="5235" y="2442"/>
                    <a:pt x="4858" y="2442"/>
                  </a:cubicBezTo>
                  <a:cubicBezTo>
                    <a:pt x="2364" y="2442"/>
                    <a:pt x="0" y="5695"/>
                    <a:pt x="0" y="5695"/>
                  </a:cubicBezTo>
                  <a:lnTo>
                    <a:pt x="33860" y="5695"/>
                  </a:lnTo>
                  <a:cubicBezTo>
                    <a:pt x="32762" y="2945"/>
                    <a:pt x="30793" y="2179"/>
                    <a:pt x="28930" y="2179"/>
                  </a:cubicBezTo>
                  <a:cubicBezTo>
                    <a:pt x="27348" y="2179"/>
                    <a:pt x="25842" y="2732"/>
                    <a:pt x="25013" y="3089"/>
                  </a:cubicBezTo>
                  <a:cubicBezTo>
                    <a:pt x="24550" y="3285"/>
                    <a:pt x="24138" y="3379"/>
                    <a:pt x="23737" y="3379"/>
                  </a:cubicBezTo>
                  <a:cubicBezTo>
                    <a:pt x="22552" y="3379"/>
                    <a:pt x="21472" y="2557"/>
                    <a:pt x="19524" y="1134"/>
                  </a:cubicBezTo>
                  <a:cubicBezTo>
                    <a:pt x="18405" y="308"/>
                    <a:pt x="17188" y="1"/>
                    <a:pt x="160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48"/>
            <p:cNvSpPr/>
            <p:nvPr/>
          </p:nvSpPr>
          <p:spPr>
            <a:xfrm>
              <a:off x="5185625" y="2822984"/>
              <a:ext cx="3230062" cy="956251"/>
            </a:xfrm>
            <a:custGeom>
              <a:avLst/>
              <a:gdLst/>
              <a:ahLst/>
              <a:cxnLst/>
              <a:rect l="l" t="t" r="r" b="b"/>
              <a:pathLst>
                <a:path w="34964" h="10351" extrusionOk="0">
                  <a:moveTo>
                    <a:pt x="12232" y="0"/>
                  </a:moveTo>
                  <a:cubicBezTo>
                    <a:pt x="11530" y="25"/>
                    <a:pt x="10803" y="551"/>
                    <a:pt x="10076" y="1554"/>
                  </a:cubicBezTo>
                  <a:cubicBezTo>
                    <a:pt x="9024" y="2957"/>
                    <a:pt x="7520" y="3684"/>
                    <a:pt x="5665" y="3684"/>
                  </a:cubicBezTo>
                  <a:cubicBezTo>
                    <a:pt x="4061" y="3684"/>
                    <a:pt x="2783" y="4186"/>
                    <a:pt x="1856" y="5163"/>
                  </a:cubicBezTo>
                  <a:cubicBezTo>
                    <a:pt x="1" y="7118"/>
                    <a:pt x="101" y="10226"/>
                    <a:pt x="126" y="10351"/>
                  </a:cubicBezTo>
                  <a:lnTo>
                    <a:pt x="527" y="10326"/>
                  </a:lnTo>
                  <a:cubicBezTo>
                    <a:pt x="527" y="10301"/>
                    <a:pt x="427" y="7268"/>
                    <a:pt x="2156" y="5464"/>
                  </a:cubicBezTo>
                  <a:cubicBezTo>
                    <a:pt x="3008" y="4561"/>
                    <a:pt x="4186" y="4110"/>
                    <a:pt x="5665" y="4110"/>
                  </a:cubicBezTo>
                  <a:cubicBezTo>
                    <a:pt x="7670" y="4110"/>
                    <a:pt x="9249" y="3333"/>
                    <a:pt x="10402" y="1780"/>
                  </a:cubicBezTo>
                  <a:cubicBezTo>
                    <a:pt x="11054" y="902"/>
                    <a:pt x="11680" y="426"/>
                    <a:pt x="12257" y="426"/>
                  </a:cubicBezTo>
                  <a:cubicBezTo>
                    <a:pt x="12683" y="426"/>
                    <a:pt x="13084" y="627"/>
                    <a:pt x="13485" y="1103"/>
                  </a:cubicBezTo>
                  <a:cubicBezTo>
                    <a:pt x="13861" y="1554"/>
                    <a:pt x="14111" y="2055"/>
                    <a:pt x="14337" y="2506"/>
                  </a:cubicBezTo>
                  <a:cubicBezTo>
                    <a:pt x="14713" y="3233"/>
                    <a:pt x="15064" y="3935"/>
                    <a:pt x="15916" y="4085"/>
                  </a:cubicBezTo>
                  <a:cubicBezTo>
                    <a:pt x="15974" y="4097"/>
                    <a:pt x="16031" y="4103"/>
                    <a:pt x="16088" y="4103"/>
                  </a:cubicBezTo>
                  <a:cubicBezTo>
                    <a:pt x="16739" y="4103"/>
                    <a:pt x="17294" y="3338"/>
                    <a:pt x="17871" y="2531"/>
                  </a:cubicBezTo>
                  <a:cubicBezTo>
                    <a:pt x="18439" y="1741"/>
                    <a:pt x="19007" y="902"/>
                    <a:pt x="19623" y="902"/>
                  </a:cubicBezTo>
                  <a:cubicBezTo>
                    <a:pt x="19632" y="902"/>
                    <a:pt x="19641" y="902"/>
                    <a:pt x="19650" y="902"/>
                  </a:cubicBezTo>
                  <a:cubicBezTo>
                    <a:pt x="20277" y="927"/>
                    <a:pt x="20803" y="1629"/>
                    <a:pt x="21354" y="2381"/>
                  </a:cubicBezTo>
                  <a:cubicBezTo>
                    <a:pt x="21981" y="3208"/>
                    <a:pt x="22633" y="4085"/>
                    <a:pt x="23535" y="4110"/>
                  </a:cubicBezTo>
                  <a:cubicBezTo>
                    <a:pt x="24136" y="4110"/>
                    <a:pt x="24613" y="3885"/>
                    <a:pt x="25064" y="3659"/>
                  </a:cubicBezTo>
                  <a:cubicBezTo>
                    <a:pt x="25458" y="3475"/>
                    <a:pt x="25828" y="3302"/>
                    <a:pt x="26242" y="3302"/>
                  </a:cubicBezTo>
                  <a:cubicBezTo>
                    <a:pt x="26670" y="3302"/>
                    <a:pt x="27146" y="3487"/>
                    <a:pt x="27745" y="4035"/>
                  </a:cubicBezTo>
                  <a:cubicBezTo>
                    <a:pt x="28472" y="4712"/>
                    <a:pt x="28773" y="5288"/>
                    <a:pt x="29049" y="5790"/>
                  </a:cubicBezTo>
                  <a:cubicBezTo>
                    <a:pt x="29500" y="6642"/>
                    <a:pt x="29851" y="7293"/>
                    <a:pt x="31806" y="7569"/>
                  </a:cubicBezTo>
                  <a:cubicBezTo>
                    <a:pt x="34512" y="7945"/>
                    <a:pt x="34312" y="10150"/>
                    <a:pt x="34287" y="10251"/>
                  </a:cubicBezTo>
                  <a:lnTo>
                    <a:pt x="34713" y="10276"/>
                  </a:lnTo>
                  <a:cubicBezTo>
                    <a:pt x="34713" y="10251"/>
                    <a:pt x="34964" y="7594"/>
                    <a:pt x="31856" y="7168"/>
                  </a:cubicBezTo>
                  <a:cubicBezTo>
                    <a:pt x="30126" y="6917"/>
                    <a:pt x="29851" y="6416"/>
                    <a:pt x="29400" y="5589"/>
                  </a:cubicBezTo>
                  <a:cubicBezTo>
                    <a:pt x="29149" y="5088"/>
                    <a:pt x="28798" y="4461"/>
                    <a:pt x="28021" y="3734"/>
                  </a:cubicBezTo>
                  <a:cubicBezTo>
                    <a:pt x="27327" y="3091"/>
                    <a:pt x="26760" y="2879"/>
                    <a:pt x="26255" y="2879"/>
                  </a:cubicBezTo>
                  <a:cubicBezTo>
                    <a:pt x="25759" y="2879"/>
                    <a:pt x="25324" y="3084"/>
                    <a:pt x="24888" y="3283"/>
                  </a:cubicBezTo>
                  <a:cubicBezTo>
                    <a:pt x="24486" y="3496"/>
                    <a:pt x="24107" y="3686"/>
                    <a:pt x="23645" y="3686"/>
                  </a:cubicBezTo>
                  <a:cubicBezTo>
                    <a:pt x="23617" y="3686"/>
                    <a:pt x="23589" y="3686"/>
                    <a:pt x="23560" y="3684"/>
                  </a:cubicBezTo>
                  <a:cubicBezTo>
                    <a:pt x="22858" y="3684"/>
                    <a:pt x="22257" y="2882"/>
                    <a:pt x="21680" y="2130"/>
                  </a:cubicBezTo>
                  <a:cubicBezTo>
                    <a:pt x="21104" y="1353"/>
                    <a:pt x="20477" y="526"/>
                    <a:pt x="19675" y="501"/>
                  </a:cubicBezTo>
                  <a:cubicBezTo>
                    <a:pt x="19653" y="500"/>
                    <a:pt x="19631" y="499"/>
                    <a:pt x="19609" y="499"/>
                  </a:cubicBezTo>
                  <a:cubicBezTo>
                    <a:pt x="18789" y="499"/>
                    <a:pt x="18155" y="1402"/>
                    <a:pt x="17520" y="2281"/>
                  </a:cubicBezTo>
                  <a:cubicBezTo>
                    <a:pt x="17049" y="2987"/>
                    <a:pt x="16534" y="3693"/>
                    <a:pt x="16078" y="3693"/>
                  </a:cubicBezTo>
                  <a:cubicBezTo>
                    <a:pt x="16049" y="3693"/>
                    <a:pt x="16020" y="3690"/>
                    <a:pt x="15991" y="3684"/>
                  </a:cubicBezTo>
                  <a:cubicBezTo>
                    <a:pt x="15339" y="3559"/>
                    <a:pt x="15089" y="3033"/>
                    <a:pt x="14713" y="2306"/>
                  </a:cubicBezTo>
                  <a:cubicBezTo>
                    <a:pt x="14487" y="1855"/>
                    <a:pt x="14212" y="1328"/>
                    <a:pt x="13811" y="852"/>
                  </a:cubicBezTo>
                  <a:cubicBezTo>
                    <a:pt x="13309" y="276"/>
                    <a:pt x="12783" y="0"/>
                    <a:pt x="122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48"/>
            <p:cNvSpPr/>
            <p:nvPr/>
          </p:nvSpPr>
          <p:spPr>
            <a:xfrm>
              <a:off x="8593904" y="2193120"/>
              <a:ext cx="127395" cy="766498"/>
            </a:xfrm>
            <a:custGeom>
              <a:avLst/>
              <a:gdLst/>
              <a:ahLst/>
              <a:cxnLst/>
              <a:rect l="l" t="t" r="r" b="b"/>
              <a:pathLst>
                <a:path w="1379" h="8297" extrusionOk="0">
                  <a:moveTo>
                    <a:pt x="1203" y="1"/>
                  </a:moveTo>
                  <a:lnTo>
                    <a:pt x="426" y="678"/>
                  </a:lnTo>
                  <a:cubicBezTo>
                    <a:pt x="101" y="953"/>
                    <a:pt x="76" y="1455"/>
                    <a:pt x="351" y="1805"/>
                  </a:cubicBezTo>
                  <a:lnTo>
                    <a:pt x="903" y="2407"/>
                  </a:lnTo>
                  <a:cubicBezTo>
                    <a:pt x="1003" y="2532"/>
                    <a:pt x="1053" y="2683"/>
                    <a:pt x="1028" y="2833"/>
                  </a:cubicBezTo>
                  <a:cubicBezTo>
                    <a:pt x="1028" y="2958"/>
                    <a:pt x="953" y="3109"/>
                    <a:pt x="852" y="3209"/>
                  </a:cubicBezTo>
                  <a:lnTo>
                    <a:pt x="326" y="3660"/>
                  </a:lnTo>
                  <a:cubicBezTo>
                    <a:pt x="176" y="3785"/>
                    <a:pt x="76" y="3986"/>
                    <a:pt x="50" y="4212"/>
                  </a:cubicBezTo>
                  <a:cubicBezTo>
                    <a:pt x="50" y="4412"/>
                    <a:pt x="101" y="4638"/>
                    <a:pt x="251" y="4788"/>
                  </a:cubicBezTo>
                  <a:lnTo>
                    <a:pt x="752" y="5339"/>
                  </a:lnTo>
                  <a:cubicBezTo>
                    <a:pt x="852" y="5440"/>
                    <a:pt x="903" y="5590"/>
                    <a:pt x="878" y="5765"/>
                  </a:cubicBezTo>
                  <a:cubicBezTo>
                    <a:pt x="878" y="5916"/>
                    <a:pt x="802" y="6041"/>
                    <a:pt x="677" y="6141"/>
                  </a:cubicBezTo>
                  <a:lnTo>
                    <a:pt x="326" y="6417"/>
                  </a:lnTo>
                  <a:cubicBezTo>
                    <a:pt x="126" y="6567"/>
                    <a:pt x="25" y="6768"/>
                    <a:pt x="0" y="7019"/>
                  </a:cubicBezTo>
                  <a:cubicBezTo>
                    <a:pt x="0" y="7244"/>
                    <a:pt x="101" y="7470"/>
                    <a:pt x="251" y="7620"/>
                  </a:cubicBezTo>
                  <a:lnTo>
                    <a:pt x="953" y="8297"/>
                  </a:lnTo>
                  <a:lnTo>
                    <a:pt x="1128" y="8121"/>
                  </a:lnTo>
                  <a:lnTo>
                    <a:pt x="426" y="7445"/>
                  </a:lnTo>
                  <a:cubicBezTo>
                    <a:pt x="301" y="7344"/>
                    <a:pt x="251" y="7194"/>
                    <a:pt x="251" y="7019"/>
                  </a:cubicBezTo>
                  <a:cubicBezTo>
                    <a:pt x="251" y="6868"/>
                    <a:pt x="326" y="6718"/>
                    <a:pt x="477" y="6618"/>
                  </a:cubicBezTo>
                  <a:lnTo>
                    <a:pt x="827" y="6342"/>
                  </a:lnTo>
                  <a:cubicBezTo>
                    <a:pt x="1003" y="6191"/>
                    <a:pt x="1103" y="5991"/>
                    <a:pt x="1128" y="5765"/>
                  </a:cubicBezTo>
                  <a:cubicBezTo>
                    <a:pt x="1153" y="5540"/>
                    <a:pt x="1078" y="5339"/>
                    <a:pt x="928" y="5164"/>
                  </a:cubicBezTo>
                  <a:lnTo>
                    <a:pt x="426" y="4638"/>
                  </a:lnTo>
                  <a:cubicBezTo>
                    <a:pt x="326" y="4512"/>
                    <a:pt x="276" y="4362"/>
                    <a:pt x="301" y="4212"/>
                  </a:cubicBezTo>
                  <a:cubicBezTo>
                    <a:pt x="301" y="4061"/>
                    <a:pt x="376" y="3936"/>
                    <a:pt x="477" y="3836"/>
                  </a:cubicBezTo>
                  <a:lnTo>
                    <a:pt x="1003" y="3384"/>
                  </a:lnTo>
                  <a:cubicBezTo>
                    <a:pt x="1153" y="3259"/>
                    <a:pt x="1253" y="3059"/>
                    <a:pt x="1279" y="2833"/>
                  </a:cubicBezTo>
                  <a:cubicBezTo>
                    <a:pt x="1304" y="2633"/>
                    <a:pt x="1228" y="2432"/>
                    <a:pt x="1078" y="2257"/>
                  </a:cubicBezTo>
                  <a:lnTo>
                    <a:pt x="552" y="1630"/>
                  </a:lnTo>
                  <a:cubicBezTo>
                    <a:pt x="351" y="1404"/>
                    <a:pt x="376" y="1054"/>
                    <a:pt x="602" y="853"/>
                  </a:cubicBezTo>
                  <a:lnTo>
                    <a:pt x="1379" y="176"/>
                  </a:lnTo>
                  <a:lnTo>
                    <a:pt x="12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48"/>
            <p:cNvSpPr/>
            <p:nvPr/>
          </p:nvSpPr>
          <p:spPr>
            <a:xfrm>
              <a:off x="7950181" y="3230484"/>
              <a:ext cx="41849" cy="558083"/>
            </a:xfrm>
            <a:custGeom>
              <a:avLst/>
              <a:gdLst/>
              <a:ahLst/>
              <a:cxnLst/>
              <a:rect l="l" t="t" r="r" b="b"/>
              <a:pathLst>
                <a:path w="453" h="6041" extrusionOk="0">
                  <a:moveTo>
                    <a:pt x="1" y="0"/>
                  </a:moveTo>
                  <a:lnTo>
                    <a:pt x="1" y="6040"/>
                  </a:lnTo>
                  <a:lnTo>
                    <a:pt x="452" y="6040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48"/>
            <p:cNvSpPr/>
            <p:nvPr/>
          </p:nvSpPr>
          <p:spPr>
            <a:xfrm>
              <a:off x="7762643" y="2681731"/>
              <a:ext cx="565104" cy="548844"/>
            </a:xfrm>
            <a:custGeom>
              <a:avLst/>
              <a:gdLst/>
              <a:ahLst/>
              <a:cxnLst/>
              <a:rect l="l" t="t" r="r" b="b"/>
              <a:pathLst>
                <a:path w="6117" h="5941" extrusionOk="0">
                  <a:moveTo>
                    <a:pt x="1104" y="0"/>
                  </a:moveTo>
                  <a:cubicBezTo>
                    <a:pt x="502" y="0"/>
                    <a:pt x="1" y="451"/>
                    <a:pt x="1" y="1003"/>
                  </a:cubicBezTo>
                  <a:lnTo>
                    <a:pt x="1" y="5940"/>
                  </a:lnTo>
                  <a:lnTo>
                    <a:pt x="6116" y="5940"/>
                  </a:lnTo>
                  <a:lnTo>
                    <a:pt x="6116" y="1003"/>
                  </a:lnTo>
                  <a:cubicBezTo>
                    <a:pt x="6116" y="451"/>
                    <a:pt x="5615" y="0"/>
                    <a:pt x="50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48"/>
            <p:cNvSpPr/>
            <p:nvPr/>
          </p:nvSpPr>
          <p:spPr>
            <a:xfrm>
              <a:off x="7466279" y="3207296"/>
              <a:ext cx="861467" cy="67254"/>
            </a:xfrm>
            <a:custGeom>
              <a:avLst/>
              <a:gdLst/>
              <a:ahLst/>
              <a:cxnLst/>
              <a:rect l="l" t="t" r="r" b="b"/>
              <a:pathLst>
                <a:path w="9325" h="728" extrusionOk="0">
                  <a:moveTo>
                    <a:pt x="427" y="0"/>
                  </a:moveTo>
                  <a:cubicBezTo>
                    <a:pt x="201" y="0"/>
                    <a:pt x="1" y="151"/>
                    <a:pt x="1" y="351"/>
                  </a:cubicBezTo>
                  <a:cubicBezTo>
                    <a:pt x="1" y="552"/>
                    <a:pt x="201" y="727"/>
                    <a:pt x="427" y="727"/>
                  </a:cubicBezTo>
                  <a:lnTo>
                    <a:pt x="8923" y="727"/>
                  </a:lnTo>
                  <a:cubicBezTo>
                    <a:pt x="9149" y="727"/>
                    <a:pt x="9324" y="552"/>
                    <a:pt x="9324" y="351"/>
                  </a:cubicBezTo>
                  <a:cubicBezTo>
                    <a:pt x="9324" y="151"/>
                    <a:pt x="9149" y="0"/>
                    <a:pt x="89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48"/>
            <p:cNvSpPr/>
            <p:nvPr/>
          </p:nvSpPr>
          <p:spPr>
            <a:xfrm>
              <a:off x="7714050" y="3769906"/>
              <a:ext cx="497849" cy="41757"/>
            </a:xfrm>
            <a:custGeom>
              <a:avLst/>
              <a:gdLst/>
              <a:ahLst/>
              <a:cxnLst/>
              <a:rect l="l" t="t" r="r" b="b"/>
              <a:pathLst>
                <a:path w="5389" h="452" extrusionOk="0">
                  <a:moveTo>
                    <a:pt x="0" y="1"/>
                  </a:moveTo>
                  <a:lnTo>
                    <a:pt x="0" y="452"/>
                  </a:lnTo>
                  <a:lnTo>
                    <a:pt x="5389" y="452"/>
                  </a:lnTo>
                  <a:lnTo>
                    <a:pt x="5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48"/>
            <p:cNvSpPr/>
            <p:nvPr/>
          </p:nvSpPr>
          <p:spPr>
            <a:xfrm>
              <a:off x="7709523" y="2337052"/>
              <a:ext cx="613512" cy="601225"/>
            </a:xfrm>
            <a:custGeom>
              <a:avLst/>
              <a:gdLst/>
              <a:ahLst/>
              <a:cxnLst/>
              <a:rect l="l" t="t" r="r" b="b"/>
              <a:pathLst>
                <a:path w="6641" h="6508" extrusionOk="0">
                  <a:moveTo>
                    <a:pt x="3518" y="1"/>
                  </a:moveTo>
                  <a:cubicBezTo>
                    <a:pt x="2751" y="1"/>
                    <a:pt x="1501" y="656"/>
                    <a:pt x="1578" y="2328"/>
                  </a:cubicBezTo>
                  <a:cubicBezTo>
                    <a:pt x="1603" y="3430"/>
                    <a:pt x="1102" y="3481"/>
                    <a:pt x="701" y="4007"/>
                  </a:cubicBezTo>
                  <a:cubicBezTo>
                    <a:pt x="1" y="4966"/>
                    <a:pt x="697" y="6508"/>
                    <a:pt x="2162" y="6508"/>
                  </a:cubicBezTo>
                  <a:cubicBezTo>
                    <a:pt x="2688" y="6508"/>
                    <a:pt x="3314" y="6308"/>
                    <a:pt x="4009" y="5811"/>
                  </a:cubicBezTo>
                  <a:cubicBezTo>
                    <a:pt x="6641" y="3932"/>
                    <a:pt x="5363" y="3882"/>
                    <a:pt x="5438" y="2854"/>
                  </a:cubicBezTo>
                  <a:cubicBezTo>
                    <a:pt x="5438" y="2854"/>
                    <a:pt x="4862" y="2453"/>
                    <a:pt x="4561" y="1826"/>
                  </a:cubicBezTo>
                  <a:cubicBezTo>
                    <a:pt x="4310" y="1275"/>
                    <a:pt x="4335" y="498"/>
                    <a:pt x="4034" y="172"/>
                  </a:cubicBezTo>
                  <a:cubicBezTo>
                    <a:pt x="3941" y="61"/>
                    <a:pt x="3752" y="1"/>
                    <a:pt x="3518" y="1"/>
                  </a:cubicBezTo>
                  <a:close/>
                </a:path>
              </a:pathLst>
            </a:custGeom>
            <a:solidFill>
              <a:srgbClr val="171B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48"/>
            <p:cNvSpPr/>
            <p:nvPr/>
          </p:nvSpPr>
          <p:spPr>
            <a:xfrm>
              <a:off x="7777702" y="2482555"/>
              <a:ext cx="325464" cy="427454"/>
            </a:xfrm>
            <a:custGeom>
              <a:avLst/>
              <a:gdLst/>
              <a:ahLst/>
              <a:cxnLst/>
              <a:rect l="l" t="t" r="r" b="b"/>
              <a:pathLst>
                <a:path w="3523" h="4627" extrusionOk="0">
                  <a:moveTo>
                    <a:pt x="2712" y="1"/>
                  </a:moveTo>
                  <a:cubicBezTo>
                    <a:pt x="2605" y="1"/>
                    <a:pt x="1392" y="24"/>
                    <a:pt x="1392" y="1053"/>
                  </a:cubicBezTo>
                  <a:cubicBezTo>
                    <a:pt x="1392" y="1855"/>
                    <a:pt x="966" y="1480"/>
                    <a:pt x="565" y="2081"/>
                  </a:cubicBezTo>
                  <a:cubicBezTo>
                    <a:pt x="0" y="3004"/>
                    <a:pt x="183" y="4627"/>
                    <a:pt x="960" y="4627"/>
                  </a:cubicBezTo>
                  <a:cubicBezTo>
                    <a:pt x="1322" y="4627"/>
                    <a:pt x="1814" y="4274"/>
                    <a:pt x="2419" y="3334"/>
                  </a:cubicBezTo>
                  <a:cubicBezTo>
                    <a:pt x="3447" y="1755"/>
                    <a:pt x="3522" y="1655"/>
                    <a:pt x="3472" y="1053"/>
                  </a:cubicBezTo>
                  <a:lnTo>
                    <a:pt x="2720" y="1"/>
                  </a:lnTo>
                  <a:cubicBezTo>
                    <a:pt x="2720" y="1"/>
                    <a:pt x="2717" y="1"/>
                    <a:pt x="2712" y="1"/>
                  </a:cubicBezTo>
                  <a:close/>
                </a:path>
              </a:pathLst>
            </a:custGeom>
            <a:solidFill>
              <a:srgbClr val="1D1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48"/>
            <p:cNvSpPr/>
            <p:nvPr/>
          </p:nvSpPr>
          <p:spPr>
            <a:xfrm>
              <a:off x="7742781" y="2648936"/>
              <a:ext cx="353363" cy="416553"/>
            </a:xfrm>
            <a:custGeom>
              <a:avLst/>
              <a:gdLst/>
              <a:ahLst/>
              <a:cxnLst/>
              <a:rect l="l" t="t" r="r" b="b"/>
              <a:pathLst>
                <a:path w="3825" h="4509" extrusionOk="0">
                  <a:moveTo>
                    <a:pt x="311" y="0"/>
                  </a:moveTo>
                  <a:cubicBezTo>
                    <a:pt x="200" y="0"/>
                    <a:pt x="1" y="284"/>
                    <a:pt x="266" y="2160"/>
                  </a:cubicBezTo>
                  <a:cubicBezTo>
                    <a:pt x="592" y="4215"/>
                    <a:pt x="1243" y="4390"/>
                    <a:pt x="1469" y="4466"/>
                  </a:cubicBezTo>
                  <a:cubicBezTo>
                    <a:pt x="1564" y="4496"/>
                    <a:pt x="1667" y="4509"/>
                    <a:pt x="1774" y="4509"/>
                  </a:cubicBezTo>
                  <a:cubicBezTo>
                    <a:pt x="2651" y="4509"/>
                    <a:pt x="3825" y="3613"/>
                    <a:pt x="3825" y="3613"/>
                  </a:cubicBezTo>
                  <a:lnTo>
                    <a:pt x="2872" y="2410"/>
                  </a:lnTo>
                  <a:cubicBezTo>
                    <a:pt x="2872" y="2410"/>
                    <a:pt x="2171" y="2912"/>
                    <a:pt x="1870" y="3062"/>
                  </a:cubicBezTo>
                  <a:lnTo>
                    <a:pt x="2121" y="2435"/>
                  </a:lnTo>
                  <a:lnTo>
                    <a:pt x="2271" y="1132"/>
                  </a:lnTo>
                  <a:lnTo>
                    <a:pt x="1344" y="1257"/>
                  </a:lnTo>
                  <a:cubicBezTo>
                    <a:pt x="1344" y="1257"/>
                    <a:pt x="1519" y="2711"/>
                    <a:pt x="1218" y="2736"/>
                  </a:cubicBezTo>
                  <a:cubicBezTo>
                    <a:pt x="1211" y="2737"/>
                    <a:pt x="1204" y="2738"/>
                    <a:pt x="1197" y="2738"/>
                  </a:cubicBezTo>
                  <a:cubicBezTo>
                    <a:pt x="808" y="2738"/>
                    <a:pt x="568" y="1401"/>
                    <a:pt x="642" y="1007"/>
                  </a:cubicBezTo>
                  <a:cubicBezTo>
                    <a:pt x="767" y="405"/>
                    <a:pt x="441" y="105"/>
                    <a:pt x="366" y="29"/>
                  </a:cubicBezTo>
                  <a:cubicBezTo>
                    <a:pt x="357" y="15"/>
                    <a:pt x="336" y="0"/>
                    <a:pt x="311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48"/>
            <p:cNvSpPr/>
            <p:nvPr/>
          </p:nvSpPr>
          <p:spPr>
            <a:xfrm>
              <a:off x="7354219" y="3093111"/>
              <a:ext cx="310313" cy="483530"/>
            </a:xfrm>
            <a:custGeom>
              <a:avLst/>
              <a:gdLst/>
              <a:ahLst/>
              <a:cxnLst/>
              <a:rect l="l" t="t" r="r" b="b"/>
              <a:pathLst>
                <a:path w="3359" h="5234" extrusionOk="0">
                  <a:moveTo>
                    <a:pt x="2815" y="1"/>
                  </a:moveTo>
                  <a:cubicBezTo>
                    <a:pt x="2618" y="1"/>
                    <a:pt x="2353" y="264"/>
                    <a:pt x="2041" y="911"/>
                  </a:cubicBezTo>
                  <a:cubicBezTo>
                    <a:pt x="1013" y="3041"/>
                    <a:pt x="1665" y="4369"/>
                    <a:pt x="562" y="4795"/>
                  </a:cubicBezTo>
                  <a:cubicBezTo>
                    <a:pt x="437" y="4846"/>
                    <a:pt x="86" y="4795"/>
                    <a:pt x="36" y="4896"/>
                  </a:cubicBezTo>
                  <a:cubicBezTo>
                    <a:pt x="1" y="4984"/>
                    <a:pt x="375" y="5234"/>
                    <a:pt x="758" y="5234"/>
                  </a:cubicBezTo>
                  <a:cubicBezTo>
                    <a:pt x="918" y="5234"/>
                    <a:pt x="1080" y="5190"/>
                    <a:pt x="1214" y="5071"/>
                  </a:cubicBezTo>
                  <a:cubicBezTo>
                    <a:pt x="1214" y="5071"/>
                    <a:pt x="2166" y="4269"/>
                    <a:pt x="2818" y="2715"/>
                  </a:cubicBezTo>
                  <a:cubicBezTo>
                    <a:pt x="3359" y="1388"/>
                    <a:pt x="3268" y="1"/>
                    <a:pt x="2815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48"/>
            <p:cNvSpPr/>
            <p:nvPr/>
          </p:nvSpPr>
          <p:spPr>
            <a:xfrm>
              <a:off x="7410757" y="2943821"/>
              <a:ext cx="847517" cy="576929"/>
            </a:xfrm>
            <a:custGeom>
              <a:avLst/>
              <a:gdLst/>
              <a:ahLst/>
              <a:cxnLst/>
              <a:rect l="l" t="t" r="r" b="b"/>
              <a:pathLst>
                <a:path w="9174" h="6245" extrusionOk="0">
                  <a:moveTo>
                    <a:pt x="5398" y="1"/>
                  </a:moveTo>
                  <a:cubicBezTo>
                    <a:pt x="4453" y="1"/>
                    <a:pt x="3312" y="297"/>
                    <a:pt x="2231" y="1148"/>
                  </a:cubicBezTo>
                  <a:cubicBezTo>
                    <a:pt x="0" y="2928"/>
                    <a:pt x="401" y="5935"/>
                    <a:pt x="401" y="5935"/>
                  </a:cubicBezTo>
                  <a:cubicBezTo>
                    <a:pt x="655" y="6189"/>
                    <a:pt x="901" y="6244"/>
                    <a:pt x="1067" y="6244"/>
                  </a:cubicBezTo>
                  <a:cubicBezTo>
                    <a:pt x="1197" y="6244"/>
                    <a:pt x="1278" y="6211"/>
                    <a:pt x="1278" y="6211"/>
                  </a:cubicBezTo>
                  <a:cubicBezTo>
                    <a:pt x="2481" y="4306"/>
                    <a:pt x="2281" y="3554"/>
                    <a:pt x="2807" y="3053"/>
                  </a:cubicBezTo>
                  <a:cubicBezTo>
                    <a:pt x="2901" y="2959"/>
                    <a:pt x="3084" y="2925"/>
                    <a:pt x="3329" y="2925"/>
                  </a:cubicBezTo>
                  <a:cubicBezTo>
                    <a:pt x="3977" y="2925"/>
                    <a:pt x="5056" y="3163"/>
                    <a:pt x="6051" y="3163"/>
                  </a:cubicBezTo>
                  <a:cubicBezTo>
                    <a:pt x="6789" y="3163"/>
                    <a:pt x="7482" y="3033"/>
                    <a:pt x="7920" y="2577"/>
                  </a:cubicBezTo>
                  <a:cubicBezTo>
                    <a:pt x="9173" y="1248"/>
                    <a:pt x="7444" y="697"/>
                    <a:pt x="7444" y="697"/>
                  </a:cubicBezTo>
                  <a:cubicBezTo>
                    <a:pt x="7186" y="336"/>
                    <a:pt x="6402" y="1"/>
                    <a:pt x="5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48"/>
            <p:cNvSpPr/>
            <p:nvPr/>
          </p:nvSpPr>
          <p:spPr>
            <a:xfrm>
              <a:off x="7642269" y="3210806"/>
              <a:ext cx="179037" cy="509120"/>
            </a:xfrm>
            <a:custGeom>
              <a:avLst/>
              <a:gdLst/>
              <a:ahLst/>
              <a:cxnLst/>
              <a:rect l="l" t="t" r="r" b="b"/>
              <a:pathLst>
                <a:path w="1938" h="5511" extrusionOk="0">
                  <a:moveTo>
                    <a:pt x="1071" y="0"/>
                  </a:moveTo>
                  <a:cubicBezTo>
                    <a:pt x="863" y="0"/>
                    <a:pt x="671" y="315"/>
                    <a:pt x="577" y="1090"/>
                  </a:cubicBezTo>
                  <a:cubicBezTo>
                    <a:pt x="301" y="3371"/>
                    <a:pt x="1329" y="4374"/>
                    <a:pt x="427" y="5125"/>
                  </a:cubicBezTo>
                  <a:cubicBezTo>
                    <a:pt x="326" y="5201"/>
                    <a:pt x="1" y="5276"/>
                    <a:pt x="1" y="5376"/>
                  </a:cubicBezTo>
                  <a:cubicBezTo>
                    <a:pt x="1" y="5437"/>
                    <a:pt x="199" y="5511"/>
                    <a:pt x="437" y="5511"/>
                  </a:cubicBezTo>
                  <a:cubicBezTo>
                    <a:pt x="685" y="5511"/>
                    <a:pt x="975" y="5431"/>
                    <a:pt x="1128" y="5176"/>
                  </a:cubicBezTo>
                  <a:cubicBezTo>
                    <a:pt x="1128" y="5176"/>
                    <a:pt x="1755" y="4123"/>
                    <a:pt x="1855" y="2494"/>
                  </a:cubicBezTo>
                  <a:cubicBezTo>
                    <a:pt x="1938" y="1187"/>
                    <a:pt x="1475" y="0"/>
                    <a:pt x="1071" y="0"/>
                  </a:cubicBezTo>
                  <a:close/>
                </a:path>
              </a:pathLst>
            </a:custGeom>
            <a:solidFill>
              <a:srgbClr val="F35D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48"/>
            <p:cNvSpPr/>
            <p:nvPr/>
          </p:nvSpPr>
          <p:spPr>
            <a:xfrm>
              <a:off x="7605223" y="2945853"/>
              <a:ext cx="687788" cy="694254"/>
            </a:xfrm>
            <a:custGeom>
              <a:avLst/>
              <a:gdLst/>
              <a:ahLst/>
              <a:cxnLst/>
              <a:rect l="l" t="t" r="r" b="b"/>
              <a:pathLst>
                <a:path w="7445" h="7515" extrusionOk="0">
                  <a:moveTo>
                    <a:pt x="5634" y="0"/>
                  </a:moveTo>
                  <a:cubicBezTo>
                    <a:pt x="4459" y="0"/>
                    <a:pt x="2302" y="939"/>
                    <a:pt x="928" y="2956"/>
                  </a:cubicBezTo>
                  <a:cubicBezTo>
                    <a:pt x="1" y="4334"/>
                    <a:pt x="1028" y="7392"/>
                    <a:pt x="1028" y="7392"/>
                  </a:cubicBezTo>
                  <a:cubicBezTo>
                    <a:pt x="1204" y="7484"/>
                    <a:pt x="1373" y="7514"/>
                    <a:pt x="1522" y="7514"/>
                  </a:cubicBezTo>
                  <a:cubicBezTo>
                    <a:pt x="1819" y="7514"/>
                    <a:pt x="2031" y="7392"/>
                    <a:pt x="2031" y="7392"/>
                  </a:cubicBezTo>
                  <a:cubicBezTo>
                    <a:pt x="2607" y="5287"/>
                    <a:pt x="2181" y="4660"/>
                    <a:pt x="2532" y="4033"/>
                  </a:cubicBezTo>
                  <a:cubicBezTo>
                    <a:pt x="2883" y="3407"/>
                    <a:pt x="5890" y="3883"/>
                    <a:pt x="6692" y="2304"/>
                  </a:cubicBezTo>
                  <a:cubicBezTo>
                    <a:pt x="7444" y="851"/>
                    <a:pt x="6517" y="199"/>
                    <a:pt x="6041" y="48"/>
                  </a:cubicBezTo>
                  <a:cubicBezTo>
                    <a:pt x="5925" y="17"/>
                    <a:pt x="5787" y="0"/>
                    <a:pt x="56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48"/>
            <p:cNvSpPr/>
            <p:nvPr/>
          </p:nvSpPr>
          <p:spPr>
            <a:xfrm>
              <a:off x="7642269" y="3210806"/>
              <a:ext cx="179037" cy="509120"/>
            </a:xfrm>
            <a:custGeom>
              <a:avLst/>
              <a:gdLst/>
              <a:ahLst/>
              <a:cxnLst/>
              <a:rect l="l" t="t" r="r" b="b"/>
              <a:pathLst>
                <a:path w="1938" h="5511" extrusionOk="0">
                  <a:moveTo>
                    <a:pt x="1071" y="0"/>
                  </a:moveTo>
                  <a:cubicBezTo>
                    <a:pt x="863" y="0"/>
                    <a:pt x="671" y="315"/>
                    <a:pt x="577" y="1090"/>
                  </a:cubicBezTo>
                  <a:cubicBezTo>
                    <a:pt x="301" y="3371"/>
                    <a:pt x="1329" y="4374"/>
                    <a:pt x="427" y="5125"/>
                  </a:cubicBezTo>
                  <a:cubicBezTo>
                    <a:pt x="326" y="5201"/>
                    <a:pt x="1" y="5276"/>
                    <a:pt x="1" y="5376"/>
                  </a:cubicBezTo>
                  <a:cubicBezTo>
                    <a:pt x="1" y="5437"/>
                    <a:pt x="199" y="5511"/>
                    <a:pt x="437" y="5511"/>
                  </a:cubicBezTo>
                  <a:cubicBezTo>
                    <a:pt x="685" y="5511"/>
                    <a:pt x="975" y="5431"/>
                    <a:pt x="1128" y="5176"/>
                  </a:cubicBezTo>
                  <a:cubicBezTo>
                    <a:pt x="1128" y="5176"/>
                    <a:pt x="1755" y="4123"/>
                    <a:pt x="1855" y="2494"/>
                  </a:cubicBezTo>
                  <a:cubicBezTo>
                    <a:pt x="1938" y="1187"/>
                    <a:pt x="1475" y="0"/>
                    <a:pt x="1071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48"/>
            <p:cNvSpPr/>
            <p:nvPr/>
          </p:nvSpPr>
          <p:spPr>
            <a:xfrm>
              <a:off x="7605223" y="3136346"/>
              <a:ext cx="257100" cy="503762"/>
            </a:xfrm>
            <a:custGeom>
              <a:avLst/>
              <a:gdLst/>
              <a:ahLst/>
              <a:cxnLst/>
              <a:rect l="l" t="t" r="r" b="b"/>
              <a:pathLst>
                <a:path w="2783" h="5453" extrusionOk="0">
                  <a:moveTo>
                    <a:pt x="1986" y="0"/>
                  </a:moveTo>
                  <a:cubicBezTo>
                    <a:pt x="1721" y="0"/>
                    <a:pt x="1371" y="243"/>
                    <a:pt x="928" y="894"/>
                  </a:cubicBezTo>
                  <a:cubicBezTo>
                    <a:pt x="1" y="2272"/>
                    <a:pt x="1028" y="5330"/>
                    <a:pt x="1028" y="5330"/>
                  </a:cubicBezTo>
                  <a:cubicBezTo>
                    <a:pt x="1204" y="5422"/>
                    <a:pt x="1373" y="5452"/>
                    <a:pt x="1522" y="5452"/>
                  </a:cubicBezTo>
                  <a:cubicBezTo>
                    <a:pt x="1819" y="5452"/>
                    <a:pt x="2031" y="5330"/>
                    <a:pt x="2031" y="5330"/>
                  </a:cubicBezTo>
                  <a:cubicBezTo>
                    <a:pt x="2607" y="3225"/>
                    <a:pt x="2181" y="2598"/>
                    <a:pt x="2532" y="1971"/>
                  </a:cubicBezTo>
                  <a:cubicBezTo>
                    <a:pt x="2783" y="1524"/>
                    <a:pt x="2649" y="0"/>
                    <a:pt x="19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48"/>
            <p:cNvSpPr/>
            <p:nvPr/>
          </p:nvSpPr>
          <p:spPr>
            <a:xfrm>
              <a:off x="7711741" y="3038236"/>
              <a:ext cx="345049" cy="602149"/>
            </a:xfrm>
            <a:custGeom>
              <a:avLst/>
              <a:gdLst/>
              <a:ahLst/>
              <a:cxnLst/>
              <a:rect l="l" t="t" r="r" b="b"/>
              <a:pathLst>
                <a:path w="3735" h="6518" extrusionOk="0">
                  <a:moveTo>
                    <a:pt x="3710" y="1"/>
                  </a:moveTo>
                  <a:cubicBezTo>
                    <a:pt x="3685" y="1"/>
                    <a:pt x="777" y="678"/>
                    <a:pt x="276" y="2658"/>
                  </a:cubicBezTo>
                  <a:cubicBezTo>
                    <a:pt x="276" y="2683"/>
                    <a:pt x="0" y="3760"/>
                    <a:pt x="226" y="6517"/>
                  </a:cubicBezTo>
                  <a:lnTo>
                    <a:pt x="301" y="6492"/>
                  </a:lnTo>
                  <a:cubicBezTo>
                    <a:pt x="51" y="3760"/>
                    <a:pt x="326" y="2683"/>
                    <a:pt x="351" y="2683"/>
                  </a:cubicBezTo>
                  <a:cubicBezTo>
                    <a:pt x="827" y="728"/>
                    <a:pt x="3710" y="76"/>
                    <a:pt x="3735" y="51"/>
                  </a:cubicBezTo>
                  <a:lnTo>
                    <a:pt x="37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48"/>
            <p:cNvSpPr/>
            <p:nvPr/>
          </p:nvSpPr>
          <p:spPr>
            <a:xfrm>
              <a:off x="7829806" y="2335389"/>
              <a:ext cx="453136" cy="417292"/>
            </a:xfrm>
            <a:custGeom>
              <a:avLst/>
              <a:gdLst/>
              <a:ahLst/>
              <a:cxnLst/>
              <a:rect l="l" t="t" r="r" b="b"/>
              <a:pathLst>
                <a:path w="4905" h="4517" extrusionOk="0">
                  <a:moveTo>
                    <a:pt x="2212" y="0"/>
                  </a:moveTo>
                  <a:cubicBezTo>
                    <a:pt x="1755" y="0"/>
                    <a:pt x="1340" y="262"/>
                    <a:pt x="1154" y="491"/>
                  </a:cubicBezTo>
                  <a:cubicBezTo>
                    <a:pt x="527" y="1318"/>
                    <a:pt x="1" y="1844"/>
                    <a:pt x="1204" y="4025"/>
                  </a:cubicBezTo>
                  <a:cubicBezTo>
                    <a:pt x="1399" y="4371"/>
                    <a:pt x="1753" y="4517"/>
                    <a:pt x="2150" y="4517"/>
                  </a:cubicBezTo>
                  <a:cubicBezTo>
                    <a:pt x="3333" y="4517"/>
                    <a:pt x="4905" y="3227"/>
                    <a:pt x="3835" y="2120"/>
                  </a:cubicBezTo>
                  <a:cubicBezTo>
                    <a:pt x="3359" y="1619"/>
                    <a:pt x="3710" y="1193"/>
                    <a:pt x="3234" y="566"/>
                  </a:cubicBezTo>
                  <a:cubicBezTo>
                    <a:pt x="2922" y="147"/>
                    <a:pt x="2555" y="0"/>
                    <a:pt x="2212" y="0"/>
                  </a:cubicBezTo>
                  <a:close/>
                </a:path>
              </a:pathLst>
            </a:custGeom>
            <a:solidFill>
              <a:srgbClr val="171B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48"/>
            <p:cNvSpPr/>
            <p:nvPr/>
          </p:nvSpPr>
          <p:spPr>
            <a:xfrm>
              <a:off x="7852994" y="2597571"/>
              <a:ext cx="233912" cy="233451"/>
            </a:xfrm>
            <a:custGeom>
              <a:avLst/>
              <a:gdLst/>
              <a:ahLst/>
              <a:cxnLst/>
              <a:rect l="l" t="t" r="r" b="b"/>
              <a:pathLst>
                <a:path w="2532" h="2527" extrusionOk="0">
                  <a:moveTo>
                    <a:pt x="1524" y="0"/>
                  </a:moveTo>
                  <a:cubicBezTo>
                    <a:pt x="542" y="0"/>
                    <a:pt x="0" y="1864"/>
                    <a:pt x="0" y="1864"/>
                  </a:cubicBezTo>
                  <a:cubicBezTo>
                    <a:pt x="419" y="2447"/>
                    <a:pt x="1117" y="2526"/>
                    <a:pt x="1466" y="2526"/>
                  </a:cubicBezTo>
                  <a:cubicBezTo>
                    <a:pt x="1597" y="2526"/>
                    <a:pt x="1679" y="2515"/>
                    <a:pt x="1679" y="2515"/>
                  </a:cubicBezTo>
                  <a:cubicBezTo>
                    <a:pt x="1679" y="2515"/>
                    <a:pt x="1980" y="2039"/>
                    <a:pt x="2206" y="1463"/>
                  </a:cubicBezTo>
                  <a:cubicBezTo>
                    <a:pt x="2532" y="560"/>
                    <a:pt x="2030" y="109"/>
                    <a:pt x="1755" y="34"/>
                  </a:cubicBezTo>
                  <a:cubicBezTo>
                    <a:pt x="1675" y="11"/>
                    <a:pt x="1599" y="0"/>
                    <a:pt x="15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48"/>
            <p:cNvSpPr/>
            <p:nvPr/>
          </p:nvSpPr>
          <p:spPr>
            <a:xfrm>
              <a:off x="7868329" y="2568008"/>
              <a:ext cx="422373" cy="492306"/>
            </a:xfrm>
            <a:custGeom>
              <a:avLst/>
              <a:gdLst/>
              <a:ahLst/>
              <a:cxnLst/>
              <a:rect l="l" t="t" r="r" b="b"/>
              <a:pathLst>
                <a:path w="4572" h="5329" extrusionOk="0">
                  <a:moveTo>
                    <a:pt x="2077" y="1"/>
                  </a:moveTo>
                  <a:cubicBezTo>
                    <a:pt x="1472" y="1"/>
                    <a:pt x="805" y="220"/>
                    <a:pt x="536" y="1081"/>
                  </a:cubicBezTo>
                  <a:cubicBezTo>
                    <a:pt x="260" y="1933"/>
                    <a:pt x="361" y="2961"/>
                    <a:pt x="135" y="3988"/>
                  </a:cubicBezTo>
                  <a:cubicBezTo>
                    <a:pt x="1" y="4692"/>
                    <a:pt x="2007" y="5329"/>
                    <a:pt x="3216" y="5329"/>
                  </a:cubicBezTo>
                  <a:cubicBezTo>
                    <a:pt x="3816" y="5329"/>
                    <a:pt x="4219" y="5172"/>
                    <a:pt x="4070" y="4790"/>
                  </a:cubicBezTo>
                  <a:lnTo>
                    <a:pt x="4070" y="4715"/>
                  </a:lnTo>
                  <a:cubicBezTo>
                    <a:pt x="3819" y="3662"/>
                    <a:pt x="3644" y="2986"/>
                    <a:pt x="4020" y="1958"/>
                  </a:cubicBezTo>
                  <a:cubicBezTo>
                    <a:pt x="4571" y="479"/>
                    <a:pt x="3443" y="254"/>
                    <a:pt x="2742" y="78"/>
                  </a:cubicBezTo>
                  <a:cubicBezTo>
                    <a:pt x="2549" y="36"/>
                    <a:pt x="2318" y="1"/>
                    <a:pt x="20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48"/>
            <p:cNvSpPr/>
            <p:nvPr/>
          </p:nvSpPr>
          <p:spPr>
            <a:xfrm>
              <a:off x="7982607" y="2473316"/>
              <a:ext cx="133770" cy="174788"/>
            </a:xfrm>
            <a:custGeom>
              <a:avLst/>
              <a:gdLst/>
              <a:ahLst/>
              <a:cxnLst/>
              <a:rect l="l" t="t" r="r" b="b"/>
              <a:pathLst>
                <a:path w="1448" h="1892" extrusionOk="0">
                  <a:moveTo>
                    <a:pt x="778" y="1"/>
                  </a:moveTo>
                  <a:lnTo>
                    <a:pt x="1" y="803"/>
                  </a:lnTo>
                  <a:cubicBezTo>
                    <a:pt x="377" y="1153"/>
                    <a:pt x="251" y="1454"/>
                    <a:pt x="327" y="1830"/>
                  </a:cubicBezTo>
                  <a:cubicBezTo>
                    <a:pt x="337" y="1873"/>
                    <a:pt x="368" y="1891"/>
                    <a:pt x="412" y="1891"/>
                  </a:cubicBezTo>
                  <a:cubicBezTo>
                    <a:pt x="680" y="1891"/>
                    <a:pt x="1448" y="1204"/>
                    <a:pt x="1254" y="1053"/>
                  </a:cubicBezTo>
                  <a:cubicBezTo>
                    <a:pt x="903" y="803"/>
                    <a:pt x="778" y="1"/>
                    <a:pt x="778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48"/>
            <p:cNvSpPr/>
            <p:nvPr/>
          </p:nvSpPr>
          <p:spPr>
            <a:xfrm>
              <a:off x="7908516" y="2371973"/>
              <a:ext cx="187629" cy="240472"/>
            </a:xfrm>
            <a:custGeom>
              <a:avLst/>
              <a:gdLst/>
              <a:ahLst/>
              <a:cxnLst/>
              <a:rect l="l" t="t" r="r" b="b"/>
              <a:pathLst>
                <a:path w="2031" h="2603" extrusionOk="0">
                  <a:moveTo>
                    <a:pt x="932" y="1"/>
                  </a:moveTo>
                  <a:cubicBezTo>
                    <a:pt x="731" y="1"/>
                    <a:pt x="519" y="85"/>
                    <a:pt x="402" y="346"/>
                  </a:cubicBezTo>
                  <a:cubicBezTo>
                    <a:pt x="201" y="772"/>
                    <a:pt x="1" y="2576"/>
                    <a:pt x="853" y="2601"/>
                  </a:cubicBezTo>
                  <a:cubicBezTo>
                    <a:pt x="861" y="2602"/>
                    <a:pt x="869" y="2602"/>
                    <a:pt x="878" y="2602"/>
                  </a:cubicBezTo>
                  <a:cubicBezTo>
                    <a:pt x="1254" y="2602"/>
                    <a:pt x="1809" y="2059"/>
                    <a:pt x="1956" y="1348"/>
                  </a:cubicBezTo>
                  <a:cubicBezTo>
                    <a:pt x="2031" y="1047"/>
                    <a:pt x="1805" y="521"/>
                    <a:pt x="1379" y="145"/>
                  </a:cubicBezTo>
                  <a:cubicBezTo>
                    <a:pt x="1295" y="73"/>
                    <a:pt x="1118" y="1"/>
                    <a:pt x="932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48"/>
            <p:cNvSpPr/>
            <p:nvPr/>
          </p:nvSpPr>
          <p:spPr>
            <a:xfrm>
              <a:off x="7910825" y="2355067"/>
              <a:ext cx="213126" cy="190400"/>
            </a:xfrm>
            <a:custGeom>
              <a:avLst/>
              <a:gdLst/>
              <a:ahLst/>
              <a:cxnLst/>
              <a:rect l="l" t="t" r="r" b="b"/>
              <a:pathLst>
                <a:path w="2307" h="2061" extrusionOk="0">
                  <a:moveTo>
                    <a:pt x="1190" y="1"/>
                  </a:moveTo>
                  <a:cubicBezTo>
                    <a:pt x="624" y="1"/>
                    <a:pt x="0" y="467"/>
                    <a:pt x="126" y="1205"/>
                  </a:cubicBezTo>
                  <a:cubicBezTo>
                    <a:pt x="129" y="1228"/>
                    <a:pt x="135" y="1237"/>
                    <a:pt x="144" y="1237"/>
                  </a:cubicBezTo>
                  <a:cubicBezTo>
                    <a:pt x="202" y="1237"/>
                    <a:pt x="376" y="855"/>
                    <a:pt x="557" y="855"/>
                  </a:cubicBezTo>
                  <a:cubicBezTo>
                    <a:pt x="606" y="855"/>
                    <a:pt x="655" y="883"/>
                    <a:pt x="703" y="955"/>
                  </a:cubicBezTo>
                  <a:cubicBezTo>
                    <a:pt x="953" y="1356"/>
                    <a:pt x="1454" y="1180"/>
                    <a:pt x="1755" y="1932"/>
                  </a:cubicBezTo>
                  <a:cubicBezTo>
                    <a:pt x="1794" y="2023"/>
                    <a:pt x="1833" y="2061"/>
                    <a:pt x="1871" y="2061"/>
                  </a:cubicBezTo>
                  <a:cubicBezTo>
                    <a:pt x="2053" y="2061"/>
                    <a:pt x="2211" y="1192"/>
                    <a:pt x="2231" y="1130"/>
                  </a:cubicBezTo>
                  <a:cubicBezTo>
                    <a:pt x="2307" y="754"/>
                    <a:pt x="2307" y="754"/>
                    <a:pt x="1780" y="228"/>
                  </a:cubicBezTo>
                  <a:cubicBezTo>
                    <a:pt x="1625" y="73"/>
                    <a:pt x="1412" y="1"/>
                    <a:pt x="1190" y="1"/>
                  </a:cubicBezTo>
                  <a:close/>
                </a:path>
              </a:pathLst>
            </a:custGeom>
            <a:solidFill>
              <a:srgbClr val="171B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48"/>
            <p:cNvSpPr/>
            <p:nvPr/>
          </p:nvSpPr>
          <p:spPr>
            <a:xfrm>
              <a:off x="7829806" y="2648658"/>
              <a:ext cx="449256" cy="449256"/>
            </a:xfrm>
            <a:custGeom>
              <a:avLst/>
              <a:gdLst/>
              <a:ahLst/>
              <a:cxnLst/>
              <a:rect l="l" t="t" r="r" b="b"/>
              <a:pathLst>
                <a:path w="4863" h="4863" extrusionOk="0">
                  <a:moveTo>
                    <a:pt x="3920" y="1"/>
                  </a:moveTo>
                  <a:cubicBezTo>
                    <a:pt x="3802" y="1"/>
                    <a:pt x="3551" y="56"/>
                    <a:pt x="3384" y="484"/>
                  </a:cubicBezTo>
                  <a:cubicBezTo>
                    <a:pt x="3108" y="1135"/>
                    <a:pt x="3509" y="2789"/>
                    <a:pt x="2883" y="3541"/>
                  </a:cubicBezTo>
                  <a:cubicBezTo>
                    <a:pt x="2409" y="4129"/>
                    <a:pt x="1907" y="4200"/>
                    <a:pt x="1495" y="4200"/>
                  </a:cubicBezTo>
                  <a:cubicBezTo>
                    <a:pt x="1362" y="4200"/>
                    <a:pt x="1238" y="4193"/>
                    <a:pt x="1128" y="4193"/>
                  </a:cubicBezTo>
                  <a:cubicBezTo>
                    <a:pt x="701" y="4169"/>
                    <a:pt x="544" y="3965"/>
                    <a:pt x="294" y="3965"/>
                  </a:cubicBezTo>
                  <a:cubicBezTo>
                    <a:pt x="280" y="3965"/>
                    <a:pt x="266" y="3966"/>
                    <a:pt x="251" y="3967"/>
                  </a:cubicBezTo>
                  <a:cubicBezTo>
                    <a:pt x="1" y="3992"/>
                    <a:pt x="26" y="4293"/>
                    <a:pt x="727" y="4494"/>
                  </a:cubicBezTo>
                  <a:cubicBezTo>
                    <a:pt x="954" y="4558"/>
                    <a:pt x="1711" y="4862"/>
                    <a:pt x="2469" y="4862"/>
                  </a:cubicBezTo>
                  <a:cubicBezTo>
                    <a:pt x="2887" y="4862"/>
                    <a:pt x="3305" y="4770"/>
                    <a:pt x="3635" y="4494"/>
                  </a:cubicBezTo>
                  <a:cubicBezTo>
                    <a:pt x="4838" y="3491"/>
                    <a:pt x="4863" y="183"/>
                    <a:pt x="3986" y="7"/>
                  </a:cubicBezTo>
                  <a:cubicBezTo>
                    <a:pt x="3986" y="7"/>
                    <a:pt x="3961" y="1"/>
                    <a:pt x="3920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48"/>
            <p:cNvSpPr/>
            <p:nvPr/>
          </p:nvSpPr>
          <p:spPr>
            <a:xfrm>
              <a:off x="8077576" y="2611613"/>
              <a:ext cx="199177" cy="232527"/>
            </a:xfrm>
            <a:custGeom>
              <a:avLst/>
              <a:gdLst/>
              <a:ahLst/>
              <a:cxnLst/>
              <a:rect l="l" t="t" r="r" b="b"/>
              <a:pathLst>
                <a:path w="2156" h="2517" extrusionOk="0">
                  <a:moveTo>
                    <a:pt x="1193" y="0"/>
                  </a:moveTo>
                  <a:cubicBezTo>
                    <a:pt x="1161" y="0"/>
                    <a:pt x="1131" y="3"/>
                    <a:pt x="1103" y="7"/>
                  </a:cubicBezTo>
                  <a:cubicBezTo>
                    <a:pt x="0" y="208"/>
                    <a:pt x="351" y="2338"/>
                    <a:pt x="351" y="2338"/>
                  </a:cubicBezTo>
                  <a:cubicBezTo>
                    <a:pt x="579" y="2469"/>
                    <a:pt x="812" y="2517"/>
                    <a:pt x="1031" y="2517"/>
                  </a:cubicBezTo>
                  <a:cubicBezTo>
                    <a:pt x="1607" y="2517"/>
                    <a:pt x="2081" y="2188"/>
                    <a:pt x="2081" y="2188"/>
                  </a:cubicBezTo>
                  <a:cubicBezTo>
                    <a:pt x="2081" y="2188"/>
                    <a:pt x="2156" y="1661"/>
                    <a:pt x="2106" y="1085"/>
                  </a:cubicBezTo>
                  <a:cubicBezTo>
                    <a:pt x="2015" y="243"/>
                    <a:pt x="1510" y="0"/>
                    <a:pt x="11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48"/>
            <p:cNvSpPr/>
            <p:nvPr/>
          </p:nvSpPr>
          <p:spPr>
            <a:xfrm>
              <a:off x="6878170" y="2947978"/>
              <a:ext cx="1644039" cy="55614"/>
            </a:xfrm>
            <a:custGeom>
              <a:avLst/>
              <a:gdLst/>
              <a:ahLst/>
              <a:cxnLst/>
              <a:rect l="l" t="t" r="r" b="b"/>
              <a:pathLst>
                <a:path w="17796" h="602" extrusionOk="0">
                  <a:moveTo>
                    <a:pt x="1" y="0"/>
                  </a:moveTo>
                  <a:lnTo>
                    <a:pt x="1" y="602"/>
                  </a:lnTo>
                  <a:lnTo>
                    <a:pt x="17795" y="602"/>
                  </a:lnTo>
                  <a:lnTo>
                    <a:pt x="177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48"/>
            <p:cNvSpPr/>
            <p:nvPr/>
          </p:nvSpPr>
          <p:spPr>
            <a:xfrm>
              <a:off x="6834196" y="2952597"/>
              <a:ext cx="296455" cy="845207"/>
            </a:xfrm>
            <a:custGeom>
              <a:avLst/>
              <a:gdLst/>
              <a:ahLst/>
              <a:cxnLst/>
              <a:rect l="l" t="t" r="r" b="b"/>
              <a:pathLst>
                <a:path w="3209" h="9149" extrusionOk="0">
                  <a:moveTo>
                    <a:pt x="2532" y="1"/>
                  </a:moveTo>
                  <a:lnTo>
                    <a:pt x="1" y="9148"/>
                  </a:lnTo>
                  <a:lnTo>
                    <a:pt x="677" y="9148"/>
                  </a:lnTo>
                  <a:lnTo>
                    <a:pt x="3209" y="151"/>
                  </a:lnTo>
                  <a:lnTo>
                    <a:pt x="25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48"/>
            <p:cNvSpPr/>
            <p:nvPr/>
          </p:nvSpPr>
          <p:spPr>
            <a:xfrm>
              <a:off x="8260494" y="2952597"/>
              <a:ext cx="289527" cy="845207"/>
            </a:xfrm>
            <a:custGeom>
              <a:avLst/>
              <a:gdLst/>
              <a:ahLst/>
              <a:cxnLst/>
              <a:rect l="l" t="t" r="r" b="b"/>
              <a:pathLst>
                <a:path w="3134" h="9149" extrusionOk="0">
                  <a:moveTo>
                    <a:pt x="677" y="1"/>
                  </a:moveTo>
                  <a:lnTo>
                    <a:pt x="0" y="151"/>
                  </a:lnTo>
                  <a:lnTo>
                    <a:pt x="2406" y="9148"/>
                  </a:lnTo>
                  <a:lnTo>
                    <a:pt x="3133" y="9148"/>
                  </a:lnTo>
                  <a:lnTo>
                    <a:pt x="6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48"/>
            <p:cNvSpPr/>
            <p:nvPr/>
          </p:nvSpPr>
          <p:spPr>
            <a:xfrm>
              <a:off x="7014805" y="2387678"/>
              <a:ext cx="703955" cy="465423"/>
            </a:xfrm>
            <a:custGeom>
              <a:avLst/>
              <a:gdLst/>
              <a:ahLst/>
              <a:cxnLst/>
              <a:rect l="l" t="t" r="r" b="b"/>
              <a:pathLst>
                <a:path w="7620" h="5038" extrusionOk="0">
                  <a:moveTo>
                    <a:pt x="351" y="0"/>
                  </a:moveTo>
                  <a:cubicBezTo>
                    <a:pt x="151" y="0"/>
                    <a:pt x="1" y="151"/>
                    <a:pt x="1" y="351"/>
                  </a:cubicBezTo>
                  <a:lnTo>
                    <a:pt x="1" y="4712"/>
                  </a:lnTo>
                  <a:cubicBezTo>
                    <a:pt x="1" y="4887"/>
                    <a:pt x="151" y="5038"/>
                    <a:pt x="351" y="5038"/>
                  </a:cubicBezTo>
                  <a:lnTo>
                    <a:pt x="7269" y="5038"/>
                  </a:lnTo>
                  <a:cubicBezTo>
                    <a:pt x="7469" y="5038"/>
                    <a:pt x="7620" y="4887"/>
                    <a:pt x="7620" y="4712"/>
                  </a:cubicBezTo>
                  <a:lnTo>
                    <a:pt x="7620" y="351"/>
                  </a:lnTo>
                  <a:cubicBezTo>
                    <a:pt x="7620" y="151"/>
                    <a:pt x="7469" y="0"/>
                    <a:pt x="7269" y="0"/>
                  </a:cubicBezTo>
                  <a:close/>
                </a:path>
              </a:pathLst>
            </a:custGeom>
            <a:solidFill>
              <a:srgbClr val="FDE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48"/>
            <p:cNvSpPr/>
            <p:nvPr/>
          </p:nvSpPr>
          <p:spPr>
            <a:xfrm>
              <a:off x="7267194" y="2778918"/>
              <a:ext cx="201486" cy="173771"/>
            </a:xfrm>
            <a:custGeom>
              <a:avLst/>
              <a:gdLst/>
              <a:ahLst/>
              <a:cxnLst/>
              <a:rect l="l" t="t" r="r" b="b"/>
              <a:pathLst>
                <a:path w="2181" h="1881" extrusionOk="0">
                  <a:moveTo>
                    <a:pt x="126" y="1"/>
                  </a:moveTo>
                  <a:lnTo>
                    <a:pt x="0" y="1881"/>
                  </a:lnTo>
                  <a:lnTo>
                    <a:pt x="2181" y="1881"/>
                  </a:lnTo>
                  <a:lnTo>
                    <a:pt x="1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48"/>
            <p:cNvSpPr/>
            <p:nvPr/>
          </p:nvSpPr>
          <p:spPr>
            <a:xfrm>
              <a:off x="7014805" y="2387678"/>
              <a:ext cx="703955" cy="465423"/>
            </a:xfrm>
            <a:custGeom>
              <a:avLst/>
              <a:gdLst/>
              <a:ahLst/>
              <a:cxnLst/>
              <a:rect l="l" t="t" r="r" b="b"/>
              <a:pathLst>
                <a:path w="7620" h="5038" extrusionOk="0">
                  <a:moveTo>
                    <a:pt x="351" y="0"/>
                  </a:moveTo>
                  <a:cubicBezTo>
                    <a:pt x="151" y="0"/>
                    <a:pt x="1" y="151"/>
                    <a:pt x="1" y="351"/>
                  </a:cubicBezTo>
                  <a:lnTo>
                    <a:pt x="1" y="4712"/>
                  </a:lnTo>
                  <a:cubicBezTo>
                    <a:pt x="1" y="4887"/>
                    <a:pt x="151" y="5038"/>
                    <a:pt x="351" y="5038"/>
                  </a:cubicBezTo>
                  <a:lnTo>
                    <a:pt x="7269" y="5038"/>
                  </a:lnTo>
                  <a:cubicBezTo>
                    <a:pt x="7469" y="5038"/>
                    <a:pt x="7620" y="4887"/>
                    <a:pt x="7620" y="4712"/>
                  </a:cubicBezTo>
                  <a:lnTo>
                    <a:pt x="7620" y="351"/>
                  </a:lnTo>
                  <a:cubicBezTo>
                    <a:pt x="7620" y="151"/>
                    <a:pt x="7469" y="0"/>
                    <a:pt x="7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48"/>
            <p:cNvSpPr/>
            <p:nvPr/>
          </p:nvSpPr>
          <p:spPr>
            <a:xfrm>
              <a:off x="7014805" y="2776608"/>
              <a:ext cx="703955" cy="76493"/>
            </a:xfrm>
            <a:custGeom>
              <a:avLst/>
              <a:gdLst/>
              <a:ahLst/>
              <a:cxnLst/>
              <a:rect l="l" t="t" r="r" b="b"/>
              <a:pathLst>
                <a:path w="7620" h="828" extrusionOk="0">
                  <a:moveTo>
                    <a:pt x="1" y="1"/>
                  </a:moveTo>
                  <a:lnTo>
                    <a:pt x="1" y="502"/>
                  </a:lnTo>
                  <a:cubicBezTo>
                    <a:pt x="1" y="677"/>
                    <a:pt x="151" y="828"/>
                    <a:pt x="351" y="828"/>
                  </a:cubicBezTo>
                  <a:lnTo>
                    <a:pt x="7269" y="828"/>
                  </a:lnTo>
                  <a:cubicBezTo>
                    <a:pt x="7469" y="828"/>
                    <a:pt x="7620" y="677"/>
                    <a:pt x="7620" y="502"/>
                  </a:cubicBezTo>
                  <a:lnTo>
                    <a:pt x="76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48"/>
            <p:cNvSpPr/>
            <p:nvPr/>
          </p:nvSpPr>
          <p:spPr>
            <a:xfrm>
              <a:off x="7169915" y="2927099"/>
              <a:ext cx="386806" cy="25590"/>
            </a:xfrm>
            <a:custGeom>
              <a:avLst/>
              <a:gdLst/>
              <a:ahLst/>
              <a:cxnLst/>
              <a:rect l="l" t="t" r="r" b="b"/>
              <a:pathLst>
                <a:path w="4187" h="277" extrusionOk="0">
                  <a:moveTo>
                    <a:pt x="1" y="1"/>
                  </a:moveTo>
                  <a:lnTo>
                    <a:pt x="1" y="277"/>
                  </a:lnTo>
                  <a:lnTo>
                    <a:pt x="4186" y="277"/>
                  </a:lnTo>
                  <a:lnTo>
                    <a:pt x="41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1742;p38">
            <a:extLst>
              <a:ext uri="{FF2B5EF4-FFF2-40B4-BE49-F238E27FC236}">
                <a16:creationId xmlns:a16="http://schemas.microsoft.com/office/drawing/2014/main" id="{CAF4ACD3-DED1-424A-8778-7AA79BCDB6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82988" y="1979673"/>
            <a:ext cx="44724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Bases de datos relacionales</a:t>
            </a:r>
            <a:endParaRPr dirty="0"/>
          </a:p>
        </p:txBody>
      </p:sp>
      <p:sp>
        <p:nvSpPr>
          <p:cNvPr id="77" name="Google Shape;1744;p38">
            <a:extLst>
              <a:ext uri="{FF2B5EF4-FFF2-40B4-BE49-F238E27FC236}">
                <a16:creationId xmlns:a16="http://schemas.microsoft.com/office/drawing/2014/main" id="{E8DBAE26-7180-4710-97CA-88CD76E30A0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182988" y="2810780"/>
            <a:ext cx="4472400" cy="10153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s-MX" dirty="0">
                <a:solidFill>
                  <a:schemeClr val="bg1">
                    <a:lumMod val="10000"/>
                  </a:schemeClr>
                </a:solidFill>
              </a:rPr>
              <a:t>Componentes básicos de </a:t>
            </a:r>
            <a:r>
              <a:rPr lang="es-MX" b="1" dirty="0">
                <a:solidFill>
                  <a:schemeClr val="bg1">
                    <a:lumMod val="10000"/>
                  </a:schemeClr>
                </a:solidFill>
              </a:rPr>
              <a:t>bases</a:t>
            </a:r>
            <a:r>
              <a:rPr lang="es-MX" dirty="0">
                <a:solidFill>
                  <a:schemeClr val="bg1">
                    <a:lumMod val="10000"/>
                  </a:schemeClr>
                </a:solidFill>
              </a:rPr>
              <a:t> de </a:t>
            </a:r>
            <a:r>
              <a:rPr lang="es-MX" b="1" dirty="0">
                <a:solidFill>
                  <a:schemeClr val="bg1">
                    <a:lumMod val="10000"/>
                  </a:schemeClr>
                </a:solidFill>
              </a:rPr>
              <a:t>datos</a:t>
            </a:r>
            <a:r>
              <a:rPr lang="es-MX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s-MX" b="1" dirty="0">
                <a:solidFill>
                  <a:schemeClr val="bg1">
                    <a:lumMod val="10000"/>
                  </a:schemeClr>
                </a:solidFill>
              </a:rPr>
              <a:t>relacionales</a:t>
            </a:r>
            <a:r>
              <a:rPr lang="es-MX" dirty="0">
                <a:solidFill>
                  <a:schemeClr val="bg1">
                    <a:lumMod val="10000"/>
                  </a:schemeClr>
                </a:solidFill>
              </a:rPr>
              <a:t> incluyendo </a:t>
            </a:r>
            <a:r>
              <a:rPr lang="es-MX" b="1" dirty="0">
                <a:solidFill>
                  <a:schemeClr val="bg1">
                    <a:lumMod val="10000"/>
                  </a:schemeClr>
                </a:solidFill>
              </a:rPr>
              <a:t>consultas</a:t>
            </a:r>
            <a:r>
              <a:rPr lang="es-MX" dirty="0">
                <a:solidFill>
                  <a:schemeClr val="bg1">
                    <a:lumMod val="10000"/>
                  </a:schemeClr>
                </a:solidFill>
              </a:rPr>
              <a:t> de </a:t>
            </a:r>
            <a:r>
              <a:rPr lang="es-MX" b="1" dirty="0">
                <a:solidFill>
                  <a:schemeClr val="bg1">
                    <a:lumMod val="10000"/>
                  </a:schemeClr>
                </a:solidFill>
              </a:rPr>
              <a:t>SQL</a:t>
            </a:r>
            <a:r>
              <a:rPr lang="es-MX" dirty="0">
                <a:solidFill>
                  <a:schemeClr val="bg1">
                    <a:lumMod val="10000"/>
                  </a:schemeClr>
                </a:solidFill>
              </a:rPr>
              <a:t> para manejo de grandes volúmenes de datos</a:t>
            </a:r>
          </a:p>
        </p:txBody>
      </p:sp>
      <p:sp>
        <p:nvSpPr>
          <p:cNvPr id="6" name="Google Shape;1548;p35">
            <a:extLst>
              <a:ext uri="{FF2B5EF4-FFF2-40B4-BE49-F238E27FC236}">
                <a16:creationId xmlns:a16="http://schemas.microsoft.com/office/drawing/2014/main" id="{16ECD953-1E7B-0A0D-BE33-330F243E759D}"/>
              </a:ext>
            </a:extLst>
          </p:cNvPr>
          <p:cNvSpPr txBox="1">
            <a:spLocks/>
          </p:cNvSpPr>
          <p:nvPr/>
        </p:nvSpPr>
        <p:spPr>
          <a:xfrm>
            <a:off x="5462164" y="585342"/>
            <a:ext cx="1482300" cy="77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 Semi Condensed"/>
              <a:buNone/>
              <a:defRPr sz="60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 Semi Condensed"/>
              <a:buNone/>
              <a:defRPr sz="60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 Semi Condensed"/>
              <a:buNone/>
              <a:defRPr sz="60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 Semi Condensed"/>
              <a:buNone/>
              <a:defRPr sz="60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 Semi Condensed"/>
              <a:buNone/>
              <a:defRPr sz="60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 Semi Condensed"/>
              <a:buNone/>
              <a:defRPr sz="60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 Semi Condensed"/>
              <a:buNone/>
              <a:defRPr sz="60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 Semi Condensed"/>
              <a:buNone/>
              <a:defRPr sz="60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 Semi Condensed"/>
              <a:buNone/>
              <a:defRPr sz="60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" dirty="0"/>
              <a:t>03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Google Shape;2049;p46"/>
          <p:cNvSpPr txBox="1">
            <a:spLocks noGrp="1"/>
          </p:cNvSpPr>
          <p:nvPr>
            <p:ph type="title"/>
          </p:nvPr>
        </p:nvSpPr>
        <p:spPr>
          <a:xfrm>
            <a:off x="502150" y="1091987"/>
            <a:ext cx="3955300" cy="18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Componentes basicos </a:t>
            </a:r>
            <a:r>
              <a:rPr lang="es-CO" dirty="0"/>
              <a:t>de base de datos relacionales</a:t>
            </a:r>
            <a:endParaRPr dirty="0"/>
          </a:p>
        </p:txBody>
      </p:sp>
      <p:sp>
        <p:nvSpPr>
          <p:cNvPr id="2050" name="Google Shape;2050;p46"/>
          <p:cNvSpPr txBox="1">
            <a:spLocks noGrp="1"/>
          </p:cNvSpPr>
          <p:nvPr>
            <p:ph type="subTitle" idx="1"/>
          </p:nvPr>
        </p:nvSpPr>
        <p:spPr>
          <a:xfrm>
            <a:off x="528729" y="2935187"/>
            <a:ext cx="3519600" cy="16844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MX" dirty="0">
                <a:solidFill>
                  <a:schemeClr val="bg1">
                    <a:lumMod val="10000"/>
                  </a:schemeClr>
                </a:solidFill>
              </a:rPr>
              <a:t>Las bases de datos relacionales se </a:t>
            </a:r>
            <a:r>
              <a:rPr lang="es-MX" b="1" dirty="0">
                <a:solidFill>
                  <a:schemeClr val="bg1">
                    <a:lumMod val="10000"/>
                  </a:schemeClr>
                </a:solidFill>
              </a:rPr>
              <a:t>organizan</a:t>
            </a:r>
            <a:r>
              <a:rPr lang="es-MX" dirty="0">
                <a:solidFill>
                  <a:schemeClr val="bg1">
                    <a:lumMod val="10000"/>
                  </a:schemeClr>
                </a:solidFill>
              </a:rPr>
              <a:t> en </a:t>
            </a:r>
            <a:r>
              <a:rPr lang="es-MX" b="1" dirty="0">
                <a:solidFill>
                  <a:schemeClr val="bg1">
                    <a:lumMod val="10000"/>
                  </a:schemeClr>
                </a:solidFill>
              </a:rPr>
              <a:t>tablas</a:t>
            </a:r>
            <a:r>
              <a:rPr lang="es-MX" dirty="0">
                <a:solidFill>
                  <a:schemeClr val="bg1">
                    <a:lumMod val="10000"/>
                  </a:schemeClr>
                </a:solidFill>
              </a:rPr>
              <a:t> que </a:t>
            </a:r>
            <a:r>
              <a:rPr lang="es-MX" b="1" dirty="0">
                <a:solidFill>
                  <a:schemeClr val="bg1">
                    <a:lumMod val="10000"/>
                  </a:schemeClr>
                </a:solidFill>
              </a:rPr>
              <a:t>almacenan</a:t>
            </a:r>
            <a:r>
              <a:rPr lang="es-MX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s-MX" b="1" dirty="0">
                <a:solidFill>
                  <a:schemeClr val="bg1">
                    <a:lumMod val="10000"/>
                  </a:schemeClr>
                </a:solidFill>
              </a:rPr>
              <a:t>datos</a:t>
            </a:r>
            <a:r>
              <a:rPr lang="es-MX" dirty="0">
                <a:solidFill>
                  <a:schemeClr val="bg1">
                    <a:lumMod val="10000"/>
                  </a:schemeClr>
                </a:solidFill>
              </a:rPr>
              <a:t> en filas y columnas. Cada tabla tiene una </a:t>
            </a:r>
            <a:r>
              <a:rPr lang="es-MX" b="1" dirty="0">
                <a:solidFill>
                  <a:schemeClr val="bg1">
                    <a:lumMod val="10000"/>
                  </a:schemeClr>
                </a:solidFill>
              </a:rPr>
              <a:t>clave primaria </a:t>
            </a:r>
            <a:r>
              <a:rPr lang="es-MX" dirty="0">
                <a:solidFill>
                  <a:schemeClr val="bg1">
                    <a:lumMod val="10000"/>
                  </a:schemeClr>
                </a:solidFill>
              </a:rPr>
              <a:t>que identifica de manera única cada registro y </a:t>
            </a:r>
            <a:r>
              <a:rPr lang="es-MX" b="1" dirty="0">
                <a:solidFill>
                  <a:schemeClr val="bg1">
                    <a:lumMod val="10000"/>
                  </a:schemeClr>
                </a:solidFill>
              </a:rPr>
              <a:t>claves foráneas </a:t>
            </a:r>
            <a:r>
              <a:rPr lang="es-MX" dirty="0">
                <a:solidFill>
                  <a:schemeClr val="bg1">
                    <a:lumMod val="10000"/>
                  </a:schemeClr>
                </a:solidFill>
              </a:rPr>
              <a:t>que </a:t>
            </a:r>
            <a:r>
              <a:rPr lang="es-MX" b="1" dirty="0">
                <a:solidFill>
                  <a:schemeClr val="bg1">
                    <a:lumMod val="10000"/>
                  </a:schemeClr>
                </a:solidFill>
              </a:rPr>
              <a:t>establecen relaciones </a:t>
            </a:r>
            <a:r>
              <a:rPr lang="es-MX" dirty="0">
                <a:solidFill>
                  <a:schemeClr val="bg1">
                    <a:lumMod val="10000"/>
                  </a:schemeClr>
                </a:solidFill>
              </a:rPr>
              <a:t>entre tablas. </a:t>
            </a:r>
            <a:endParaRPr dirty="0">
              <a:solidFill>
                <a:schemeClr val="bg1">
                  <a:lumMod val="10000"/>
                </a:schemeClr>
              </a:solidFill>
            </a:endParaRPr>
          </a:p>
        </p:txBody>
      </p:sp>
      <p:grpSp>
        <p:nvGrpSpPr>
          <p:cNvPr id="2051" name="Google Shape;2051;p46"/>
          <p:cNvGrpSpPr/>
          <p:nvPr/>
        </p:nvGrpSpPr>
        <p:grpSpPr>
          <a:xfrm flipH="1">
            <a:off x="5382758" y="533879"/>
            <a:ext cx="49100" cy="695487"/>
            <a:chOff x="5412273" y="539494"/>
            <a:chExt cx="59400" cy="841383"/>
          </a:xfrm>
        </p:grpSpPr>
        <p:sp>
          <p:nvSpPr>
            <p:cNvPr id="2052" name="Google Shape;2052;p46"/>
            <p:cNvSpPr/>
            <p:nvPr/>
          </p:nvSpPr>
          <p:spPr>
            <a:xfrm>
              <a:off x="5412273" y="539494"/>
              <a:ext cx="59400" cy="86991"/>
            </a:xfrm>
            <a:custGeom>
              <a:avLst/>
              <a:gdLst/>
              <a:ahLst/>
              <a:cxnLst/>
              <a:rect l="l" t="t" r="r" b="b"/>
              <a:pathLst>
                <a:path w="377" h="552" extrusionOk="0">
                  <a:moveTo>
                    <a:pt x="1" y="0"/>
                  </a:moveTo>
                  <a:lnTo>
                    <a:pt x="1" y="552"/>
                  </a:lnTo>
                  <a:lnTo>
                    <a:pt x="377" y="552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46"/>
            <p:cNvSpPr/>
            <p:nvPr/>
          </p:nvSpPr>
          <p:spPr>
            <a:xfrm>
              <a:off x="5412273" y="665883"/>
              <a:ext cx="59400" cy="86991"/>
            </a:xfrm>
            <a:custGeom>
              <a:avLst/>
              <a:gdLst/>
              <a:ahLst/>
              <a:cxnLst/>
              <a:rect l="l" t="t" r="r" b="b"/>
              <a:pathLst>
                <a:path w="377" h="552" extrusionOk="0">
                  <a:moveTo>
                    <a:pt x="1" y="0"/>
                  </a:moveTo>
                  <a:lnTo>
                    <a:pt x="1" y="552"/>
                  </a:lnTo>
                  <a:lnTo>
                    <a:pt x="377" y="552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46"/>
            <p:cNvSpPr/>
            <p:nvPr/>
          </p:nvSpPr>
          <p:spPr>
            <a:xfrm>
              <a:off x="5412273" y="792272"/>
              <a:ext cx="59400" cy="86991"/>
            </a:xfrm>
            <a:custGeom>
              <a:avLst/>
              <a:gdLst/>
              <a:ahLst/>
              <a:cxnLst/>
              <a:rect l="l" t="t" r="r" b="b"/>
              <a:pathLst>
                <a:path w="377" h="552" extrusionOk="0">
                  <a:moveTo>
                    <a:pt x="1" y="0"/>
                  </a:moveTo>
                  <a:lnTo>
                    <a:pt x="1" y="552"/>
                  </a:lnTo>
                  <a:lnTo>
                    <a:pt x="377" y="552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46"/>
            <p:cNvSpPr/>
            <p:nvPr/>
          </p:nvSpPr>
          <p:spPr>
            <a:xfrm>
              <a:off x="5412273" y="918660"/>
              <a:ext cx="59400" cy="83051"/>
            </a:xfrm>
            <a:custGeom>
              <a:avLst/>
              <a:gdLst/>
              <a:ahLst/>
              <a:cxnLst/>
              <a:rect l="l" t="t" r="r" b="b"/>
              <a:pathLst>
                <a:path w="377" h="527" extrusionOk="0">
                  <a:moveTo>
                    <a:pt x="1" y="0"/>
                  </a:moveTo>
                  <a:lnTo>
                    <a:pt x="1" y="527"/>
                  </a:lnTo>
                  <a:lnTo>
                    <a:pt x="377" y="527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46"/>
            <p:cNvSpPr/>
            <p:nvPr/>
          </p:nvSpPr>
          <p:spPr>
            <a:xfrm>
              <a:off x="5412273" y="1045049"/>
              <a:ext cx="59400" cy="83051"/>
            </a:xfrm>
            <a:custGeom>
              <a:avLst/>
              <a:gdLst/>
              <a:ahLst/>
              <a:cxnLst/>
              <a:rect l="l" t="t" r="r" b="b"/>
              <a:pathLst>
                <a:path w="377" h="527" extrusionOk="0">
                  <a:moveTo>
                    <a:pt x="1" y="0"/>
                  </a:moveTo>
                  <a:lnTo>
                    <a:pt x="1" y="527"/>
                  </a:lnTo>
                  <a:lnTo>
                    <a:pt x="377" y="527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46"/>
            <p:cNvSpPr/>
            <p:nvPr/>
          </p:nvSpPr>
          <p:spPr>
            <a:xfrm>
              <a:off x="5412273" y="1171438"/>
              <a:ext cx="59400" cy="83051"/>
            </a:xfrm>
            <a:custGeom>
              <a:avLst/>
              <a:gdLst/>
              <a:ahLst/>
              <a:cxnLst/>
              <a:rect l="l" t="t" r="r" b="b"/>
              <a:pathLst>
                <a:path w="377" h="527" extrusionOk="0">
                  <a:moveTo>
                    <a:pt x="1" y="0"/>
                  </a:moveTo>
                  <a:lnTo>
                    <a:pt x="1" y="527"/>
                  </a:lnTo>
                  <a:lnTo>
                    <a:pt x="377" y="527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46"/>
            <p:cNvSpPr/>
            <p:nvPr/>
          </p:nvSpPr>
          <p:spPr>
            <a:xfrm>
              <a:off x="5412273" y="1297826"/>
              <a:ext cx="59400" cy="83051"/>
            </a:xfrm>
            <a:custGeom>
              <a:avLst/>
              <a:gdLst/>
              <a:ahLst/>
              <a:cxnLst/>
              <a:rect l="l" t="t" r="r" b="b"/>
              <a:pathLst>
                <a:path w="377" h="527" extrusionOk="0">
                  <a:moveTo>
                    <a:pt x="1" y="0"/>
                  </a:moveTo>
                  <a:lnTo>
                    <a:pt x="1" y="527"/>
                  </a:lnTo>
                  <a:lnTo>
                    <a:pt x="377" y="527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100" name="Picture 4" descr="Bases de datos relacionales | Alura Cursos Online">
            <a:extLst>
              <a:ext uri="{FF2B5EF4-FFF2-40B4-BE49-F238E27FC236}">
                <a16:creationId xmlns:a16="http://schemas.microsoft.com/office/drawing/2014/main" id="{1685341B-D76A-4BBC-BC34-7F9E81004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450" y="1570910"/>
            <a:ext cx="4448175" cy="2001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5" name="Google Shape;1965;p43"/>
          <p:cNvSpPr txBox="1">
            <a:spLocks noGrp="1"/>
          </p:cNvSpPr>
          <p:nvPr>
            <p:ph type="title"/>
          </p:nvPr>
        </p:nvSpPr>
        <p:spPr>
          <a:xfrm>
            <a:off x="1491140" y="885711"/>
            <a:ext cx="6152700" cy="9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Demostración SQL y Python </a:t>
            </a:r>
            <a:endParaRPr dirty="0"/>
          </a:p>
        </p:txBody>
      </p:sp>
      <p:grpSp>
        <p:nvGrpSpPr>
          <p:cNvPr id="1966" name="Google Shape;1966;p43"/>
          <p:cNvGrpSpPr/>
          <p:nvPr/>
        </p:nvGrpSpPr>
        <p:grpSpPr>
          <a:xfrm>
            <a:off x="2528775" y="2571750"/>
            <a:ext cx="4086450" cy="1878275"/>
            <a:chOff x="2528775" y="2725725"/>
            <a:chExt cx="4086450" cy="1878275"/>
          </a:xfrm>
        </p:grpSpPr>
        <p:sp>
          <p:nvSpPr>
            <p:cNvPr id="1967" name="Google Shape;1967;p43"/>
            <p:cNvSpPr/>
            <p:nvPr/>
          </p:nvSpPr>
          <p:spPr>
            <a:xfrm>
              <a:off x="3044068" y="3010514"/>
              <a:ext cx="2425211" cy="1195697"/>
            </a:xfrm>
            <a:custGeom>
              <a:avLst/>
              <a:gdLst/>
              <a:ahLst/>
              <a:cxnLst/>
              <a:rect l="l" t="t" r="r" b="b"/>
              <a:pathLst>
                <a:path w="26893" h="13259" extrusionOk="0">
                  <a:moveTo>
                    <a:pt x="0" y="0"/>
                  </a:moveTo>
                  <a:lnTo>
                    <a:pt x="777" y="13258"/>
                  </a:lnTo>
                  <a:lnTo>
                    <a:pt x="26116" y="13258"/>
                  </a:lnTo>
                  <a:lnTo>
                    <a:pt x="268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43"/>
            <p:cNvSpPr/>
            <p:nvPr/>
          </p:nvSpPr>
          <p:spPr>
            <a:xfrm>
              <a:off x="3032795" y="2899773"/>
              <a:ext cx="1152771" cy="549286"/>
            </a:xfrm>
            <a:custGeom>
              <a:avLst/>
              <a:gdLst/>
              <a:ahLst/>
              <a:cxnLst/>
              <a:rect l="l" t="t" r="r" b="b"/>
              <a:pathLst>
                <a:path w="12783" h="6091" extrusionOk="0">
                  <a:moveTo>
                    <a:pt x="0" y="0"/>
                  </a:moveTo>
                  <a:lnTo>
                    <a:pt x="351" y="6090"/>
                  </a:lnTo>
                  <a:lnTo>
                    <a:pt x="8972" y="6015"/>
                  </a:lnTo>
                  <a:cubicBezTo>
                    <a:pt x="11078" y="6015"/>
                    <a:pt x="12782" y="4662"/>
                    <a:pt x="12782" y="3008"/>
                  </a:cubicBezTo>
                  <a:cubicBezTo>
                    <a:pt x="12782" y="1353"/>
                    <a:pt x="11078" y="0"/>
                    <a:pt x="8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43"/>
            <p:cNvSpPr/>
            <p:nvPr/>
          </p:nvSpPr>
          <p:spPr>
            <a:xfrm>
              <a:off x="3098266" y="3139292"/>
              <a:ext cx="2316814" cy="944816"/>
            </a:xfrm>
            <a:custGeom>
              <a:avLst/>
              <a:gdLst/>
              <a:ahLst/>
              <a:cxnLst/>
              <a:rect l="l" t="t" r="r" b="b"/>
              <a:pathLst>
                <a:path w="25691" h="10477" extrusionOk="0">
                  <a:moveTo>
                    <a:pt x="1" y="1"/>
                  </a:moveTo>
                  <a:lnTo>
                    <a:pt x="1" y="10477"/>
                  </a:lnTo>
                  <a:lnTo>
                    <a:pt x="25690" y="10477"/>
                  </a:lnTo>
                  <a:lnTo>
                    <a:pt x="256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43"/>
            <p:cNvSpPr/>
            <p:nvPr/>
          </p:nvSpPr>
          <p:spPr>
            <a:xfrm>
              <a:off x="3263297" y="3175454"/>
              <a:ext cx="2242145" cy="960688"/>
            </a:xfrm>
            <a:custGeom>
              <a:avLst/>
              <a:gdLst/>
              <a:ahLst/>
              <a:cxnLst/>
              <a:rect l="l" t="t" r="r" b="b"/>
              <a:pathLst>
                <a:path w="24863" h="10653" extrusionOk="0">
                  <a:moveTo>
                    <a:pt x="24863" y="1"/>
                  </a:moveTo>
                  <a:lnTo>
                    <a:pt x="0" y="176"/>
                  </a:lnTo>
                  <a:lnTo>
                    <a:pt x="0" y="10652"/>
                  </a:lnTo>
                  <a:lnTo>
                    <a:pt x="24186" y="10652"/>
                  </a:lnTo>
                  <a:lnTo>
                    <a:pt x="24863" y="1"/>
                  </a:lnTo>
                  <a:close/>
                </a:path>
              </a:pathLst>
            </a:custGeom>
            <a:solidFill>
              <a:srgbClr val="D0C6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43"/>
            <p:cNvSpPr/>
            <p:nvPr/>
          </p:nvSpPr>
          <p:spPr>
            <a:xfrm>
              <a:off x="3145792" y="3082839"/>
              <a:ext cx="2271544" cy="944816"/>
            </a:xfrm>
            <a:custGeom>
              <a:avLst/>
              <a:gdLst/>
              <a:ahLst/>
              <a:cxnLst/>
              <a:rect l="l" t="t" r="r" b="b"/>
              <a:pathLst>
                <a:path w="25189" h="10477" extrusionOk="0">
                  <a:moveTo>
                    <a:pt x="0" y="0"/>
                  </a:moveTo>
                  <a:lnTo>
                    <a:pt x="0" y="10476"/>
                  </a:lnTo>
                  <a:lnTo>
                    <a:pt x="25188" y="10476"/>
                  </a:lnTo>
                  <a:lnTo>
                    <a:pt x="251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43"/>
            <p:cNvSpPr/>
            <p:nvPr/>
          </p:nvSpPr>
          <p:spPr>
            <a:xfrm>
              <a:off x="3059849" y="2795795"/>
              <a:ext cx="2443337" cy="1518902"/>
            </a:xfrm>
            <a:custGeom>
              <a:avLst/>
              <a:gdLst/>
              <a:ahLst/>
              <a:cxnLst/>
              <a:rect l="l" t="t" r="r" b="b"/>
              <a:pathLst>
                <a:path w="27094" h="16843" extrusionOk="0">
                  <a:moveTo>
                    <a:pt x="2808" y="0"/>
                  </a:moveTo>
                  <a:lnTo>
                    <a:pt x="1" y="10100"/>
                  </a:lnTo>
                  <a:lnTo>
                    <a:pt x="24287" y="16842"/>
                  </a:lnTo>
                  <a:lnTo>
                    <a:pt x="27094" y="6742"/>
                  </a:lnTo>
                  <a:lnTo>
                    <a:pt x="28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43"/>
            <p:cNvSpPr/>
            <p:nvPr/>
          </p:nvSpPr>
          <p:spPr>
            <a:xfrm>
              <a:off x="3233898" y="3191326"/>
              <a:ext cx="2167566" cy="944816"/>
            </a:xfrm>
            <a:custGeom>
              <a:avLst/>
              <a:gdLst/>
              <a:ahLst/>
              <a:cxnLst/>
              <a:rect l="l" t="t" r="r" b="b"/>
              <a:pathLst>
                <a:path w="24036" h="10477" extrusionOk="0">
                  <a:moveTo>
                    <a:pt x="1" y="0"/>
                  </a:moveTo>
                  <a:lnTo>
                    <a:pt x="1" y="10476"/>
                  </a:lnTo>
                  <a:lnTo>
                    <a:pt x="24036" y="10476"/>
                  </a:lnTo>
                  <a:lnTo>
                    <a:pt x="240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43"/>
            <p:cNvSpPr/>
            <p:nvPr/>
          </p:nvSpPr>
          <p:spPr>
            <a:xfrm>
              <a:off x="2964979" y="3114402"/>
              <a:ext cx="2540461" cy="1417269"/>
            </a:xfrm>
            <a:custGeom>
              <a:avLst/>
              <a:gdLst/>
              <a:ahLst/>
              <a:cxnLst/>
              <a:rect l="l" t="t" r="r" b="b"/>
              <a:pathLst>
                <a:path w="28171" h="15716" extrusionOk="0">
                  <a:moveTo>
                    <a:pt x="18822" y="1"/>
                  </a:moveTo>
                  <a:cubicBezTo>
                    <a:pt x="16867" y="1"/>
                    <a:pt x="15263" y="1054"/>
                    <a:pt x="14912" y="2432"/>
                  </a:cubicBezTo>
                  <a:lnTo>
                    <a:pt x="0" y="2432"/>
                  </a:lnTo>
                  <a:lnTo>
                    <a:pt x="802" y="15715"/>
                  </a:lnTo>
                  <a:lnTo>
                    <a:pt x="27243" y="15715"/>
                  </a:lnTo>
                  <a:lnTo>
                    <a:pt x="27820" y="6091"/>
                  </a:lnTo>
                  <a:lnTo>
                    <a:pt x="28045" y="2432"/>
                  </a:lnTo>
                  <a:lnTo>
                    <a:pt x="281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43"/>
            <p:cNvSpPr/>
            <p:nvPr/>
          </p:nvSpPr>
          <p:spPr>
            <a:xfrm>
              <a:off x="6583481" y="3433099"/>
              <a:ext cx="31743" cy="45361"/>
            </a:xfrm>
            <a:custGeom>
              <a:avLst/>
              <a:gdLst/>
              <a:ahLst/>
              <a:cxnLst/>
              <a:rect l="l" t="t" r="r" b="b"/>
              <a:pathLst>
                <a:path w="352" h="503" extrusionOk="0">
                  <a:moveTo>
                    <a:pt x="1" y="1"/>
                  </a:moveTo>
                  <a:lnTo>
                    <a:pt x="1" y="502"/>
                  </a:lnTo>
                  <a:lnTo>
                    <a:pt x="352" y="502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43"/>
            <p:cNvSpPr/>
            <p:nvPr/>
          </p:nvSpPr>
          <p:spPr>
            <a:xfrm>
              <a:off x="6583481" y="3500915"/>
              <a:ext cx="31743" cy="45270"/>
            </a:xfrm>
            <a:custGeom>
              <a:avLst/>
              <a:gdLst/>
              <a:ahLst/>
              <a:cxnLst/>
              <a:rect l="l" t="t" r="r" b="b"/>
              <a:pathLst>
                <a:path w="352" h="502" extrusionOk="0">
                  <a:moveTo>
                    <a:pt x="1" y="1"/>
                  </a:moveTo>
                  <a:lnTo>
                    <a:pt x="1" y="502"/>
                  </a:lnTo>
                  <a:lnTo>
                    <a:pt x="352" y="502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43"/>
            <p:cNvSpPr/>
            <p:nvPr/>
          </p:nvSpPr>
          <p:spPr>
            <a:xfrm>
              <a:off x="6583481" y="3568730"/>
              <a:ext cx="31743" cy="45270"/>
            </a:xfrm>
            <a:custGeom>
              <a:avLst/>
              <a:gdLst/>
              <a:ahLst/>
              <a:cxnLst/>
              <a:rect l="l" t="t" r="r" b="b"/>
              <a:pathLst>
                <a:path w="352" h="502" extrusionOk="0">
                  <a:moveTo>
                    <a:pt x="1" y="1"/>
                  </a:moveTo>
                  <a:lnTo>
                    <a:pt x="1" y="502"/>
                  </a:lnTo>
                  <a:lnTo>
                    <a:pt x="352" y="502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43"/>
            <p:cNvSpPr/>
            <p:nvPr/>
          </p:nvSpPr>
          <p:spPr>
            <a:xfrm>
              <a:off x="6583481" y="3634291"/>
              <a:ext cx="31743" cy="45270"/>
            </a:xfrm>
            <a:custGeom>
              <a:avLst/>
              <a:gdLst/>
              <a:ahLst/>
              <a:cxnLst/>
              <a:rect l="l" t="t" r="r" b="b"/>
              <a:pathLst>
                <a:path w="352" h="502" extrusionOk="0">
                  <a:moveTo>
                    <a:pt x="1" y="0"/>
                  </a:moveTo>
                  <a:lnTo>
                    <a:pt x="1" y="502"/>
                  </a:lnTo>
                  <a:lnTo>
                    <a:pt x="352" y="502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43"/>
            <p:cNvSpPr/>
            <p:nvPr/>
          </p:nvSpPr>
          <p:spPr>
            <a:xfrm>
              <a:off x="6583481" y="3702107"/>
              <a:ext cx="31743" cy="45270"/>
            </a:xfrm>
            <a:custGeom>
              <a:avLst/>
              <a:gdLst/>
              <a:ahLst/>
              <a:cxnLst/>
              <a:rect l="l" t="t" r="r" b="b"/>
              <a:pathLst>
                <a:path w="352" h="502" extrusionOk="0">
                  <a:moveTo>
                    <a:pt x="1" y="0"/>
                  </a:moveTo>
                  <a:lnTo>
                    <a:pt x="1" y="502"/>
                  </a:lnTo>
                  <a:lnTo>
                    <a:pt x="352" y="502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43"/>
            <p:cNvSpPr/>
            <p:nvPr/>
          </p:nvSpPr>
          <p:spPr>
            <a:xfrm>
              <a:off x="6583481" y="3769923"/>
              <a:ext cx="31743" cy="45270"/>
            </a:xfrm>
            <a:custGeom>
              <a:avLst/>
              <a:gdLst/>
              <a:ahLst/>
              <a:cxnLst/>
              <a:rect l="l" t="t" r="r" b="b"/>
              <a:pathLst>
                <a:path w="352" h="502" extrusionOk="0">
                  <a:moveTo>
                    <a:pt x="1" y="0"/>
                  </a:moveTo>
                  <a:lnTo>
                    <a:pt x="1" y="501"/>
                  </a:lnTo>
                  <a:lnTo>
                    <a:pt x="352" y="501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43"/>
            <p:cNvSpPr/>
            <p:nvPr/>
          </p:nvSpPr>
          <p:spPr>
            <a:xfrm>
              <a:off x="6583481" y="3837738"/>
              <a:ext cx="31743" cy="45270"/>
            </a:xfrm>
            <a:custGeom>
              <a:avLst/>
              <a:gdLst/>
              <a:ahLst/>
              <a:cxnLst/>
              <a:rect l="l" t="t" r="r" b="b"/>
              <a:pathLst>
                <a:path w="352" h="502" extrusionOk="0">
                  <a:moveTo>
                    <a:pt x="1" y="0"/>
                  </a:moveTo>
                  <a:lnTo>
                    <a:pt x="1" y="501"/>
                  </a:lnTo>
                  <a:lnTo>
                    <a:pt x="352" y="501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43"/>
            <p:cNvSpPr/>
            <p:nvPr/>
          </p:nvSpPr>
          <p:spPr>
            <a:xfrm>
              <a:off x="2528775" y="3548440"/>
              <a:ext cx="754897" cy="120210"/>
            </a:xfrm>
            <a:custGeom>
              <a:avLst/>
              <a:gdLst/>
              <a:ahLst/>
              <a:cxnLst/>
              <a:rect l="l" t="t" r="r" b="b"/>
              <a:pathLst>
                <a:path w="8371" h="1333" extrusionOk="0">
                  <a:moveTo>
                    <a:pt x="175" y="0"/>
                  </a:moveTo>
                  <a:lnTo>
                    <a:pt x="0" y="150"/>
                  </a:lnTo>
                  <a:lnTo>
                    <a:pt x="702" y="927"/>
                  </a:lnTo>
                  <a:cubicBezTo>
                    <a:pt x="851" y="1104"/>
                    <a:pt x="1074" y="1192"/>
                    <a:pt x="1299" y="1192"/>
                  </a:cubicBezTo>
                  <a:cubicBezTo>
                    <a:pt x="1489" y="1192"/>
                    <a:pt x="1680" y="1129"/>
                    <a:pt x="1830" y="1003"/>
                  </a:cubicBezTo>
                  <a:lnTo>
                    <a:pt x="2456" y="451"/>
                  </a:lnTo>
                  <a:cubicBezTo>
                    <a:pt x="2539" y="368"/>
                    <a:pt x="2657" y="319"/>
                    <a:pt x="2780" y="319"/>
                  </a:cubicBezTo>
                  <a:cubicBezTo>
                    <a:pt x="2806" y="319"/>
                    <a:pt x="2831" y="322"/>
                    <a:pt x="2857" y="326"/>
                  </a:cubicBezTo>
                  <a:cubicBezTo>
                    <a:pt x="3008" y="326"/>
                    <a:pt x="3158" y="401"/>
                    <a:pt x="3233" y="501"/>
                  </a:cubicBezTo>
                  <a:lnTo>
                    <a:pt x="3684" y="1028"/>
                  </a:lnTo>
                  <a:cubicBezTo>
                    <a:pt x="3835" y="1203"/>
                    <a:pt x="4035" y="1278"/>
                    <a:pt x="4261" y="1303"/>
                  </a:cubicBezTo>
                  <a:cubicBezTo>
                    <a:pt x="4461" y="1303"/>
                    <a:pt x="4687" y="1253"/>
                    <a:pt x="4837" y="1103"/>
                  </a:cubicBezTo>
                  <a:lnTo>
                    <a:pt x="5389" y="602"/>
                  </a:lnTo>
                  <a:cubicBezTo>
                    <a:pt x="5514" y="501"/>
                    <a:pt x="5664" y="451"/>
                    <a:pt x="5815" y="451"/>
                  </a:cubicBezTo>
                  <a:cubicBezTo>
                    <a:pt x="5965" y="476"/>
                    <a:pt x="6115" y="551"/>
                    <a:pt x="6216" y="677"/>
                  </a:cubicBezTo>
                  <a:lnTo>
                    <a:pt x="6491" y="1028"/>
                  </a:lnTo>
                  <a:cubicBezTo>
                    <a:pt x="6642" y="1203"/>
                    <a:pt x="6842" y="1328"/>
                    <a:pt x="7093" y="1328"/>
                  </a:cubicBezTo>
                  <a:cubicBezTo>
                    <a:pt x="7116" y="1331"/>
                    <a:pt x="7139" y="1332"/>
                    <a:pt x="7162" y="1332"/>
                  </a:cubicBezTo>
                  <a:cubicBezTo>
                    <a:pt x="7364" y="1332"/>
                    <a:pt x="7559" y="1235"/>
                    <a:pt x="7694" y="1078"/>
                  </a:cubicBezTo>
                  <a:lnTo>
                    <a:pt x="8371" y="376"/>
                  </a:lnTo>
                  <a:lnTo>
                    <a:pt x="8196" y="201"/>
                  </a:lnTo>
                  <a:lnTo>
                    <a:pt x="7519" y="902"/>
                  </a:lnTo>
                  <a:cubicBezTo>
                    <a:pt x="7419" y="1028"/>
                    <a:pt x="7268" y="1103"/>
                    <a:pt x="7093" y="1103"/>
                  </a:cubicBezTo>
                  <a:cubicBezTo>
                    <a:pt x="6917" y="1078"/>
                    <a:pt x="6767" y="1003"/>
                    <a:pt x="6667" y="877"/>
                  </a:cubicBezTo>
                  <a:lnTo>
                    <a:pt x="6391" y="526"/>
                  </a:lnTo>
                  <a:cubicBezTo>
                    <a:pt x="6266" y="351"/>
                    <a:pt x="6065" y="251"/>
                    <a:pt x="5840" y="226"/>
                  </a:cubicBezTo>
                  <a:cubicBezTo>
                    <a:pt x="5811" y="222"/>
                    <a:pt x="5782" y="221"/>
                    <a:pt x="5754" y="221"/>
                  </a:cubicBezTo>
                  <a:cubicBezTo>
                    <a:pt x="5558" y="221"/>
                    <a:pt x="5366" y="295"/>
                    <a:pt x="5213" y="426"/>
                  </a:cubicBezTo>
                  <a:lnTo>
                    <a:pt x="4687" y="927"/>
                  </a:lnTo>
                  <a:cubicBezTo>
                    <a:pt x="4583" y="1010"/>
                    <a:pt x="4462" y="1059"/>
                    <a:pt x="4338" y="1059"/>
                  </a:cubicBezTo>
                  <a:cubicBezTo>
                    <a:pt x="4312" y="1059"/>
                    <a:pt x="4286" y="1057"/>
                    <a:pt x="4261" y="1053"/>
                  </a:cubicBezTo>
                  <a:cubicBezTo>
                    <a:pt x="4110" y="1053"/>
                    <a:pt x="3985" y="977"/>
                    <a:pt x="3885" y="877"/>
                  </a:cubicBezTo>
                  <a:lnTo>
                    <a:pt x="3434" y="351"/>
                  </a:lnTo>
                  <a:cubicBezTo>
                    <a:pt x="3283" y="175"/>
                    <a:pt x="3083" y="100"/>
                    <a:pt x="2882" y="75"/>
                  </a:cubicBezTo>
                  <a:cubicBezTo>
                    <a:pt x="2854" y="72"/>
                    <a:pt x="2825" y="70"/>
                    <a:pt x="2797" y="70"/>
                  </a:cubicBezTo>
                  <a:cubicBezTo>
                    <a:pt x="2606" y="70"/>
                    <a:pt x="2434" y="144"/>
                    <a:pt x="2281" y="276"/>
                  </a:cubicBezTo>
                  <a:lnTo>
                    <a:pt x="1654" y="827"/>
                  </a:lnTo>
                  <a:cubicBezTo>
                    <a:pt x="1551" y="919"/>
                    <a:pt x="1422" y="963"/>
                    <a:pt x="1294" y="963"/>
                  </a:cubicBezTo>
                  <a:cubicBezTo>
                    <a:pt x="1140" y="963"/>
                    <a:pt x="986" y="900"/>
                    <a:pt x="877" y="777"/>
                  </a:cubicBezTo>
                  <a:lnTo>
                    <a:pt x="1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43"/>
            <p:cNvSpPr/>
            <p:nvPr/>
          </p:nvSpPr>
          <p:spPr>
            <a:xfrm>
              <a:off x="4235175" y="3453480"/>
              <a:ext cx="594467" cy="1078192"/>
            </a:xfrm>
            <a:custGeom>
              <a:avLst/>
              <a:gdLst/>
              <a:ahLst/>
              <a:cxnLst/>
              <a:rect l="l" t="t" r="r" b="b"/>
              <a:pathLst>
                <a:path w="6592" h="11956" extrusionOk="0">
                  <a:moveTo>
                    <a:pt x="3284" y="0"/>
                  </a:moveTo>
                  <a:lnTo>
                    <a:pt x="0" y="11955"/>
                  </a:lnTo>
                  <a:lnTo>
                    <a:pt x="6592" y="11955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43"/>
            <p:cNvSpPr/>
            <p:nvPr/>
          </p:nvSpPr>
          <p:spPr>
            <a:xfrm>
              <a:off x="3640704" y="4262577"/>
              <a:ext cx="594557" cy="269097"/>
            </a:xfrm>
            <a:custGeom>
              <a:avLst/>
              <a:gdLst/>
              <a:ahLst/>
              <a:cxnLst/>
              <a:rect l="l" t="t" r="r" b="b"/>
              <a:pathLst>
                <a:path w="6593" h="2984" extrusionOk="0">
                  <a:moveTo>
                    <a:pt x="3284" y="1"/>
                  </a:moveTo>
                  <a:lnTo>
                    <a:pt x="1" y="2983"/>
                  </a:lnTo>
                  <a:lnTo>
                    <a:pt x="6592" y="2983"/>
                  </a:lnTo>
                  <a:lnTo>
                    <a:pt x="32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43"/>
            <p:cNvSpPr/>
            <p:nvPr/>
          </p:nvSpPr>
          <p:spPr>
            <a:xfrm>
              <a:off x="4820538" y="3830884"/>
              <a:ext cx="594557" cy="700789"/>
            </a:xfrm>
            <a:custGeom>
              <a:avLst/>
              <a:gdLst/>
              <a:ahLst/>
              <a:cxnLst/>
              <a:rect l="l" t="t" r="r" b="b"/>
              <a:pathLst>
                <a:path w="6593" h="7771" extrusionOk="0">
                  <a:moveTo>
                    <a:pt x="3309" y="1"/>
                  </a:moveTo>
                  <a:lnTo>
                    <a:pt x="1" y="7770"/>
                  </a:lnTo>
                  <a:lnTo>
                    <a:pt x="6592" y="7770"/>
                  </a:lnTo>
                  <a:lnTo>
                    <a:pt x="33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43"/>
            <p:cNvSpPr/>
            <p:nvPr/>
          </p:nvSpPr>
          <p:spPr>
            <a:xfrm>
              <a:off x="6004882" y="3991405"/>
              <a:ext cx="594557" cy="540268"/>
            </a:xfrm>
            <a:custGeom>
              <a:avLst/>
              <a:gdLst/>
              <a:ahLst/>
              <a:cxnLst/>
              <a:rect l="l" t="t" r="r" b="b"/>
              <a:pathLst>
                <a:path w="6593" h="5991" extrusionOk="0">
                  <a:moveTo>
                    <a:pt x="3309" y="0"/>
                  </a:moveTo>
                  <a:lnTo>
                    <a:pt x="1" y="5990"/>
                  </a:lnTo>
                  <a:lnTo>
                    <a:pt x="6592" y="5990"/>
                  </a:lnTo>
                  <a:lnTo>
                    <a:pt x="33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43"/>
            <p:cNvSpPr/>
            <p:nvPr/>
          </p:nvSpPr>
          <p:spPr>
            <a:xfrm>
              <a:off x="5410501" y="3659181"/>
              <a:ext cx="594467" cy="872492"/>
            </a:xfrm>
            <a:custGeom>
              <a:avLst/>
              <a:gdLst/>
              <a:ahLst/>
              <a:cxnLst/>
              <a:rect l="l" t="t" r="r" b="b"/>
              <a:pathLst>
                <a:path w="6592" h="9675" extrusionOk="0">
                  <a:moveTo>
                    <a:pt x="3308" y="0"/>
                  </a:moveTo>
                  <a:lnTo>
                    <a:pt x="0" y="9674"/>
                  </a:lnTo>
                  <a:lnTo>
                    <a:pt x="6592" y="9674"/>
                  </a:lnTo>
                  <a:lnTo>
                    <a:pt x="33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43"/>
            <p:cNvSpPr/>
            <p:nvPr/>
          </p:nvSpPr>
          <p:spPr>
            <a:xfrm>
              <a:off x="3618158" y="3207107"/>
              <a:ext cx="2445591" cy="845438"/>
            </a:xfrm>
            <a:custGeom>
              <a:avLst/>
              <a:gdLst/>
              <a:ahLst/>
              <a:cxnLst/>
              <a:rect l="l" t="t" r="r" b="b"/>
              <a:pathLst>
                <a:path w="27119" h="9375" extrusionOk="0">
                  <a:moveTo>
                    <a:pt x="9950" y="1"/>
                  </a:moveTo>
                  <a:lnTo>
                    <a:pt x="6191" y="8798"/>
                  </a:lnTo>
                  <a:lnTo>
                    <a:pt x="2782" y="6943"/>
                  </a:lnTo>
                  <a:lnTo>
                    <a:pt x="0" y="8898"/>
                  </a:lnTo>
                  <a:lnTo>
                    <a:pt x="226" y="9249"/>
                  </a:lnTo>
                  <a:lnTo>
                    <a:pt x="2807" y="7419"/>
                  </a:lnTo>
                  <a:lnTo>
                    <a:pt x="6391" y="9374"/>
                  </a:lnTo>
                  <a:lnTo>
                    <a:pt x="9975" y="978"/>
                  </a:lnTo>
                  <a:lnTo>
                    <a:pt x="12983" y="6868"/>
                  </a:lnTo>
                  <a:lnTo>
                    <a:pt x="16943" y="2056"/>
                  </a:lnTo>
                  <a:lnTo>
                    <a:pt x="20702" y="6341"/>
                  </a:lnTo>
                  <a:lnTo>
                    <a:pt x="23158" y="3459"/>
                  </a:lnTo>
                  <a:lnTo>
                    <a:pt x="26792" y="8597"/>
                  </a:lnTo>
                  <a:lnTo>
                    <a:pt x="27118" y="8372"/>
                  </a:lnTo>
                  <a:lnTo>
                    <a:pt x="23183" y="2783"/>
                  </a:lnTo>
                  <a:lnTo>
                    <a:pt x="20702" y="5715"/>
                  </a:lnTo>
                  <a:lnTo>
                    <a:pt x="16918" y="1429"/>
                  </a:lnTo>
                  <a:lnTo>
                    <a:pt x="13058" y="6116"/>
                  </a:lnTo>
                  <a:lnTo>
                    <a:pt x="99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43"/>
            <p:cNvSpPr/>
            <p:nvPr/>
          </p:nvSpPr>
          <p:spPr>
            <a:xfrm>
              <a:off x="5998118" y="3898700"/>
              <a:ext cx="101813" cy="101813"/>
            </a:xfrm>
            <a:custGeom>
              <a:avLst/>
              <a:gdLst/>
              <a:ahLst/>
              <a:cxnLst/>
              <a:rect l="l" t="t" r="r" b="b"/>
              <a:pathLst>
                <a:path w="1129" h="1129" extrusionOk="0">
                  <a:moveTo>
                    <a:pt x="552" y="1"/>
                  </a:moveTo>
                  <a:cubicBezTo>
                    <a:pt x="251" y="1"/>
                    <a:pt x="0" y="251"/>
                    <a:pt x="0" y="577"/>
                  </a:cubicBezTo>
                  <a:cubicBezTo>
                    <a:pt x="0" y="878"/>
                    <a:pt x="251" y="1129"/>
                    <a:pt x="552" y="1129"/>
                  </a:cubicBezTo>
                  <a:cubicBezTo>
                    <a:pt x="878" y="1129"/>
                    <a:pt x="1128" y="878"/>
                    <a:pt x="1128" y="577"/>
                  </a:cubicBezTo>
                  <a:cubicBezTo>
                    <a:pt x="1128" y="251"/>
                    <a:pt x="878" y="1"/>
                    <a:pt x="5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43"/>
            <p:cNvSpPr/>
            <p:nvPr/>
          </p:nvSpPr>
          <p:spPr>
            <a:xfrm>
              <a:off x="5433046" y="3699852"/>
              <a:ext cx="101813" cy="101813"/>
            </a:xfrm>
            <a:custGeom>
              <a:avLst/>
              <a:gdLst/>
              <a:ahLst/>
              <a:cxnLst/>
              <a:rect l="l" t="t" r="r" b="b"/>
              <a:pathLst>
                <a:path w="1129" h="1129" extrusionOk="0">
                  <a:moveTo>
                    <a:pt x="577" y="0"/>
                  </a:moveTo>
                  <a:cubicBezTo>
                    <a:pt x="251" y="0"/>
                    <a:pt x="1" y="251"/>
                    <a:pt x="1" y="552"/>
                  </a:cubicBezTo>
                  <a:cubicBezTo>
                    <a:pt x="1" y="877"/>
                    <a:pt x="251" y="1128"/>
                    <a:pt x="577" y="1128"/>
                  </a:cubicBezTo>
                  <a:cubicBezTo>
                    <a:pt x="878" y="1128"/>
                    <a:pt x="1129" y="877"/>
                    <a:pt x="1129" y="552"/>
                  </a:cubicBezTo>
                  <a:cubicBezTo>
                    <a:pt x="1129" y="251"/>
                    <a:pt x="878" y="0"/>
                    <a:pt x="5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43"/>
            <p:cNvSpPr/>
            <p:nvPr/>
          </p:nvSpPr>
          <p:spPr>
            <a:xfrm>
              <a:off x="5656784" y="3448971"/>
              <a:ext cx="101813" cy="101813"/>
            </a:xfrm>
            <a:custGeom>
              <a:avLst/>
              <a:gdLst/>
              <a:ahLst/>
              <a:cxnLst/>
              <a:rect l="l" t="t" r="r" b="b"/>
              <a:pathLst>
                <a:path w="1129" h="1129" extrusionOk="0">
                  <a:moveTo>
                    <a:pt x="577" y="0"/>
                  </a:moveTo>
                  <a:cubicBezTo>
                    <a:pt x="252" y="0"/>
                    <a:pt x="1" y="251"/>
                    <a:pt x="1" y="577"/>
                  </a:cubicBezTo>
                  <a:cubicBezTo>
                    <a:pt x="1" y="877"/>
                    <a:pt x="252" y="1128"/>
                    <a:pt x="577" y="1128"/>
                  </a:cubicBezTo>
                  <a:cubicBezTo>
                    <a:pt x="878" y="1128"/>
                    <a:pt x="1129" y="877"/>
                    <a:pt x="1129" y="577"/>
                  </a:cubicBezTo>
                  <a:cubicBezTo>
                    <a:pt x="1129" y="251"/>
                    <a:pt x="878" y="0"/>
                    <a:pt x="5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43"/>
            <p:cNvSpPr/>
            <p:nvPr/>
          </p:nvSpPr>
          <p:spPr>
            <a:xfrm>
              <a:off x="5094056" y="3313340"/>
              <a:ext cx="101813" cy="101813"/>
            </a:xfrm>
            <a:custGeom>
              <a:avLst/>
              <a:gdLst/>
              <a:ahLst/>
              <a:cxnLst/>
              <a:rect l="l" t="t" r="r" b="b"/>
              <a:pathLst>
                <a:path w="1129" h="1129" extrusionOk="0">
                  <a:moveTo>
                    <a:pt x="552" y="1"/>
                  </a:moveTo>
                  <a:cubicBezTo>
                    <a:pt x="251" y="1"/>
                    <a:pt x="0" y="251"/>
                    <a:pt x="0" y="577"/>
                  </a:cubicBezTo>
                  <a:cubicBezTo>
                    <a:pt x="0" y="878"/>
                    <a:pt x="251" y="1128"/>
                    <a:pt x="552" y="1128"/>
                  </a:cubicBezTo>
                  <a:cubicBezTo>
                    <a:pt x="877" y="1128"/>
                    <a:pt x="1128" y="878"/>
                    <a:pt x="1128" y="577"/>
                  </a:cubicBezTo>
                  <a:cubicBezTo>
                    <a:pt x="1128" y="251"/>
                    <a:pt x="877" y="1"/>
                    <a:pt x="5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43"/>
            <p:cNvSpPr/>
            <p:nvPr/>
          </p:nvSpPr>
          <p:spPr>
            <a:xfrm>
              <a:off x="4754977" y="3726997"/>
              <a:ext cx="101813" cy="101723"/>
            </a:xfrm>
            <a:custGeom>
              <a:avLst/>
              <a:gdLst/>
              <a:ahLst/>
              <a:cxnLst/>
              <a:rect l="l" t="t" r="r" b="b"/>
              <a:pathLst>
                <a:path w="1129" h="1128" extrusionOk="0">
                  <a:moveTo>
                    <a:pt x="552" y="0"/>
                  </a:moveTo>
                  <a:cubicBezTo>
                    <a:pt x="251" y="0"/>
                    <a:pt x="1" y="276"/>
                    <a:pt x="1" y="576"/>
                  </a:cubicBezTo>
                  <a:cubicBezTo>
                    <a:pt x="1" y="877"/>
                    <a:pt x="251" y="1128"/>
                    <a:pt x="552" y="1128"/>
                  </a:cubicBezTo>
                  <a:cubicBezTo>
                    <a:pt x="878" y="1128"/>
                    <a:pt x="1129" y="877"/>
                    <a:pt x="1129" y="576"/>
                  </a:cubicBezTo>
                  <a:cubicBezTo>
                    <a:pt x="1129" y="276"/>
                    <a:pt x="878" y="0"/>
                    <a:pt x="5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43"/>
            <p:cNvSpPr/>
            <p:nvPr/>
          </p:nvSpPr>
          <p:spPr>
            <a:xfrm>
              <a:off x="4467931" y="3191326"/>
              <a:ext cx="99559" cy="101723"/>
            </a:xfrm>
            <a:custGeom>
              <a:avLst/>
              <a:gdLst/>
              <a:ahLst/>
              <a:cxnLst/>
              <a:rect l="l" t="t" r="r" b="b"/>
              <a:pathLst>
                <a:path w="1104" h="1128" extrusionOk="0">
                  <a:moveTo>
                    <a:pt x="552" y="0"/>
                  </a:moveTo>
                  <a:cubicBezTo>
                    <a:pt x="252" y="0"/>
                    <a:pt x="1" y="251"/>
                    <a:pt x="1" y="552"/>
                  </a:cubicBezTo>
                  <a:cubicBezTo>
                    <a:pt x="1" y="852"/>
                    <a:pt x="252" y="1128"/>
                    <a:pt x="552" y="1128"/>
                  </a:cubicBezTo>
                  <a:cubicBezTo>
                    <a:pt x="853" y="1128"/>
                    <a:pt x="1104" y="852"/>
                    <a:pt x="1104" y="552"/>
                  </a:cubicBezTo>
                  <a:cubicBezTo>
                    <a:pt x="1104" y="251"/>
                    <a:pt x="853" y="0"/>
                    <a:pt x="5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43"/>
            <p:cNvSpPr/>
            <p:nvPr/>
          </p:nvSpPr>
          <p:spPr>
            <a:xfrm>
              <a:off x="4135706" y="3975534"/>
              <a:ext cx="101813" cy="101813"/>
            </a:xfrm>
            <a:custGeom>
              <a:avLst/>
              <a:gdLst/>
              <a:ahLst/>
              <a:cxnLst/>
              <a:rect l="l" t="t" r="r" b="b"/>
              <a:pathLst>
                <a:path w="1129" h="1129" extrusionOk="0">
                  <a:moveTo>
                    <a:pt x="552" y="1"/>
                  </a:moveTo>
                  <a:cubicBezTo>
                    <a:pt x="251" y="1"/>
                    <a:pt x="1" y="252"/>
                    <a:pt x="1" y="552"/>
                  </a:cubicBezTo>
                  <a:cubicBezTo>
                    <a:pt x="1" y="878"/>
                    <a:pt x="251" y="1129"/>
                    <a:pt x="552" y="1129"/>
                  </a:cubicBezTo>
                  <a:cubicBezTo>
                    <a:pt x="878" y="1129"/>
                    <a:pt x="1128" y="878"/>
                    <a:pt x="1128" y="552"/>
                  </a:cubicBezTo>
                  <a:cubicBezTo>
                    <a:pt x="1128" y="252"/>
                    <a:pt x="878" y="1"/>
                    <a:pt x="5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43"/>
            <p:cNvSpPr/>
            <p:nvPr/>
          </p:nvSpPr>
          <p:spPr>
            <a:xfrm>
              <a:off x="3837388" y="3801576"/>
              <a:ext cx="99559" cy="101723"/>
            </a:xfrm>
            <a:custGeom>
              <a:avLst/>
              <a:gdLst/>
              <a:ahLst/>
              <a:cxnLst/>
              <a:rect l="l" t="t" r="r" b="b"/>
              <a:pathLst>
                <a:path w="1104" h="1128" extrusionOk="0">
                  <a:moveTo>
                    <a:pt x="552" y="0"/>
                  </a:moveTo>
                  <a:cubicBezTo>
                    <a:pt x="251" y="0"/>
                    <a:pt x="0" y="251"/>
                    <a:pt x="0" y="551"/>
                  </a:cubicBezTo>
                  <a:cubicBezTo>
                    <a:pt x="0" y="877"/>
                    <a:pt x="251" y="1128"/>
                    <a:pt x="552" y="1128"/>
                  </a:cubicBezTo>
                  <a:cubicBezTo>
                    <a:pt x="852" y="1128"/>
                    <a:pt x="1103" y="877"/>
                    <a:pt x="1103" y="551"/>
                  </a:cubicBezTo>
                  <a:cubicBezTo>
                    <a:pt x="1103" y="251"/>
                    <a:pt x="852" y="0"/>
                    <a:pt x="5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43"/>
            <p:cNvSpPr/>
            <p:nvPr/>
          </p:nvSpPr>
          <p:spPr>
            <a:xfrm>
              <a:off x="3577487" y="3950734"/>
              <a:ext cx="101723" cy="101813"/>
            </a:xfrm>
            <a:custGeom>
              <a:avLst/>
              <a:gdLst/>
              <a:ahLst/>
              <a:cxnLst/>
              <a:rect l="l" t="t" r="r" b="b"/>
              <a:pathLst>
                <a:path w="1128" h="1129" extrusionOk="0">
                  <a:moveTo>
                    <a:pt x="577" y="0"/>
                  </a:moveTo>
                  <a:cubicBezTo>
                    <a:pt x="251" y="0"/>
                    <a:pt x="0" y="251"/>
                    <a:pt x="0" y="552"/>
                  </a:cubicBezTo>
                  <a:cubicBezTo>
                    <a:pt x="0" y="877"/>
                    <a:pt x="251" y="1128"/>
                    <a:pt x="577" y="1128"/>
                  </a:cubicBezTo>
                  <a:cubicBezTo>
                    <a:pt x="877" y="1128"/>
                    <a:pt x="1128" y="877"/>
                    <a:pt x="1128" y="552"/>
                  </a:cubicBezTo>
                  <a:cubicBezTo>
                    <a:pt x="1128" y="251"/>
                    <a:pt x="877" y="0"/>
                    <a:pt x="577" y="0"/>
                  </a:cubicBezTo>
                  <a:close/>
                </a:path>
              </a:pathLst>
            </a:custGeom>
            <a:solidFill>
              <a:srgbClr val="C5D7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43"/>
            <p:cNvSpPr/>
            <p:nvPr/>
          </p:nvSpPr>
          <p:spPr>
            <a:xfrm>
              <a:off x="5469208" y="2725725"/>
              <a:ext cx="156102" cy="153757"/>
            </a:xfrm>
            <a:custGeom>
              <a:avLst/>
              <a:gdLst/>
              <a:ahLst/>
              <a:cxnLst/>
              <a:rect l="l" t="t" r="r" b="b"/>
              <a:pathLst>
                <a:path w="1731" h="1705" extrusionOk="0">
                  <a:moveTo>
                    <a:pt x="301" y="0"/>
                  </a:moveTo>
                  <a:lnTo>
                    <a:pt x="1" y="301"/>
                  </a:lnTo>
                  <a:lnTo>
                    <a:pt x="1429" y="1704"/>
                  </a:lnTo>
                  <a:lnTo>
                    <a:pt x="1730" y="1404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43"/>
            <p:cNvSpPr/>
            <p:nvPr/>
          </p:nvSpPr>
          <p:spPr>
            <a:xfrm>
              <a:off x="5471463" y="2725725"/>
              <a:ext cx="151502" cy="153757"/>
            </a:xfrm>
            <a:custGeom>
              <a:avLst/>
              <a:gdLst/>
              <a:ahLst/>
              <a:cxnLst/>
              <a:rect l="l" t="t" r="r" b="b"/>
              <a:pathLst>
                <a:path w="1680" h="1705" extrusionOk="0">
                  <a:moveTo>
                    <a:pt x="1379" y="0"/>
                  </a:moveTo>
                  <a:lnTo>
                    <a:pt x="1" y="1404"/>
                  </a:lnTo>
                  <a:lnTo>
                    <a:pt x="276" y="1704"/>
                  </a:lnTo>
                  <a:lnTo>
                    <a:pt x="1680" y="301"/>
                  </a:lnTo>
                  <a:lnTo>
                    <a:pt x="13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43"/>
            <p:cNvSpPr/>
            <p:nvPr/>
          </p:nvSpPr>
          <p:spPr>
            <a:xfrm>
              <a:off x="5738217" y="3143801"/>
              <a:ext cx="533415" cy="22725"/>
            </a:xfrm>
            <a:custGeom>
              <a:avLst/>
              <a:gdLst/>
              <a:ahLst/>
              <a:cxnLst/>
              <a:rect l="l" t="t" r="r" b="b"/>
              <a:pathLst>
                <a:path w="5915" h="252" extrusionOk="0">
                  <a:moveTo>
                    <a:pt x="0" y="1"/>
                  </a:moveTo>
                  <a:lnTo>
                    <a:pt x="0" y="251"/>
                  </a:lnTo>
                  <a:lnTo>
                    <a:pt x="5915" y="251"/>
                  </a:lnTo>
                  <a:lnTo>
                    <a:pt x="59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43"/>
            <p:cNvSpPr/>
            <p:nvPr/>
          </p:nvSpPr>
          <p:spPr>
            <a:xfrm>
              <a:off x="5747235" y="3216125"/>
              <a:ext cx="296151" cy="22725"/>
            </a:xfrm>
            <a:custGeom>
              <a:avLst/>
              <a:gdLst/>
              <a:ahLst/>
              <a:cxnLst/>
              <a:rect l="l" t="t" r="r" b="b"/>
              <a:pathLst>
                <a:path w="3284" h="252" extrusionOk="0">
                  <a:moveTo>
                    <a:pt x="0" y="1"/>
                  </a:moveTo>
                  <a:lnTo>
                    <a:pt x="0" y="251"/>
                  </a:lnTo>
                  <a:lnTo>
                    <a:pt x="3284" y="251"/>
                  </a:lnTo>
                  <a:lnTo>
                    <a:pt x="32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43"/>
            <p:cNvSpPr/>
            <p:nvPr/>
          </p:nvSpPr>
          <p:spPr>
            <a:xfrm>
              <a:off x="2736642" y="4004932"/>
              <a:ext cx="178647" cy="180901"/>
            </a:xfrm>
            <a:custGeom>
              <a:avLst/>
              <a:gdLst/>
              <a:ahLst/>
              <a:cxnLst/>
              <a:rect l="l" t="t" r="r" b="b"/>
              <a:pathLst>
                <a:path w="1981" h="2006" extrusionOk="0">
                  <a:moveTo>
                    <a:pt x="1003" y="427"/>
                  </a:moveTo>
                  <a:cubicBezTo>
                    <a:pt x="1329" y="427"/>
                    <a:pt x="1580" y="677"/>
                    <a:pt x="1580" y="1003"/>
                  </a:cubicBezTo>
                  <a:cubicBezTo>
                    <a:pt x="1580" y="1329"/>
                    <a:pt x="1329" y="1580"/>
                    <a:pt x="1003" y="1580"/>
                  </a:cubicBezTo>
                  <a:cubicBezTo>
                    <a:pt x="677" y="1580"/>
                    <a:pt x="427" y="1329"/>
                    <a:pt x="427" y="1003"/>
                  </a:cubicBezTo>
                  <a:cubicBezTo>
                    <a:pt x="427" y="677"/>
                    <a:pt x="677" y="427"/>
                    <a:pt x="1003" y="427"/>
                  </a:cubicBezTo>
                  <a:close/>
                  <a:moveTo>
                    <a:pt x="1003" y="1"/>
                  </a:moveTo>
                  <a:cubicBezTo>
                    <a:pt x="452" y="1"/>
                    <a:pt x="1" y="452"/>
                    <a:pt x="1" y="1003"/>
                  </a:cubicBezTo>
                  <a:cubicBezTo>
                    <a:pt x="1" y="1555"/>
                    <a:pt x="452" y="2006"/>
                    <a:pt x="1003" y="2006"/>
                  </a:cubicBezTo>
                  <a:cubicBezTo>
                    <a:pt x="1555" y="2006"/>
                    <a:pt x="1981" y="1555"/>
                    <a:pt x="1981" y="1003"/>
                  </a:cubicBezTo>
                  <a:cubicBezTo>
                    <a:pt x="1981" y="452"/>
                    <a:pt x="1555" y="1"/>
                    <a:pt x="10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43"/>
            <p:cNvSpPr/>
            <p:nvPr/>
          </p:nvSpPr>
          <p:spPr>
            <a:xfrm>
              <a:off x="3518779" y="4148770"/>
              <a:ext cx="157725" cy="448465"/>
            </a:xfrm>
            <a:custGeom>
              <a:avLst/>
              <a:gdLst/>
              <a:ahLst/>
              <a:cxnLst/>
              <a:rect l="l" t="t" r="r" b="b"/>
              <a:pathLst>
                <a:path w="1749" h="4973" extrusionOk="0">
                  <a:moveTo>
                    <a:pt x="914" y="1"/>
                  </a:moveTo>
                  <a:cubicBezTo>
                    <a:pt x="697" y="1"/>
                    <a:pt x="497" y="181"/>
                    <a:pt x="426" y="611"/>
                  </a:cubicBezTo>
                  <a:cubicBezTo>
                    <a:pt x="176" y="2009"/>
                    <a:pt x="1" y="4972"/>
                    <a:pt x="618" y="4972"/>
                  </a:cubicBezTo>
                  <a:cubicBezTo>
                    <a:pt x="621" y="4972"/>
                    <a:pt x="623" y="4972"/>
                    <a:pt x="626" y="4972"/>
                  </a:cubicBezTo>
                  <a:cubicBezTo>
                    <a:pt x="1228" y="4947"/>
                    <a:pt x="1553" y="4722"/>
                    <a:pt x="1203" y="4621"/>
                  </a:cubicBezTo>
                  <a:cubicBezTo>
                    <a:pt x="827" y="4546"/>
                    <a:pt x="827" y="4496"/>
                    <a:pt x="827" y="4396"/>
                  </a:cubicBezTo>
                  <a:cubicBezTo>
                    <a:pt x="852" y="3694"/>
                    <a:pt x="1403" y="2366"/>
                    <a:pt x="1604" y="1338"/>
                  </a:cubicBezTo>
                  <a:cubicBezTo>
                    <a:pt x="1748" y="582"/>
                    <a:pt x="1304" y="1"/>
                    <a:pt x="914" y="1"/>
                  </a:cubicBezTo>
                  <a:close/>
                </a:path>
              </a:pathLst>
            </a:custGeom>
            <a:solidFill>
              <a:srgbClr val="EF89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43"/>
            <p:cNvSpPr/>
            <p:nvPr/>
          </p:nvSpPr>
          <p:spPr>
            <a:xfrm>
              <a:off x="3548088" y="4565493"/>
              <a:ext cx="133466" cy="38507"/>
            </a:xfrm>
            <a:custGeom>
              <a:avLst/>
              <a:gdLst/>
              <a:ahLst/>
              <a:cxnLst/>
              <a:rect l="l" t="t" r="r" b="b"/>
              <a:pathLst>
                <a:path w="1480" h="427" extrusionOk="0">
                  <a:moveTo>
                    <a:pt x="878" y="0"/>
                  </a:moveTo>
                  <a:cubicBezTo>
                    <a:pt x="745" y="113"/>
                    <a:pt x="575" y="146"/>
                    <a:pt x="420" y="146"/>
                  </a:cubicBezTo>
                  <a:cubicBezTo>
                    <a:pt x="194" y="146"/>
                    <a:pt x="0" y="76"/>
                    <a:pt x="0" y="75"/>
                  </a:cubicBezTo>
                  <a:lnTo>
                    <a:pt x="0" y="75"/>
                  </a:lnTo>
                  <a:cubicBezTo>
                    <a:pt x="13" y="339"/>
                    <a:pt x="201" y="426"/>
                    <a:pt x="430" y="426"/>
                  </a:cubicBezTo>
                  <a:cubicBezTo>
                    <a:pt x="658" y="426"/>
                    <a:pt x="928" y="339"/>
                    <a:pt x="1103" y="251"/>
                  </a:cubicBezTo>
                  <a:cubicBezTo>
                    <a:pt x="1479" y="50"/>
                    <a:pt x="878" y="0"/>
                    <a:pt x="8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43"/>
            <p:cNvSpPr/>
            <p:nvPr/>
          </p:nvSpPr>
          <p:spPr>
            <a:xfrm>
              <a:off x="3281333" y="3693089"/>
              <a:ext cx="436381" cy="774105"/>
            </a:xfrm>
            <a:custGeom>
              <a:avLst/>
              <a:gdLst/>
              <a:ahLst/>
              <a:cxnLst/>
              <a:rect l="l" t="t" r="r" b="b"/>
              <a:pathLst>
                <a:path w="4839" h="8584" extrusionOk="0">
                  <a:moveTo>
                    <a:pt x="803" y="0"/>
                  </a:moveTo>
                  <a:lnTo>
                    <a:pt x="1" y="2732"/>
                  </a:lnTo>
                  <a:cubicBezTo>
                    <a:pt x="1" y="2732"/>
                    <a:pt x="2332" y="4336"/>
                    <a:pt x="2683" y="5188"/>
                  </a:cubicBezTo>
                  <a:cubicBezTo>
                    <a:pt x="2983" y="5915"/>
                    <a:pt x="2582" y="8396"/>
                    <a:pt x="2582" y="8396"/>
                  </a:cubicBezTo>
                  <a:cubicBezTo>
                    <a:pt x="2840" y="8541"/>
                    <a:pt x="3107" y="8583"/>
                    <a:pt x="3331" y="8583"/>
                  </a:cubicBezTo>
                  <a:cubicBezTo>
                    <a:pt x="3651" y="8583"/>
                    <a:pt x="3886" y="8496"/>
                    <a:pt x="3886" y="8496"/>
                  </a:cubicBezTo>
                  <a:cubicBezTo>
                    <a:pt x="3886" y="8496"/>
                    <a:pt x="4838" y="4361"/>
                    <a:pt x="4412" y="3358"/>
                  </a:cubicBezTo>
                  <a:cubicBezTo>
                    <a:pt x="3961" y="2206"/>
                    <a:pt x="803" y="0"/>
                    <a:pt x="8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43"/>
            <p:cNvSpPr/>
            <p:nvPr/>
          </p:nvSpPr>
          <p:spPr>
            <a:xfrm>
              <a:off x="2861001" y="4197467"/>
              <a:ext cx="421411" cy="382904"/>
            </a:xfrm>
            <a:custGeom>
              <a:avLst/>
              <a:gdLst/>
              <a:ahLst/>
              <a:cxnLst/>
              <a:rect l="l" t="t" r="r" b="b"/>
              <a:pathLst>
                <a:path w="4673" h="4246" extrusionOk="0">
                  <a:moveTo>
                    <a:pt x="3971" y="0"/>
                  </a:moveTo>
                  <a:cubicBezTo>
                    <a:pt x="3814" y="0"/>
                    <a:pt x="3624" y="73"/>
                    <a:pt x="3409" y="247"/>
                  </a:cubicBezTo>
                  <a:cubicBezTo>
                    <a:pt x="2231" y="1224"/>
                    <a:pt x="0" y="3480"/>
                    <a:pt x="527" y="3906"/>
                  </a:cubicBezTo>
                  <a:cubicBezTo>
                    <a:pt x="807" y="4131"/>
                    <a:pt x="1065" y="4245"/>
                    <a:pt x="1197" y="4245"/>
                  </a:cubicBezTo>
                  <a:cubicBezTo>
                    <a:pt x="1301" y="4245"/>
                    <a:pt x="1328" y="4174"/>
                    <a:pt x="1228" y="4031"/>
                  </a:cubicBezTo>
                  <a:cubicBezTo>
                    <a:pt x="978" y="3705"/>
                    <a:pt x="1003" y="3655"/>
                    <a:pt x="1078" y="3580"/>
                  </a:cubicBezTo>
                  <a:cubicBezTo>
                    <a:pt x="1604" y="3029"/>
                    <a:pt x="2983" y="2352"/>
                    <a:pt x="3860" y="1675"/>
                  </a:cubicBezTo>
                  <a:cubicBezTo>
                    <a:pt x="4672" y="1041"/>
                    <a:pt x="4560" y="0"/>
                    <a:pt x="3971" y="0"/>
                  </a:cubicBezTo>
                  <a:close/>
                </a:path>
              </a:pathLst>
            </a:custGeom>
            <a:solidFill>
              <a:srgbClr val="EF89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43"/>
            <p:cNvSpPr/>
            <p:nvPr/>
          </p:nvSpPr>
          <p:spPr>
            <a:xfrm>
              <a:off x="2870019" y="4511204"/>
              <a:ext cx="135090" cy="84950"/>
            </a:xfrm>
            <a:custGeom>
              <a:avLst/>
              <a:gdLst/>
              <a:ahLst/>
              <a:cxnLst/>
              <a:rect l="l" t="t" r="r" b="b"/>
              <a:pathLst>
                <a:path w="1498" h="942" extrusionOk="0">
                  <a:moveTo>
                    <a:pt x="376" y="1"/>
                  </a:moveTo>
                  <a:lnTo>
                    <a:pt x="376" y="1"/>
                  </a:lnTo>
                  <a:cubicBezTo>
                    <a:pt x="0" y="452"/>
                    <a:pt x="727" y="803"/>
                    <a:pt x="1153" y="928"/>
                  </a:cubicBezTo>
                  <a:cubicBezTo>
                    <a:pt x="1194" y="938"/>
                    <a:pt x="1227" y="942"/>
                    <a:pt x="1252" y="942"/>
                  </a:cubicBezTo>
                  <a:cubicBezTo>
                    <a:pt x="1498" y="942"/>
                    <a:pt x="1128" y="552"/>
                    <a:pt x="1128" y="552"/>
                  </a:cubicBezTo>
                  <a:cubicBezTo>
                    <a:pt x="677" y="552"/>
                    <a:pt x="376" y="1"/>
                    <a:pt x="3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43"/>
            <p:cNvSpPr/>
            <p:nvPr/>
          </p:nvSpPr>
          <p:spPr>
            <a:xfrm>
              <a:off x="2967234" y="3683981"/>
              <a:ext cx="490489" cy="788895"/>
            </a:xfrm>
            <a:custGeom>
              <a:avLst/>
              <a:gdLst/>
              <a:ahLst/>
              <a:cxnLst/>
              <a:rect l="l" t="t" r="r" b="b"/>
              <a:pathLst>
                <a:path w="5439" h="8748" extrusionOk="0">
                  <a:moveTo>
                    <a:pt x="3810" y="1"/>
                  </a:moveTo>
                  <a:lnTo>
                    <a:pt x="1855" y="1304"/>
                  </a:lnTo>
                  <a:cubicBezTo>
                    <a:pt x="1404" y="2382"/>
                    <a:pt x="2206" y="4161"/>
                    <a:pt x="1980" y="5139"/>
                  </a:cubicBezTo>
                  <a:cubicBezTo>
                    <a:pt x="1805" y="5991"/>
                    <a:pt x="0" y="7770"/>
                    <a:pt x="0" y="7770"/>
                  </a:cubicBezTo>
                  <a:cubicBezTo>
                    <a:pt x="226" y="8497"/>
                    <a:pt x="953" y="8748"/>
                    <a:pt x="953" y="8748"/>
                  </a:cubicBezTo>
                  <a:cubicBezTo>
                    <a:pt x="953" y="8748"/>
                    <a:pt x="4637" y="6091"/>
                    <a:pt x="5013" y="4988"/>
                  </a:cubicBezTo>
                  <a:cubicBezTo>
                    <a:pt x="5439" y="3760"/>
                    <a:pt x="3810" y="1"/>
                    <a:pt x="38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43"/>
            <p:cNvSpPr/>
            <p:nvPr/>
          </p:nvSpPr>
          <p:spPr>
            <a:xfrm>
              <a:off x="3123156" y="3683981"/>
              <a:ext cx="425018" cy="231492"/>
            </a:xfrm>
            <a:custGeom>
              <a:avLst/>
              <a:gdLst/>
              <a:ahLst/>
              <a:cxnLst/>
              <a:rect l="l" t="t" r="r" b="b"/>
              <a:pathLst>
                <a:path w="4713" h="2567" extrusionOk="0">
                  <a:moveTo>
                    <a:pt x="2081" y="1"/>
                  </a:moveTo>
                  <a:lnTo>
                    <a:pt x="126" y="1304"/>
                  </a:lnTo>
                  <a:cubicBezTo>
                    <a:pt x="76" y="1454"/>
                    <a:pt x="26" y="1605"/>
                    <a:pt x="1" y="1755"/>
                  </a:cubicBezTo>
                  <a:cubicBezTo>
                    <a:pt x="757" y="2297"/>
                    <a:pt x="1564" y="2567"/>
                    <a:pt x="2371" y="2567"/>
                  </a:cubicBezTo>
                  <a:cubicBezTo>
                    <a:pt x="3168" y="2567"/>
                    <a:pt x="3965" y="2303"/>
                    <a:pt x="4712" y="1780"/>
                  </a:cubicBezTo>
                  <a:cubicBezTo>
                    <a:pt x="3685" y="903"/>
                    <a:pt x="2557" y="101"/>
                    <a:pt x="2557" y="101"/>
                  </a:cubicBezTo>
                  <a:lnTo>
                    <a:pt x="2356" y="703"/>
                  </a:lnTo>
                  <a:cubicBezTo>
                    <a:pt x="2206" y="277"/>
                    <a:pt x="2081" y="1"/>
                    <a:pt x="20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43"/>
            <p:cNvSpPr/>
            <p:nvPr/>
          </p:nvSpPr>
          <p:spPr>
            <a:xfrm>
              <a:off x="2987524" y="3844502"/>
              <a:ext cx="264588" cy="583194"/>
            </a:xfrm>
            <a:custGeom>
              <a:avLst/>
              <a:gdLst/>
              <a:ahLst/>
              <a:cxnLst/>
              <a:rect l="l" t="t" r="r" b="b"/>
              <a:pathLst>
                <a:path w="2934" h="6467" extrusionOk="0">
                  <a:moveTo>
                    <a:pt x="2231" y="0"/>
                  </a:moveTo>
                  <a:lnTo>
                    <a:pt x="2206" y="50"/>
                  </a:lnTo>
                  <a:cubicBezTo>
                    <a:pt x="2733" y="1028"/>
                    <a:pt x="2858" y="2206"/>
                    <a:pt x="2582" y="3283"/>
                  </a:cubicBezTo>
                  <a:cubicBezTo>
                    <a:pt x="2307" y="4361"/>
                    <a:pt x="1630" y="5339"/>
                    <a:pt x="703" y="5940"/>
                  </a:cubicBezTo>
                  <a:cubicBezTo>
                    <a:pt x="627" y="5990"/>
                    <a:pt x="577" y="6015"/>
                    <a:pt x="502" y="6065"/>
                  </a:cubicBezTo>
                  <a:cubicBezTo>
                    <a:pt x="327" y="6166"/>
                    <a:pt x="151" y="6291"/>
                    <a:pt x="1" y="6416"/>
                  </a:cubicBezTo>
                  <a:lnTo>
                    <a:pt x="51" y="6466"/>
                  </a:lnTo>
                  <a:cubicBezTo>
                    <a:pt x="201" y="6341"/>
                    <a:pt x="377" y="6241"/>
                    <a:pt x="552" y="6116"/>
                  </a:cubicBezTo>
                  <a:cubicBezTo>
                    <a:pt x="602" y="6091"/>
                    <a:pt x="677" y="6040"/>
                    <a:pt x="728" y="5990"/>
                  </a:cubicBezTo>
                  <a:cubicBezTo>
                    <a:pt x="1680" y="5389"/>
                    <a:pt x="2382" y="4411"/>
                    <a:pt x="2657" y="3309"/>
                  </a:cubicBezTo>
                  <a:cubicBezTo>
                    <a:pt x="2933" y="2231"/>
                    <a:pt x="2808" y="1028"/>
                    <a:pt x="2281" y="25"/>
                  </a:cubicBezTo>
                  <a:lnTo>
                    <a:pt x="22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43"/>
            <p:cNvSpPr/>
            <p:nvPr/>
          </p:nvSpPr>
          <p:spPr>
            <a:xfrm>
              <a:off x="3362766" y="3422999"/>
              <a:ext cx="525930" cy="337724"/>
            </a:xfrm>
            <a:custGeom>
              <a:avLst/>
              <a:gdLst/>
              <a:ahLst/>
              <a:cxnLst/>
              <a:rect l="l" t="t" r="r" b="b"/>
              <a:pathLst>
                <a:path w="5832" h="3745" extrusionOk="0">
                  <a:moveTo>
                    <a:pt x="997" y="0"/>
                  </a:moveTo>
                  <a:cubicBezTo>
                    <a:pt x="968" y="0"/>
                    <a:pt x="944" y="4"/>
                    <a:pt x="927" y="13"/>
                  </a:cubicBezTo>
                  <a:cubicBezTo>
                    <a:pt x="0" y="439"/>
                    <a:pt x="1529" y="3296"/>
                    <a:pt x="2907" y="3697"/>
                  </a:cubicBezTo>
                  <a:cubicBezTo>
                    <a:pt x="3026" y="3730"/>
                    <a:pt x="3145" y="3745"/>
                    <a:pt x="3264" y="3745"/>
                  </a:cubicBezTo>
                  <a:cubicBezTo>
                    <a:pt x="4223" y="3745"/>
                    <a:pt x="5141" y="2772"/>
                    <a:pt x="5364" y="2594"/>
                  </a:cubicBezTo>
                  <a:cubicBezTo>
                    <a:pt x="5832" y="2193"/>
                    <a:pt x="5804" y="1930"/>
                    <a:pt x="5633" y="1930"/>
                  </a:cubicBezTo>
                  <a:cubicBezTo>
                    <a:pt x="5612" y="1930"/>
                    <a:pt x="5589" y="1934"/>
                    <a:pt x="5564" y="1942"/>
                  </a:cubicBezTo>
                  <a:cubicBezTo>
                    <a:pt x="5339" y="2043"/>
                    <a:pt x="5263" y="2293"/>
                    <a:pt x="4887" y="2469"/>
                  </a:cubicBezTo>
                  <a:cubicBezTo>
                    <a:pt x="4658" y="2600"/>
                    <a:pt x="4353" y="2785"/>
                    <a:pt x="3939" y="2785"/>
                  </a:cubicBezTo>
                  <a:cubicBezTo>
                    <a:pt x="3720" y="2785"/>
                    <a:pt x="3469" y="2733"/>
                    <a:pt x="3183" y="2594"/>
                  </a:cubicBezTo>
                  <a:cubicBezTo>
                    <a:pt x="2381" y="2193"/>
                    <a:pt x="2431" y="1191"/>
                    <a:pt x="2080" y="639"/>
                  </a:cubicBezTo>
                  <a:cubicBezTo>
                    <a:pt x="1835" y="260"/>
                    <a:pt x="1233" y="0"/>
                    <a:pt x="997" y="0"/>
                  </a:cubicBezTo>
                  <a:close/>
                </a:path>
              </a:pathLst>
            </a:custGeom>
            <a:solidFill>
              <a:srgbClr val="F89D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43"/>
            <p:cNvSpPr/>
            <p:nvPr/>
          </p:nvSpPr>
          <p:spPr>
            <a:xfrm>
              <a:off x="3093848" y="3400364"/>
              <a:ext cx="485980" cy="480569"/>
            </a:xfrm>
            <a:custGeom>
              <a:avLst/>
              <a:gdLst/>
              <a:ahLst/>
              <a:cxnLst/>
              <a:rect l="l" t="t" r="r" b="b"/>
              <a:pathLst>
                <a:path w="5389" h="5329" extrusionOk="0">
                  <a:moveTo>
                    <a:pt x="2880" y="0"/>
                  </a:moveTo>
                  <a:cubicBezTo>
                    <a:pt x="2206" y="0"/>
                    <a:pt x="1490" y="221"/>
                    <a:pt x="1529" y="1492"/>
                  </a:cubicBezTo>
                  <a:cubicBezTo>
                    <a:pt x="1554" y="2670"/>
                    <a:pt x="1153" y="3271"/>
                    <a:pt x="551" y="4249"/>
                  </a:cubicBezTo>
                  <a:lnTo>
                    <a:pt x="501" y="4324"/>
                  </a:lnTo>
                  <a:cubicBezTo>
                    <a:pt x="0" y="4946"/>
                    <a:pt x="1272" y="5329"/>
                    <a:pt x="2509" y="5329"/>
                  </a:cubicBezTo>
                  <a:cubicBezTo>
                    <a:pt x="3316" y="5329"/>
                    <a:pt x="4109" y="5166"/>
                    <a:pt x="4386" y="4800"/>
                  </a:cubicBezTo>
                  <a:cubicBezTo>
                    <a:pt x="4987" y="3998"/>
                    <a:pt x="5338" y="2770"/>
                    <a:pt x="5363" y="1792"/>
                  </a:cubicBezTo>
                  <a:cubicBezTo>
                    <a:pt x="5388" y="464"/>
                    <a:pt x="4210" y="113"/>
                    <a:pt x="3458" y="38"/>
                  </a:cubicBezTo>
                  <a:cubicBezTo>
                    <a:pt x="3284" y="21"/>
                    <a:pt x="3084" y="0"/>
                    <a:pt x="28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43"/>
            <p:cNvSpPr/>
            <p:nvPr/>
          </p:nvSpPr>
          <p:spPr>
            <a:xfrm>
              <a:off x="3350141" y="3315594"/>
              <a:ext cx="143747" cy="179999"/>
            </a:xfrm>
            <a:custGeom>
              <a:avLst/>
              <a:gdLst/>
              <a:ahLst/>
              <a:cxnLst/>
              <a:rect l="l" t="t" r="r" b="b"/>
              <a:pathLst>
                <a:path w="1594" h="1996" extrusionOk="0">
                  <a:moveTo>
                    <a:pt x="717" y="1"/>
                  </a:moveTo>
                  <a:cubicBezTo>
                    <a:pt x="717" y="1"/>
                    <a:pt x="892" y="652"/>
                    <a:pt x="416" y="878"/>
                  </a:cubicBezTo>
                  <a:cubicBezTo>
                    <a:pt x="1" y="1074"/>
                    <a:pt x="1072" y="1995"/>
                    <a:pt x="1369" y="1995"/>
                  </a:cubicBezTo>
                  <a:cubicBezTo>
                    <a:pt x="1413" y="1995"/>
                    <a:pt x="1440" y="1975"/>
                    <a:pt x="1443" y="1930"/>
                  </a:cubicBezTo>
                  <a:cubicBezTo>
                    <a:pt x="1469" y="1479"/>
                    <a:pt x="1293" y="1179"/>
                    <a:pt x="1594" y="727"/>
                  </a:cubicBezTo>
                  <a:lnTo>
                    <a:pt x="717" y="1"/>
                  </a:lnTo>
                  <a:close/>
                </a:path>
              </a:pathLst>
            </a:custGeom>
            <a:solidFill>
              <a:srgbClr val="F89D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43"/>
            <p:cNvSpPr/>
            <p:nvPr/>
          </p:nvSpPr>
          <p:spPr>
            <a:xfrm>
              <a:off x="3383057" y="3208370"/>
              <a:ext cx="171883" cy="234107"/>
            </a:xfrm>
            <a:custGeom>
              <a:avLst/>
              <a:gdLst/>
              <a:ahLst/>
              <a:cxnLst/>
              <a:rect l="l" t="t" r="r" b="b"/>
              <a:pathLst>
                <a:path w="1906" h="2596" extrusionOk="0">
                  <a:moveTo>
                    <a:pt x="986" y="0"/>
                  </a:moveTo>
                  <a:cubicBezTo>
                    <a:pt x="729" y="0"/>
                    <a:pt x="481" y="153"/>
                    <a:pt x="377" y="287"/>
                  </a:cubicBezTo>
                  <a:cubicBezTo>
                    <a:pt x="1" y="764"/>
                    <a:pt x="126" y="1315"/>
                    <a:pt x="276" y="1641"/>
                  </a:cubicBezTo>
                  <a:cubicBezTo>
                    <a:pt x="533" y="2282"/>
                    <a:pt x="1064" y="2596"/>
                    <a:pt x="1338" y="2596"/>
                  </a:cubicBezTo>
                  <a:cubicBezTo>
                    <a:pt x="1385" y="2596"/>
                    <a:pt x="1425" y="2586"/>
                    <a:pt x="1454" y="2568"/>
                  </a:cubicBezTo>
                  <a:cubicBezTo>
                    <a:pt x="1906" y="2317"/>
                    <a:pt x="1805" y="688"/>
                    <a:pt x="1479" y="262"/>
                  </a:cubicBezTo>
                  <a:cubicBezTo>
                    <a:pt x="1338" y="70"/>
                    <a:pt x="1160" y="0"/>
                    <a:pt x="986" y="0"/>
                  </a:cubicBezTo>
                  <a:close/>
                </a:path>
              </a:pathLst>
            </a:custGeom>
            <a:solidFill>
              <a:srgbClr val="F9B2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43"/>
            <p:cNvSpPr/>
            <p:nvPr/>
          </p:nvSpPr>
          <p:spPr>
            <a:xfrm>
              <a:off x="3360512" y="3194843"/>
              <a:ext cx="192174" cy="184689"/>
            </a:xfrm>
            <a:custGeom>
              <a:avLst/>
              <a:gdLst/>
              <a:ahLst/>
              <a:cxnLst/>
              <a:rect l="l" t="t" r="r" b="b"/>
              <a:pathLst>
                <a:path w="2131" h="2048" extrusionOk="0">
                  <a:moveTo>
                    <a:pt x="1198" y="1"/>
                  </a:moveTo>
                  <a:cubicBezTo>
                    <a:pt x="899" y="1"/>
                    <a:pt x="595" y="133"/>
                    <a:pt x="401" y="412"/>
                  </a:cubicBezTo>
                  <a:cubicBezTo>
                    <a:pt x="0" y="964"/>
                    <a:pt x="176" y="1390"/>
                    <a:pt x="201" y="1490"/>
                  </a:cubicBezTo>
                  <a:cubicBezTo>
                    <a:pt x="299" y="1785"/>
                    <a:pt x="515" y="2047"/>
                    <a:pt x="618" y="2047"/>
                  </a:cubicBezTo>
                  <a:cubicBezTo>
                    <a:pt x="672" y="2047"/>
                    <a:pt x="695" y="1973"/>
                    <a:pt x="652" y="1791"/>
                  </a:cubicBezTo>
                  <a:cubicBezTo>
                    <a:pt x="526" y="1264"/>
                    <a:pt x="927" y="1415"/>
                    <a:pt x="827" y="989"/>
                  </a:cubicBezTo>
                  <a:cubicBezTo>
                    <a:pt x="815" y="901"/>
                    <a:pt x="833" y="876"/>
                    <a:pt x="931" y="876"/>
                  </a:cubicBezTo>
                  <a:cubicBezTo>
                    <a:pt x="1028" y="876"/>
                    <a:pt x="1203" y="901"/>
                    <a:pt x="1504" y="914"/>
                  </a:cubicBezTo>
                  <a:cubicBezTo>
                    <a:pt x="2105" y="914"/>
                    <a:pt x="2130" y="888"/>
                    <a:pt x="2080" y="663"/>
                  </a:cubicBezTo>
                  <a:cubicBezTo>
                    <a:pt x="1980" y="234"/>
                    <a:pt x="1594" y="1"/>
                    <a:pt x="1198" y="1"/>
                  </a:cubicBezTo>
                  <a:close/>
                </a:path>
              </a:pathLst>
            </a:custGeom>
            <a:solidFill>
              <a:srgbClr val="171B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43"/>
            <p:cNvSpPr/>
            <p:nvPr/>
          </p:nvSpPr>
          <p:spPr>
            <a:xfrm>
              <a:off x="3360512" y="3196105"/>
              <a:ext cx="176392" cy="182344"/>
            </a:xfrm>
            <a:custGeom>
              <a:avLst/>
              <a:gdLst/>
              <a:ahLst/>
              <a:cxnLst/>
              <a:rect l="l" t="t" r="r" b="b"/>
              <a:pathLst>
                <a:path w="1956" h="2022" extrusionOk="0">
                  <a:moveTo>
                    <a:pt x="1217" y="0"/>
                  </a:moveTo>
                  <a:cubicBezTo>
                    <a:pt x="922" y="0"/>
                    <a:pt x="617" y="132"/>
                    <a:pt x="401" y="398"/>
                  </a:cubicBezTo>
                  <a:cubicBezTo>
                    <a:pt x="0" y="900"/>
                    <a:pt x="176" y="1376"/>
                    <a:pt x="201" y="1476"/>
                  </a:cubicBezTo>
                  <a:cubicBezTo>
                    <a:pt x="287" y="1758"/>
                    <a:pt x="506" y="2022"/>
                    <a:pt x="612" y="2022"/>
                  </a:cubicBezTo>
                  <a:cubicBezTo>
                    <a:pt x="628" y="2022"/>
                    <a:pt x="642" y="2016"/>
                    <a:pt x="652" y="2002"/>
                  </a:cubicBezTo>
                  <a:cubicBezTo>
                    <a:pt x="752" y="1902"/>
                    <a:pt x="376" y="1777"/>
                    <a:pt x="551" y="1451"/>
                  </a:cubicBezTo>
                  <a:cubicBezTo>
                    <a:pt x="727" y="1125"/>
                    <a:pt x="501" y="1025"/>
                    <a:pt x="627" y="724"/>
                  </a:cubicBezTo>
                  <a:cubicBezTo>
                    <a:pt x="685" y="564"/>
                    <a:pt x="785" y="531"/>
                    <a:pt x="990" y="531"/>
                  </a:cubicBezTo>
                  <a:cubicBezTo>
                    <a:pt x="1139" y="531"/>
                    <a:pt x="1344" y="549"/>
                    <a:pt x="1629" y="549"/>
                  </a:cubicBezTo>
                  <a:cubicBezTo>
                    <a:pt x="1658" y="551"/>
                    <a:pt x="1685" y="553"/>
                    <a:pt x="1709" y="553"/>
                  </a:cubicBezTo>
                  <a:cubicBezTo>
                    <a:pt x="1915" y="553"/>
                    <a:pt x="1955" y="463"/>
                    <a:pt x="1955" y="373"/>
                  </a:cubicBezTo>
                  <a:cubicBezTo>
                    <a:pt x="1782" y="126"/>
                    <a:pt x="1504" y="0"/>
                    <a:pt x="1217" y="0"/>
                  </a:cubicBezTo>
                  <a:close/>
                </a:path>
              </a:pathLst>
            </a:custGeom>
            <a:solidFill>
              <a:srgbClr val="171B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43"/>
            <p:cNvSpPr/>
            <p:nvPr/>
          </p:nvSpPr>
          <p:spPr>
            <a:xfrm>
              <a:off x="3193227" y="3441576"/>
              <a:ext cx="549557" cy="308776"/>
            </a:xfrm>
            <a:custGeom>
              <a:avLst/>
              <a:gdLst/>
              <a:ahLst/>
              <a:cxnLst/>
              <a:rect l="l" t="t" r="r" b="b"/>
              <a:pathLst>
                <a:path w="6094" h="3424" extrusionOk="0">
                  <a:moveTo>
                    <a:pt x="1107" y="1"/>
                  </a:moveTo>
                  <a:cubicBezTo>
                    <a:pt x="1009" y="1"/>
                    <a:pt x="929" y="23"/>
                    <a:pt x="878" y="57"/>
                  </a:cubicBezTo>
                  <a:cubicBezTo>
                    <a:pt x="0" y="634"/>
                    <a:pt x="2005" y="3240"/>
                    <a:pt x="3459" y="3416"/>
                  </a:cubicBezTo>
                  <a:cubicBezTo>
                    <a:pt x="3507" y="3421"/>
                    <a:pt x="3554" y="3424"/>
                    <a:pt x="3601" y="3424"/>
                  </a:cubicBezTo>
                  <a:cubicBezTo>
                    <a:pt x="4641" y="3424"/>
                    <a:pt x="5499" y="2152"/>
                    <a:pt x="5715" y="1912"/>
                  </a:cubicBezTo>
                  <a:cubicBezTo>
                    <a:pt x="6093" y="1470"/>
                    <a:pt x="6066" y="1205"/>
                    <a:pt x="5914" y="1205"/>
                  </a:cubicBezTo>
                  <a:cubicBezTo>
                    <a:pt x="5885" y="1205"/>
                    <a:pt x="5851" y="1215"/>
                    <a:pt x="5815" y="1235"/>
                  </a:cubicBezTo>
                  <a:cubicBezTo>
                    <a:pt x="5589" y="1360"/>
                    <a:pt x="5589" y="1611"/>
                    <a:pt x="5239" y="1862"/>
                  </a:cubicBezTo>
                  <a:cubicBezTo>
                    <a:pt x="4968" y="2055"/>
                    <a:pt x="4638" y="2352"/>
                    <a:pt x="4099" y="2352"/>
                  </a:cubicBezTo>
                  <a:cubicBezTo>
                    <a:pt x="3939" y="2352"/>
                    <a:pt x="3761" y="2326"/>
                    <a:pt x="3559" y="2263"/>
                  </a:cubicBezTo>
                  <a:cubicBezTo>
                    <a:pt x="2682" y="2012"/>
                    <a:pt x="2231" y="834"/>
                    <a:pt x="1780" y="333"/>
                  </a:cubicBezTo>
                  <a:cubicBezTo>
                    <a:pt x="1549" y="85"/>
                    <a:pt x="1295" y="1"/>
                    <a:pt x="1107" y="1"/>
                  </a:cubicBezTo>
                  <a:close/>
                </a:path>
              </a:pathLst>
            </a:custGeom>
            <a:solidFill>
              <a:srgbClr val="F9B2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7" name="Google Shape;2157;p50"/>
          <p:cNvGrpSpPr/>
          <p:nvPr/>
        </p:nvGrpSpPr>
        <p:grpSpPr>
          <a:xfrm>
            <a:off x="4565580" y="1260432"/>
            <a:ext cx="3432984" cy="2496295"/>
            <a:chOff x="331763" y="414153"/>
            <a:chExt cx="6903246" cy="5019697"/>
          </a:xfrm>
        </p:grpSpPr>
        <p:sp>
          <p:nvSpPr>
            <p:cNvPr id="2158" name="Google Shape;2158;p50"/>
            <p:cNvSpPr/>
            <p:nvPr/>
          </p:nvSpPr>
          <p:spPr>
            <a:xfrm>
              <a:off x="2953125" y="4725150"/>
              <a:ext cx="1660725" cy="708700"/>
            </a:xfrm>
            <a:custGeom>
              <a:avLst/>
              <a:gdLst/>
              <a:ahLst/>
              <a:cxnLst/>
              <a:rect l="l" t="t" r="r" b="b"/>
              <a:pathLst>
                <a:path w="66429" h="28348" extrusionOk="0">
                  <a:moveTo>
                    <a:pt x="6889" y="1"/>
                  </a:moveTo>
                  <a:lnTo>
                    <a:pt x="1" y="28347"/>
                  </a:lnTo>
                  <a:lnTo>
                    <a:pt x="66429" y="28347"/>
                  </a:lnTo>
                  <a:lnTo>
                    <a:pt x="59475" y="1"/>
                  </a:lnTo>
                  <a:lnTo>
                    <a:pt x="33182" y="464"/>
                  </a:lnTo>
                  <a:lnTo>
                    <a:pt x="68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50"/>
            <p:cNvSpPr/>
            <p:nvPr/>
          </p:nvSpPr>
          <p:spPr>
            <a:xfrm>
              <a:off x="331763" y="414153"/>
              <a:ext cx="6903246" cy="4353879"/>
            </a:xfrm>
            <a:custGeom>
              <a:avLst/>
              <a:gdLst/>
              <a:ahLst/>
              <a:cxnLst/>
              <a:rect l="l" t="t" r="r" b="b"/>
              <a:pathLst>
                <a:path w="248162" h="181204" extrusionOk="0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50"/>
            <p:cNvSpPr/>
            <p:nvPr/>
          </p:nvSpPr>
          <p:spPr>
            <a:xfrm>
              <a:off x="547300" y="600323"/>
              <a:ext cx="6472159" cy="3981525"/>
            </a:xfrm>
            <a:custGeom>
              <a:avLst/>
              <a:gdLst/>
              <a:ahLst/>
              <a:cxnLst/>
              <a:rect l="l" t="t" r="r" b="b"/>
              <a:pathLst>
                <a:path w="232665" h="165707" extrusionOk="0">
                  <a:moveTo>
                    <a:pt x="1" y="1"/>
                  </a:moveTo>
                  <a:lnTo>
                    <a:pt x="1" y="24307"/>
                  </a:lnTo>
                  <a:lnTo>
                    <a:pt x="1" y="165707"/>
                  </a:lnTo>
                  <a:lnTo>
                    <a:pt x="232665" y="165707"/>
                  </a:lnTo>
                  <a:lnTo>
                    <a:pt x="232665" y="121532"/>
                  </a:lnTo>
                  <a:lnTo>
                    <a:pt x="2326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50"/>
            <p:cNvSpPr/>
            <p:nvPr/>
          </p:nvSpPr>
          <p:spPr>
            <a:xfrm>
              <a:off x="2772650" y="5206975"/>
              <a:ext cx="2020025" cy="226875"/>
            </a:xfrm>
            <a:custGeom>
              <a:avLst/>
              <a:gdLst/>
              <a:ahLst/>
              <a:cxnLst/>
              <a:rect l="l" t="t" r="r" b="b"/>
              <a:pathLst>
                <a:path w="80801" h="9075" extrusionOk="0">
                  <a:moveTo>
                    <a:pt x="4571" y="1"/>
                  </a:moveTo>
                  <a:cubicBezTo>
                    <a:pt x="2054" y="1"/>
                    <a:pt x="1" y="2054"/>
                    <a:pt x="1" y="4570"/>
                  </a:cubicBezTo>
                  <a:cubicBezTo>
                    <a:pt x="1" y="7021"/>
                    <a:pt x="2054" y="9074"/>
                    <a:pt x="4571" y="9074"/>
                  </a:cubicBezTo>
                  <a:lnTo>
                    <a:pt x="76297" y="9074"/>
                  </a:lnTo>
                  <a:cubicBezTo>
                    <a:pt x="78814" y="9074"/>
                    <a:pt x="80801" y="7021"/>
                    <a:pt x="80801" y="4570"/>
                  </a:cubicBezTo>
                  <a:cubicBezTo>
                    <a:pt x="80801" y="2054"/>
                    <a:pt x="78814" y="1"/>
                    <a:pt x="762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162" name="Google Shape;2162;p50"/>
          <p:cNvPicPr preferRelativeResize="0"/>
          <p:nvPr/>
        </p:nvPicPr>
        <p:blipFill rotWithShape="1">
          <a:blip r:embed="rId3">
            <a:alphaModFix/>
          </a:blip>
          <a:srcRect t="2726" b="5765"/>
          <a:stretch/>
        </p:blipFill>
        <p:spPr>
          <a:xfrm>
            <a:off x="4657478" y="1352658"/>
            <a:ext cx="3249111" cy="1981717"/>
          </a:xfrm>
          <a:prstGeom prst="rect">
            <a:avLst/>
          </a:prstGeom>
          <a:noFill/>
          <a:ln>
            <a:noFill/>
          </a:ln>
        </p:spPr>
      </p:pic>
      <p:sp>
        <p:nvSpPr>
          <p:cNvPr id="2163" name="Google Shape;2163;p50"/>
          <p:cNvSpPr txBox="1">
            <a:spLocks noGrp="1"/>
          </p:cNvSpPr>
          <p:nvPr>
            <p:ph type="title"/>
          </p:nvPr>
        </p:nvSpPr>
        <p:spPr>
          <a:xfrm>
            <a:off x="985023" y="1508550"/>
            <a:ext cx="26976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Power BI</a:t>
            </a:r>
            <a:endParaRPr dirty="0"/>
          </a:p>
        </p:txBody>
      </p:sp>
      <p:sp>
        <p:nvSpPr>
          <p:cNvPr id="2164" name="Google Shape;2164;p50"/>
          <p:cNvSpPr txBox="1">
            <a:spLocks noGrp="1"/>
          </p:cNvSpPr>
          <p:nvPr>
            <p:ph type="subTitle" idx="1"/>
          </p:nvPr>
        </p:nvSpPr>
        <p:spPr>
          <a:xfrm>
            <a:off x="893125" y="2571750"/>
            <a:ext cx="2697600" cy="10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MX" b="1" dirty="0">
                <a:solidFill>
                  <a:schemeClr val="bg1">
                    <a:lumMod val="10000"/>
                  </a:schemeClr>
                </a:solidFill>
              </a:rPr>
              <a:t>Flujo</a:t>
            </a:r>
            <a:r>
              <a:rPr lang="es-MX" dirty="0">
                <a:solidFill>
                  <a:schemeClr val="bg1">
                    <a:lumMod val="10000"/>
                  </a:schemeClr>
                </a:solidFill>
              </a:rPr>
              <a:t> de </a:t>
            </a:r>
            <a:r>
              <a:rPr lang="es-MX" b="1" dirty="0">
                <a:solidFill>
                  <a:schemeClr val="bg1">
                    <a:lumMod val="10000"/>
                  </a:schemeClr>
                </a:solidFill>
              </a:rPr>
              <a:t>trabajo</a:t>
            </a:r>
            <a:r>
              <a:rPr lang="es-MX" dirty="0">
                <a:solidFill>
                  <a:schemeClr val="bg1">
                    <a:lumMod val="10000"/>
                  </a:schemeClr>
                </a:solidFill>
              </a:rPr>
              <a:t> de Power BI,  cómo </a:t>
            </a:r>
            <a:r>
              <a:rPr lang="es-MX" b="1" dirty="0">
                <a:solidFill>
                  <a:schemeClr val="bg1">
                    <a:lumMod val="10000"/>
                  </a:schemeClr>
                </a:solidFill>
              </a:rPr>
              <a:t>conectar</a:t>
            </a:r>
            <a:r>
              <a:rPr lang="es-MX" dirty="0">
                <a:solidFill>
                  <a:schemeClr val="bg1">
                    <a:lumMod val="10000"/>
                  </a:schemeClr>
                </a:solidFill>
              </a:rPr>
              <a:t> y </a:t>
            </a:r>
            <a:r>
              <a:rPr lang="es-MX" b="1" dirty="0">
                <a:solidFill>
                  <a:schemeClr val="bg1">
                    <a:lumMod val="10000"/>
                  </a:schemeClr>
                </a:solidFill>
              </a:rPr>
              <a:t>transformar</a:t>
            </a:r>
            <a:r>
              <a:rPr lang="es-MX" dirty="0">
                <a:solidFill>
                  <a:schemeClr val="bg1">
                    <a:lumMod val="10000"/>
                  </a:schemeClr>
                </a:solidFill>
              </a:rPr>
              <a:t> datos. </a:t>
            </a:r>
          </a:p>
        </p:txBody>
      </p:sp>
      <p:sp>
        <p:nvSpPr>
          <p:cNvPr id="2165" name="Google Shape;2165;p50"/>
          <p:cNvSpPr/>
          <p:nvPr/>
        </p:nvSpPr>
        <p:spPr>
          <a:xfrm>
            <a:off x="5140707" y="3459268"/>
            <a:ext cx="1074296" cy="175676"/>
          </a:xfrm>
          <a:custGeom>
            <a:avLst/>
            <a:gdLst/>
            <a:ahLst/>
            <a:cxnLst/>
            <a:rect l="l" t="t" r="r" b="b"/>
            <a:pathLst>
              <a:path w="6292" h="1029" extrusionOk="0">
                <a:moveTo>
                  <a:pt x="126" y="1"/>
                </a:moveTo>
                <a:lnTo>
                  <a:pt x="0" y="126"/>
                </a:lnTo>
                <a:lnTo>
                  <a:pt x="502" y="702"/>
                </a:lnTo>
                <a:cubicBezTo>
                  <a:pt x="627" y="842"/>
                  <a:pt x="799" y="911"/>
                  <a:pt x="969" y="911"/>
                </a:cubicBezTo>
                <a:cubicBezTo>
                  <a:pt x="1106" y="911"/>
                  <a:pt x="1242" y="867"/>
                  <a:pt x="1354" y="778"/>
                </a:cubicBezTo>
                <a:lnTo>
                  <a:pt x="1830" y="351"/>
                </a:lnTo>
                <a:cubicBezTo>
                  <a:pt x="1905" y="276"/>
                  <a:pt x="2030" y="251"/>
                  <a:pt x="2131" y="251"/>
                </a:cubicBezTo>
                <a:cubicBezTo>
                  <a:pt x="2256" y="251"/>
                  <a:pt x="2356" y="301"/>
                  <a:pt x="2431" y="402"/>
                </a:cubicBezTo>
                <a:lnTo>
                  <a:pt x="2757" y="778"/>
                </a:lnTo>
                <a:cubicBezTo>
                  <a:pt x="2882" y="903"/>
                  <a:pt x="3033" y="978"/>
                  <a:pt x="3183" y="1003"/>
                </a:cubicBezTo>
                <a:cubicBezTo>
                  <a:pt x="3359" y="1003"/>
                  <a:pt x="3509" y="953"/>
                  <a:pt x="3634" y="828"/>
                </a:cubicBezTo>
                <a:lnTo>
                  <a:pt x="4035" y="477"/>
                </a:lnTo>
                <a:cubicBezTo>
                  <a:pt x="4136" y="402"/>
                  <a:pt x="4236" y="351"/>
                  <a:pt x="4361" y="351"/>
                </a:cubicBezTo>
                <a:cubicBezTo>
                  <a:pt x="4487" y="377"/>
                  <a:pt x="4587" y="427"/>
                  <a:pt x="4662" y="527"/>
                </a:cubicBezTo>
                <a:lnTo>
                  <a:pt x="4862" y="778"/>
                </a:lnTo>
                <a:cubicBezTo>
                  <a:pt x="4963" y="928"/>
                  <a:pt x="5138" y="1003"/>
                  <a:pt x="5314" y="1028"/>
                </a:cubicBezTo>
                <a:cubicBezTo>
                  <a:pt x="5489" y="1028"/>
                  <a:pt x="5664" y="953"/>
                  <a:pt x="5790" y="828"/>
                </a:cubicBezTo>
                <a:lnTo>
                  <a:pt x="6291" y="301"/>
                </a:lnTo>
                <a:lnTo>
                  <a:pt x="6141" y="176"/>
                </a:lnTo>
                <a:lnTo>
                  <a:pt x="5639" y="702"/>
                </a:lnTo>
                <a:cubicBezTo>
                  <a:pt x="5564" y="803"/>
                  <a:pt x="5439" y="828"/>
                  <a:pt x="5314" y="828"/>
                </a:cubicBezTo>
                <a:cubicBezTo>
                  <a:pt x="5188" y="828"/>
                  <a:pt x="5088" y="778"/>
                  <a:pt x="5013" y="677"/>
                </a:cubicBezTo>
                <a:lnTo>
                  <a:pt x="4787" y="402"/>
                </a:lnTo>
                <a:cubicBezTo>
                  <a:pt x="4687" y="276"/>
                  <a:pt x="4537" y="201"/>
                  <a:pt x="4361" y="176"/>
                </a:cubicBezTo>
                <a:cubicBezTo>
                  <a:pt x="4211" y="176"/>
                  <a:pt x="4035" y="226"/>
                  <a:pt x="3910" y="326"/>
                </a:cubicBezTo>
                <a:lnTo>
                  <a:pt x="3509" y="702"/>
                </a:lnTo>
                <a:cubicBezTo>
                  <a:pt x="3427" y="764"/>
                  <a:pt x="3344" y="809"/>
                  <a:pt x="3262" y="809"/>
                </a:cubicBezTo>
                <a:cubicBezTo>
                  <a:pt x="3244" y="809"/>
                  <a:pt x="3226" y="807"/>
                  <a:pt x="3208" y="803"/>
                </a:cubicBezTo>
                <a:cubicBezTo>
                  <a:pt x="3083" y="803"/>
                  <a:pt x="2983" y="752"/>
                  <a:pt x="2908" y="677"/>
                </a:cubicBezTo>
                <a:lnTo>
                  <a:pt x="2557" y="276"/>
                </a:lnTo>
                <a:cubicBezTo>
                  <a:pt x="2456" y="151"/>
                  <a:pt x="2306" y="76"/>
                  <a:pt x="2156" y="76"/>
                </a:cubicBezTo>
                <a:cubicBezTo>
                  <a:pt x="2126" y="72"/>
                  <a:pt x="2098" y="69"/>
                  <a:pt x="2070" y="69"/>
                </a:cubicBezTo>
                <a:cubicBezTo>
                  <a:pt x="1931" y="69"/>
                  <a:pt x="1809" y="122"/>
                  <a:pt x="1705" y="226"/>
                </a:cubicBezTo>
                <a:lnTo>
                  <a:pt x="1228" y="627"/>
                </a:lnTo>
                <a:cubicBezTo>
                  <a:pt x="1151" y="694"/>
                  <a:pt x="1058" y="726"/>
                  <a:pt x="966" y="726"/>
                </a:cubicBezTo>
                <a:cubicBezTo>
                  <a:pt x="851" y="726"/>
                  <a:pt x="736" y="675"/>
                  <a:pt x="652" y="577"/>
                </a:cubicBezTo>
                <a:lnTo>
                  <a:pt x="12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548;p35">
            <a:extLst>
              <a:ext uri="{FF2B5EF4-FFF2-40B4-BE49-F238E27FC236}">
                <a16:creationId xmlns:a16="http://schemas.microsoft.com/office/drawing/2014/main" id="{97ED001A-1604-28B6-9681-A2EB51FDE6E0}"/>
              </a:ext>
            </a:extLst>
          </p:cNvPr>
          <p:cNvSpPr txBox="1">
            <a:spLocks/>
          </p:cNvSpPr>
          <p:nvPr/>
        </p:nvSpPr>
        <p:spPr>
          <a:xfrm>
            <a:off x="1145436" y="1123350"/>
            <a:ext cx="1482300" cy="77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 Semi Condensed"/>
              <a:buNone/>
              <a:defRPr sz="60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 Semi Condensed"/>
              <a:buNone/>
              <a:defRPr sz="60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 Semi Condensed"/>
              <a:buNone/>
              <a:defRPr sz="60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 Semi Condensed"/>
              <a:buNone/>
              <a:defRPr sz="60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 Semi Condensed"/>
              <a:buNone/>
              <a:defRPr sz="60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 Semi Condensed"/>
              <a:buNone/>
              <a:defRPr sz="60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 Semi Condensed"/>
              <a:buNone/>
              <a:defRPr sz="60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 Semi Condensed"/>
              <a:buNone/>
              <a:defRPr sz="60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 Semi Condensed"/>
              <a:buNone/>
              <a:defRPr sz="60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6435CB0-6FA1-9641-6DCB-20E5512102B6}"/>
              </a:ext>
            </a:extLst>
          </p:cNvPr>
          <p:cNvSpPr txBox="1"/>
          <p:nvPr/>
        </p:nvSpPr>
        <p:spPr>
          <a:xfrm>
            <a:off x="2864767" y="4698150"/>
            <a:ext cx="61776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Instalación </a:t>
            </a:r>
            <a:r>
              <a:rPr lang="es-CO" dirty="0" err="1"/>
              <a:t>Power</a:t>
            </a:r>
            <a:r>
              <a:rPr lang="es-CO" dirty="0"/>
              <a:t> BI </a:t>
            </a:r>
            <a:r>
              <a:rPr lang="es-CO" dirty="0">
                <a:hlinkClick r:id="rId4"/>
              </a:rPr>
              <a:t>https://youtube.com/watch?v=SEqRPD7kyww</a:t>
            </a:r>
            <a:endParaRPr lang="es-CO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omo crear un Kahoot! paso a paso | idDOCENTE">
            <a:extLst>
              <a:ext uri="{FF2B5EF4-FFF2-40B4-BE49-F238E27FC236}">
                <a16:creationId xmlns:a16="http://schemas.microsoft.com/office/drawing/2014/main" id="{8B4B2BB1-B667-A2C3-97DC-87ABE5127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194" y="1477080"/>
            <a:ext cx="4597612" cy="2189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7147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1" name="Google Shape;2661;p65"/>
          <p:cNvSpPr txBox="1">
            <a:spLocks noGrp="1"/>
          </p:cNvSpPr>
          <p:nvPr>
            <p:ph type="title"/>
          </p:nvPr>
        </p:nvSpPr>
        <p:spPr>
          <a:xfrm>
            <a:off x="3982663" y="5251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Gracias</a:t>
            </a:r>
            <a:r>
              <a:rPr lang="en" dirty="0"/>
              <a:t>!</a:t>
            </a:r>
            <a:endParaRPr dirty="0"/>
          </a:p>
        </p:txBody>
      </p:sp>
      <p:sp>
        <p:nvSpPr>
          <p:cNvPr id="2662" name="Google Shape;2662;p65"/>
          <p:cNvSpPr txBox="1">
            <a:spLocks noGrp="1"/>
          </p:cNvSpPr>
          <p:nvPr>
            <p:ph type="subTitle" idx="1"/>
          </p:nvPr>
        </p:nvSpPr>
        <p:spPr>
          <a:xfrm>
            <a:off x="3982663" y="2377654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 dirty="0"/>
              <a:t>¿Alguna pregunta?</a:t>
            </a:r>
            <a:endParaRPr b="1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Juan Esteban Vallejo Diaz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Data Analyst</a:t>
            </a:r>
            <a:br>
              <a:rPr lang="es-CO" dirty="0"/>
            </a:br>
            <a:r>
              <a:rPr lang="es-CO" dirty="0"/>
              <a:t>jevallejod@gmail.com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+57 300 235 0334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s-CO" dirty="0"/>
          </a:p>
        </p:txBody>
      </p:sp>
      <p:grpSp>
        <p:nvGrpSpPr>
          <p:cNvPr id="2667" name="Google Shape;2667;p65"/>
          <p:cNvGrpSpPr/>
          <p:nvPr/>
        </p:nvGrpSpPr>
        <p:grpSpPr>
          <a:xfrm>
            <a:off x="5834570" y="2479993"/>
            <a:ext cx="372143" cy="372104"/>
            <a:chOff x="1379798" y="1723250"/>
            <a:chExt cx="397887" cy="397887"/>
          </a:xfrm>
        </p:grpSpPr>
        <p:sp>
          <p:nvSpPr>
            <p:cNvPr id="2668" name="Google Shape;2668;p65"/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65"/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65"/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65"/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6" name="Google Shape;2676;p65"/>
          <p:cNvGrpSpPr/>
          <p:nvPr/>
        </p:nvGrpSpPr>
        <p:grpSpPr>
          <a:xfrm>
            <a:off x="359397" y="1268746"/>
            <a:ext cx="3521886" cy="2606005"/>
            <a:chOff x="615700" y="2804250"/>
            <a:chExt cx="2219349" cy="1642199"/>
          </a:xfrm>
        </p:grpSpPr>
        <p:sp>
          <p:nvSpPr>
            <p:cNvPr id="2677" name="Google Shape;2677;p65"/>
            <p:cNvSpPr/>
            <p:nvPr/>
          </p:nvSpPr>
          <p:spPr>
            <a:xfrm>
              <a:off x="1624829" y="4053320"/>
              <a:ext cx="49057" cy="38721"/>
            </a:xfrm>
            <a:custGeom>
              <a:avLst/>
              <a:gdLst/>
              <a:ahLst/>
              <a:cxnLst/>
              <a:rect l="l" t="t" r="r" b="b"/>
              <a:pathLst>
                <a:path w="954" h="753" extrusionOk="0">
                  <a:moveTo>
                    <a:pt x="201" y="1"/>
                  </a:moveTo>
                  <a:lnTo>
                    <a:pt x="1" y="302"/>
                  </a:lnTo>
                  <a:cubicBezTo>
                    <a:pt x="1" y="302"/>
                    <a:pt x="51" y="352"/>
                    <a:pt x="126" y="377"/>
                  </a:cubicBezTo>
                  <a:cubicBezTo>
                    <a:pt x="201" y="427"/>
                    <a:pt x="302" y="477"/>
                    <a:pt x="402" y="552"/>
                  </a:cubicBezTo>
                  <a:cubicBezTo>
                    <a:pt x="502" y="602"/>
                    <a:pt x="602" y="652"/>
                    <a:pt x="678" y="703"/>
                  </a:cubicBezTo>
                  <a:cubicBezTo>
                    <a:pt x="778" y="728"/>
                    <a:pt x="828" y="753"/>
                    <a:pt x="828" y="753"/>
                  </a:cubicBezTo>
                  <a:lnTo>
                    <a:pt x="953" y="427"/>
                  </a:lnTo>
                  <a:cubicBezTo>
                    <a:pt x="953" y="427"/>
                    <a:pt x="928" y="402"/>
                    <a:pt x="853" y="377"/>
                  </a:cubicBezTo>
                  <a:cubicBezTo>
                    <a:pt x="778" y="327"/>
                    <a:pt x="678" y="277"/>
                    <a:pt x="577" y="226"/>
                  </a:cubicBezTo>
                  <a:cubicBezTo>
                    <a:pt x="477" y="176"/>
                    <a:pt x="402" y="126"/>
                    <a:pt x="327" y="76"/>
                  </a:cubicBezTo>
                  <a:cubicBezTo>
                    <a:pt x="252" y="26"/>
                    <a:pt x="201" y="1"/>
                    <a:pt x="201" y="1"/>
                  </a:cubicBezTo>
                  <a:close/>
                </a:path>
              </a:pathLst>
            </a:custGeom>
            <a:solidFill>
              <a:srgbClr val="D37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65"/>
            <p:cNvSpPr/>
            <p:nvPr/>
          </p:nvSpPr>
          <p:spPr>
            <a:xfrm>
              <a:off x="1569447" y="4012078"/>
              <a:ext cx="47720" cy="43863"/>
            </a:xfrm>
            <a:custGeom>
              <a:avLst/>
              <a:gdLst/>
              <a:ahLst/>
              <a:cxnLst/>
              <a:rect l="l" t="t" r="r" b="b"/>
              <a:pathLst>
                <a:path w="928" h="853" extrusionOk="0">
                  <a:moveTo>
                    <a:pt x="251" y="1"/>
                  </a:moveTo>
                  <a:lnTo>
                    <a:pt x="0" y="276"/>
                  </a:lnTo>
                  <a:cubicBezTo>
                    <a:pt x="0" y="276"/>
                    <a:pt x="25" y="327"/>
                    <a:pt x="100" y="377"/>
                  </a:cubicBezTo>
                  <a:cubicBezTo>
                    <a:pt x="176" y="427"/>
                    <a:pt x="251" y="502"/>
                    <a:pt x="351" y="577"/>
                  </a:cubicBezTo>
                  <a:cubicBezTo>
                    <a:pt x="451" y="652"/>
                    <a:pt x="527" y="728"/>
                    <a:pt x="602" y="778"/>
                  </a:cubicBezTo>
                  <a:cubicBezTo>
                    <a:pt x="652" y="828"/>
                    <a:pt x="702" y="853"/>
                    <a:pt x="702" y="853"/>
                  </a:cubicBezTo>
                  <a:lnTo>
                    <a:pt x="928" y="552"/>
                  </a:lnTo>
                  <a:cubicBezTo>
                    <a:pt x="928" y="552"/>
                    <a:pt x="877" y="527"/>
                    <a:pt x="827" y="477"/>
                  </a:cubicBezTo>
                  <a:cubicBezTo>
                    <a:pt x="752" y="427"/>
                    <a:pt x="677" y="352"/>
                    <a:pt x="577" y="276"/>
                  </a:cubicBezTo>
                  <a:cubicBezTo>
                    <a:pt x="501" y="226"/>
                    <a:pt x="401" y="151"/>
                    <a:pt x="351" y="101"/>
                  </a:cubicBezTo>
                  <a:cubicBezTo>
                    <a:pt x="276" y="51"/>
                    <a:pt x="251" y="1"/>
                    <a:pt x="251" y="1"/>
                  </a:cubicBezTo>
                  <a:close/>
                </a:path>
              </a:pathLst>
            </a:custGeom>
            <a:solidFill>
              <a:srgbClr val="D37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65"/>
            <p:cNvSpPr/>
            <p:nvPr/>
          </p:nvSpPr>
          <p:spPr>
            <a:xfrm>
              <a:off x="1520440" y="3964409"/>
              <a:ext cx="45200" cy="46435"/>
            </a:xfrm>
            <a:custGeom>
              <a:avLst/>
              <a:gdLst/>
              <a:ahLst/>
              <a:cxnLst/>
              <a:rect l="l" t="t" r="r" b="b"/>
              <a:pathLst>
                <a:path w="879" h="903" extrusionOk="0">
                  <a:moveTo>
                    <a:pt x="277" y="0"/>
                  </a:moveTo>
                  <a:lnTo>
                    <a:pt x="1" y="226"/>
                  </a:lnTo>
                  <a:cubicBezTo>
                    <a:pt x="1" y="226"/>
                    <a:pt x="151" y="401"/>
                    <a:pt x="302" y="577"/>
                  </a:cubicBezTo>
                  <a:cubicBezTo>
                    <a:pt x="452" y="752"/>
                    <a:pt x="627" y="903"/>
                    <a:pt x="627" y="903"/>
                  </a:cubicBezTo>
                  <a:lnTo>
                    <a:pt x="878" y="627"/>
                  </a:lnTo>
                  <a:cubicBezTo>
                    <a:pt x="878" y="627"/>
                    <a:pt x="728" y="477"/>
                    <a:pt x="577" y="326"/>
                  </a:cubicBezTo>
                  <a:cubicBezTo>
                    <a:pt x="427" y="151"/>
                    <a:pt x="277" y="0"/>
                    <a:pt x="277" y="0"/>
                  </a:cubicBezTo>
                  <a:close/>
                </a:path>
              </a:pathLst>
            </a:custGeom>
            <a:solidFill>
              <a:srgbClr val="D37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65"/>
            <p:cNvSpPr/>
            <p:nvPr/>
          </p:nvSpPr>
          <p:spPr>
            <a:xfrm>
              <a:off x="1477913" y="3910260"/>
              <a:ext cx="42578" cy="49057"/>
            </a:xfrm>
            <a:custGeom>
              <a:avLst/>
              <a:gdLst/>
              <a:ahLst/>
              <a:cxnLst/>
              <a:rect l="l" t="t" r="r" b="b"/>
              <a:pathLst>
                <a:path w="828" h="954" extrusionOk="0">
                  <a:moveTo>
                    <a:pt x="302" y="1"/>
                  </a:moveTo>
                  <a:lnTo>
                    <a:pt x="1" y="201"/>
                  </a:lnTo>
                  <a:cubicBezTo>
                    <a:pt x="1" y="201"/>
                    <a:pt x="126" y="402"/>
                    <a:pt x="251" y="577"/>
                  </a:cubicBezTo>
                  <a:cubicBezTo>
                    <a:pt x="327" y="678"/>
                    <a:pt x="402" y="753"/>
                    <a:pt x="452" y="828"/>
                  </a:cubicBezTo>
                  <a:cubicBezTo>
                    <a:pt x="502" y="903"/>
                    <a:pt x="527" y="953"/>
                    <a:pt x="527" y="953"/>
                  </a:cubicBezTo>
                  <a:lnTo>
                    <a:pt x="828" y="728"/>
                  </a:lnTo>
                  <a:cubicBezTo>
                    <a:pt x="828" y="728"/>
                    <a:pt x="778" y="678"/>
                    <a:pt x="728" y="602"/>
                  </a:cubicBezTo>
                  <a:cubicBezTo>
                    <a:pt x="677" y="552"/>
                    <a:pt x="627" y="452"/>
                    <a:pt x="552" y="352"/>
                  </a:cubicBezTo>
                  <a:cubicBezTo>
                    <a:pt x="427" y="176"/>
                    <a:pt x="302" y="1"/>
                    <a:pt x="302" y="1"/>
                  </a:cubicBezTo>
                  <a:close/>
                </a:path>
              </a:pathLst>
            </a:custGeom>
            <a:solidFill>
              <a:srgbClr val="D37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65"/>
            <p:cNvSpPr/>
            <p:nvPr/>
          </p:nvSpPr>
          <p:spPr>
            <a:xfrm>
              <a:off x="1441866" y="3852306"/>
              <a:ext cx="38670" cy="49006"/>
            </a:xfrm>
            <a:custGeom>
              <a:avLst/>
              <a:gdLst/>
              <a:ahLst/>
              <a:cxnLst/>
              <a:rect l="l" t="t" r="r" b="b"/>
              <a:pathLst>
                <a:path w="752" h="953" extrusionOk="0">
                  <a:moveTo>
                    <a:pt x="326" y="0"/>
                  </a:moveTo>
                  <a:lnTo>
                    <a:pt x="0" y="150"/>
                  </a:lnTo>
                  <a:cubicBezTo>
                    <a:pt x="0" y="150"/>
                    <a:pt x="100" y="351"/>
                    <a:pt x="226" y="576"/>
                  </a:cubicBezTo>
                  <a:cubicBezTo>
                    <a:pt x="326" y="777"/>
                    <a:pt x="451" y="952"/>
                    <a:pt x="451" y="952"/>
                  </a:cubicBezTo>
                  <a:lnTo>
                    <a:pt x="752" y="777"/>
                  </a:lnTo>
                  <a:cubicBezTo>
                    <a:pt x="752" y="777"/>
                    <a:pt x="652" y="576"/>
                    <a:pt x="526" y="376"/>
                  </a:cubicBezTo>
                  <a:cubicBezTo>
                    <a:pt x="426" y="201"/>
                    <a:pt x="326" y="0"/>
                    <a:pt x="326" y="0"/>
                  </a:cubicBezTo>
                  <a:close/>
                </a:path>
              </a:pathLst>
            </a:custGeom>
            <a:solidFill>
              <a:srgbClr val="D37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65"/>
            <p:cNvSpPr/>
            <p:nvPr/>
          </p:nvSpPr>
          <p:spPr>
            <a:xfrm>
              <a:off x="1413480" y="3790444"/>
              <a:ext cx="34864" cy="49006"/>
            </a:xfrm>
            <a:custGeom>
              <a:avLst/>
              <a:gdLst/>
              <a:ahLst/>
              <a:cxnLst/>
              <a:rect l="l" t="t" r="r" b="b"/>
              <a:pathLst>
                <a:path w="678" h="953" extrusionOk="0">
                  <a:moveTo>
                    <a:pt x="326" y="0"/>
                  </a:moveTo>
                  <a:lnTo>
                    <a:pt x="1" y="125"/>
                  </a:lnTo>
                  <a:cubicBezTo>
                    <a:pt x="1" y="125"/>
                    <a:pt x="76" y="326"/>
                    <a:pt x="176" y="551"/>
                  </a:cubicBezTo>
                  <a:cubicBezTo>
                    <a:pt x="251" y="752"/>
                    <a:pt x="352" y="952"/>
                    <a:pt x="352" y="952"/>
                  </a:cubicBezTo>
                  <a:lnTo>
                    <a:pt x="677" y="802"/>
                  </a:lnTo>
                  <a:cubicBezTo>
                    <a:pt x="677" y="802"/>
                    <a:pt x="602" y="602"/>
                    <a:pt x="502" y="401"/>
                  </a:cubicBezTo>
                  <a:cubicBezTo>
                    <a:pt x="427" y="201"/>
                    <a:pt x="326" y="0"/>
                    <a:pt x="326" y="0"/>
                  </a:cubicBezTo>
                  <a:close/>
                </a:path>
              </a:pathLst>
            </a:custGeom>
            <a:solidFill>
              <a:srgbClr val="D37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65"/>
            <p:cNvSpPr/>
            <p:nvPr/>
          </p:nvSpPr>
          <p:spPr>
            <a:xfrm>
              <a:off x="1390288" y="3725959"/>
              <a:ext cx="32293" cy="49057"/>
            </a:xfrm>
            <a:custGeom>
              <a:avLst/>
              <a:gdLst/>
              <a:ahLst/>
              <a:cxnLst/>
              <a:rect l="l" t="t" r="r" b="b"/>
              <a:pathLst>
                <a:path w="628" h="954" extrusionOk="0">
                  <a:moveTo>
                    <a:pt x="351" y="1"/>
                  </a:moveTo>
                  <a:lnTo>
                    <a:pt x="1" y="101"/>
                  </a:lnTo>
                  <a:cubicBezTo>
                    <a:pt x="1" y="101"/>
                    <a:pt x="51" y="327"/>
                    <a:pt x="126" y="527"/>
                  </a:cubicBezTo>
                  <a:cubicBezTo>
                    <a:pt x="201" y="753"/>
                    <a:pt x="276" y="953"/>
                    <a:pt x="276" y="953"/>
                  </a:cubicBezTo>
                  <a:lnTo>
                    <a:pt x="627" y="828"/>
                  </a:lnTo>
                  <a:cubicBezTo>
                    <a:pt x="627" y="828"/>
                    <a:pt x="552" y="627"/>
                    <a:pt x="477" y="427"/>
                  </a:cubicBezTo>
                  <a:cubicBezTo>
                    <a:pt x="402" y="201"/>
                    <a:pt x="351" y="1"/>
                    <a:pt x="351" y="1"/>
                  </a:cubicBezTo>
                  <a:close/>
                </a:path>
              </a:pathLst>
            </a:custGeom>
            <a:solidFill>
              <a:srgbClr val="D37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65"/>
            <p:cNvSpPr/>
            <p:nvPr/>
          </p:nvSpPr>
          <p:spPr>
            <a:xfrm>
              <a:off x="1372238" y="3660241"/>
              <a:ext cx="29722" cy="49057"/>
            </a:xfrm>
            <a:custGeom>
              <a:avLst/>
              <a:gdLst/>
              <a:ahLst/>
              <a:cxnLst/>
              <a:rect l="l" t="t" r="r" b="b"/>
              <a:pathLst>
                <a:path w="578" h="954" extrusionOk="0">
                  <a:moveTo>
                    <a:pt x="352" y="1"/>
                  </a:moveTo>
                  <a:lnTo>
                    <a:pt x="1" y="76"/>
                  </a:lnTo>
                  <a:cubicBezTo>
                    <a:pt x="1" y="76"/>
                    <a:pt x="51" y="301"/>
                    <a:pt x="101" y="502"/>
                  </a:cubicBezTo>
                  <a:cubicBezTo>
                    <a:pt x="151" y="727"/>
                    <a:pt x="226" y="953"/>
                    <a:pt x="226" y="953"/>
                  </a:cubicBezTo>
                  <a:lnTo>
                    <a:pt x="577" y="853"/>
                  </a:lnTo>
                  <a:cubicBezTo>
                    <a:pt x="577" y="853"/>
                    <a:pt x="527" y="627"/>
                    <a:pt x="452" y="427"/>
                  </a:cubicBezTo>
                  <a:cubicBezTo>
                    <a:pt x="402" y="201"/>
                    <a:pt x="352" y="1"/>
                    <a:pt x="352" y="1"/>
                  </a:cubicBezTo>
                  <a:close/>
                </a:path>
              </a:pathLst>
            </a:custGeom>
            <a:solidFill>
              <a:srgbClr val="D37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65"/>
            <p:cNvSpPr/>
            <p:nvPr/>
          </p:nvSpPr>
          <p:spPr>
            <a:xfrm>
              <a:off x="1360668" y="3591951"/>
              <a:ext cx="25814" cy="49006"/>
            </a:xfrm>
            <a:custGeom>
              <a:avLst/>
              <a:gdLst/>
              <a:ahLst/>
              <a:cxnLst/>
              <a:rect l="l" t="t" r="r" b="b"/>
              <a:pathLst>
                <a:path w="502" h="953" extrusionOk="0">
                  <a:moveTo>
                    <a:pt x="376" y="0"/>
                  </a:moveTo>
                  <a:lnTo>
                    <a:pt x="0" y="50"/>
                  </a:lnTo>
                  <a:cubicBezTo>
                    <a:pt x="0" y="50"/>
                    <a:pt x="25" y="276"/>
                    <a:pt x="75" y="502"/>
                  </a:cubicBezTo>
                  <a:cubicBezTo>
                    <a:pt x="100" y="727"/>
                    <a:pt x="150" y="953"/>
                    <a:pt x="150" y="953"/>
                  </a:cubicBezTo>
                  <a:lnTo>
                    <a:pt x="501" y="903"/>
                  </a:lnTo>
                  <a:cubicBezTo>
                    <a:pt x="501" y="903"/>
                    <a:pt x="451" y="677"/>
                    <a:pt x="426" y="451"/>
                  </a:cubicBezTo>
                  <a:cubicBezTo>
                    <a:pt x="401" y="226"/>
                    <a:pt x="376" y="0"/>
                    <a:pt x="376" y="0"/>
                  </a:cubicBezTo>
                  <a:close/>
                </a:path>
              </a:pathLst>
            </a:custGeom>
            <a:solidFill>
              <a:srgbClr val="D37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65"/>
            <p:cNvSpPr/>
            <p:nvPr/>
          </p:nvSpPr>
          <p:spPr>
            <a:xfrm>
              <a:off x="1355475" y="3524946"/>
              <a:ext cx="21957" cy="47720"/>
            </a:xfrm>
            <a:custGeom>
              <a:avLst/>
              <a:gdLst/>
              <a:ahLst/>
              <a:cxnLst/>
              <a:rect l="l" t="t" r="r" b="b"/>
              <a:pathLst>
                <a:path w="427" h="928" extrusionOk="0">
                  <a:moveTo>
                    <a:pt x="1" y="0"/>
                  </a:moveTo>
                  <a:cubicBezTo>
                    <a:pt x="1" y="0"/>
                    <a:pt x="26" y="226"/>
                    <a:pt x="26" y="451"/>
                  </a:cubicBezTo>
                  <a:cubicBezTo>
                    <a:pt x="51" y="677"/>
                    <a:pt x="51" y="927"/>
                    <a:pt x="51" y="927"/>
                  </a:cubicBezTo>
                  <a:lnTo>
                    <a:pt x="427" y="877"/>
                  </a:lnTo>
                  <a:cubicBezTo>
                    <a:pt x="427" y="877"/>
                    <a:pt x="402" y="652"/>
                    <a:pt x="377" y="451"/>
                  </a:cubicBezTo>
                  <a:cubicBezTo>
                    <a:pt x="377" y="226"/>
                    <a:pt x="377" y="0"/>
                    <a:pt x="377" y="0"/>
                  </a:cubicBezTo>
                  <a:close/>
                </a:path>
              </a:pathLst>
            </a:custGeom>
            <a:solidFill>
              <a:srgbClr val="D37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65"/>
            <p:cNvSpPr/>
            <p:nvPr/>
          </p:nvSpPr>
          <p:spPr>
            <a:xfrm>
              <a:off x="1355475" y="3455319"/>
              <a:ext cx="20672" cy="47720"/>
            </a:xfrm>
            <a:custGeom>
              <a:avLst/>
              <a:gdLst/>
              <a:ahLst/>
              <a:cxnLst/>
              <a:rect l="l" t="t" r="r" b="b"/>
              <a:pathLst>
                <a:path w="402" h="928" extrusionOk="0">
                  <a:moveTo>
                    <a:pt x="51" y="1"/>
                  </a:moveTo>
                  <a:cubicBezTo>
                    <a:pt x="51" y="1"/>
                    <a:pt x="26" y="226"/>
                    <a:pt x="26" y="452"/>
                  </a:cubicBezTo>
                  <a:cubicBezTo>
                    <a:pt x="1" y="677"/>
                    <a:pt x="1" y="903"/>
                    <a:pt x="1" y="903"/>
                  </a:cubicBezTo>
                  <a:lnTo>
                    <a:pt x="377" y="928"/>
                  </a:lnTo>
                  <a:cubicBezTo>
                    <a:pt x="377" y="928"/>
                    <a:pt x="377" y="702"/>
                    <a:pt x="377" y="477"/>
                  </a:cubicBezTo>
                  <a:cubicBezTo>
                    <a:pt x="402" y="251"/>
                    <a:pt x="402" y="26"/>
                    <a:pt x="402" y="26"/>
                  </a:cubicBezTo>
                  <a:lnTo>
                    <a:pt x="51" y="1"/>
                  </a:lnTo>
                  <a:close/>
                </a:path>
              </a:pathLst>
            </a:custGeom>
            <a:solidFill>
              <a:srgbClr val="D37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65"/>
            <p:cNvSpPr/>
            <p:nvPr/>
          </p:nvSpPr>
          <p:spPr>
            <a:xfrm>
              <a:off x="1360668" y="3385744"/>
              <a:ext cx="25814" cy="49006"/>
            </a:xfrm>
            <a:custGeom>
              <a:avLst/>
              <a:gdLst/>
              <a:ahLst/>
              <a:cxnLst/>
              <a:rect l="l" t="t" r="r" b="b"/>
              <a:pathLst>
                <a:path w="502" h="953" extrusionOk="0">
                  <a:moveTo>
                    <a:pt x="150" y="0"/>
                  </a:moveTo>
                  <a:cubicBezTo>
                    <a:pt x="150" y="0"/>
                    <a:pt x="125" y="50"/>
                    <a:pt x="125" y="151"/>
                  </a:cubicBezTo>
                  <a:cubicBezTo>
                    <a:pt x="100" y="226"/>
                    <a:pt x="75" y="351"/>
                    <a:pt x="50" y="451"/>
                  </a:cubicBezTo>
                  <a:cubicBezTo>
                    <a:pt x="25" y="677"/>
                    <a:pt x="0" y="903"/>
                    <a:pt x="0" y="903"/>
                  </a:cubicBezTo>
                  <a:lnTo>
                    <a:pt x="351" y="953"/>
                  </a:lnTo>
                  <a:cubicBezTo>
                    <a:pt x="351" y="953"/>
                    <a:pt x="376" y="727"/>
                    <a:pt x="426" y="502"/>
                  </a:cubicBezTo>
                  <a:cubicBezTo>
                    <a:pt x="426" y="401"/>
                    <a:pt x="451" y="301"/>
                    <a:pt x="476" y="226"/>
                  </a:cubicBezTo>
                  <a:cubicBezTo>
                    <a:pt x="501" y="126"/>
                    <a:pt x="501" y="75"/>
                    <a:pt x="501" y="75"/>
                  </a:cubicBezTo>
                  <a:lnTo>
                    <a:pt x="150" y="0"/>
                  </a:lnTo>
                  <a:close/>
                </a:path>
              </a:pathLst>
            </a:custGeom>
            <a:solidFill>
              <a:srgbClr val="D37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65"/>
            <p:cNvSpPr/>
            <p:nvPr/>
          </p:nvSpPr>
          <p:spPr>
            <a:xfrm>
              <a:off x="1373524" y="3318739"/>
              <a:ext cx="31008" cy="49006"/>
            </a:xfrm>
            <a:custGeom>
              <a:avLst/>
              <a:gdLst/>
              <a:ahLst/>
              <a:cxnLst/>
              <a:rect l="l" t="t" r="r" b="b"/>
              <a:pathLst>
                <a:path w="603" h="953" extrusionOk="0">
                  <a:moveTo>
                    <a:pt x="251" y="0"/>
                  </a:moveTo>
                  <a:lnTo>
                    <a:pt x="1" y="877"/>
                  </a:lnTo>
                  <a:lnTo>
                    <a:pt x="352" y="952"/>
                  </a:lnTo>
                  <a:lnTo>
                    <a:pt x="602" y="100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D37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65"/>
            <p:cNvSpPr/>
            <p:nvPr/>
          </p:nvSpPr>
          <p:spPr>
            <a:xfrm>
              <a:off x="1394145" y="3252969"/>
              <a:ext cx="36150" cy="50343"/>
            </a:xfrm>
            <a:custGeom>
              <a:avLst/>
              <a:gdLst/>
              <a:ahLst/>
              <a:cxnLst/>
              <a:rect l="l" t="t" r="r" b="b"/>
              <a:pathLst>
                <a:path w="703" h="979" extrusionOk="0">
                  <a:moveTo>
                    <a:pt x="352" y="1"/>
                  </a:moveTo>
                  <a:lnTo>
                    <a:pt x="1" y="853"/>
                  </a:lnTo>
                  <a:lnTo>
                    <a:pt x="352" y="978"/>
                  </a:lnTo>
                  <a:lnTo>
                    <a:pt x="702" y="176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65"/>
            <p:cNvSpPr/>
            <p:nvPr/>
          </p:nvSpPr>
          <p:spPr>
            <a:xfrm>
              <a:off x="1423816" y="3192392"/>
              <a:ext cx="40007" cy="49057"/>
            </a:xfrm>
            <a:custGeom>
              <a:avLst/>
              <a:gdLst/>
              <a:ahLst/>
              <a:cxnLst/>
              <a:rect l="l" t="t" r="r" b="b"/>
              <a:pathLst>
                <a:path w="778" h="954" extrusionOk="0">
                  <a:moveTo>
                    <a:pt x="451" y="1"/>
                  </a:moveTo>
                  <a:cubicBezTo>
                    <a:pt x="451" y="1"/>
                    <a:pt x="351" y="201"/>
                    <a:pt x="226" y="402"/>
                  </a:cubicBezTo>
                  <a:cubicBezTo>
                    <a:pt x="100" y="577"/>
                    <a:pt x="0" y="803"/>
                    <a:pt x="0" y="803"/>
                  </a:cubicBezTo>
                  <a:lnTo>
                    <a:pt x="326" y="953"/>
                  </a:lnTo>
                  <a:cubicBezTo>
                    <a:pt x="326" y="953"/>
                    <a:pt x="426" y="778"/>
                    <a:pt x="526" y="577"/>
                  </a:cubicBezTo>
                  <a:cubicBezTo>
                    <a:pt x="652" y="402"/>
                    <a:pt x="777" y="201"/>
                    <a:pt x="777" y="201"/>
                  </a:cubicBezTo>
                  <a:lnTo>
                    <a:pt x="4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65"/>
            <p:cNvSpPr/>
            <p:nvPr/>
          </p:nvSpPr>
          <p:spPr>
            <a:xfrm>
              <a:off x="1459864" y="3135724"/>
              <a:ext cx="43915" cy="49006"/>
            </a:xfrm>
            <a:custGeom>
              <a:avLst/>
              <a:gdLst/>
              <a:ahLst/>
              <a:cxnLst/>
              <a:rect l="l" t="t" r="r" b="b"/>
              <a:pathLst>
                <a:path w="854" h="953" extrusionOk="0">
                  <a:moveTo>
                    <a:pt x="577" y="0"/>
                  </a:moveTo>
                  <a:lnTo>
                    <a:pt x="1" y="727"/>
                  </a:lnTo>
                  <a:lnTo>
                    <a:pt x="302" y="952"/>
                  </a:lnTo>
                  <a:lnTo>
                    <a:pt x="853" y="251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65"/>
            <p:cNvSpPr/>
            <p:nvPr/>
          </p:nvSpPr>
          <p:spPr>
            <a:xfrm>
              <a:off x="1503728" y="3084146"/>
              <a:ext cx="46435" cy="47720"/>
            </a:xfrm>
            <a:custGeom>
              <a:avLst/>
              <a:gdLst/>
              <a:ahLst/>
              <a:cxnLst/>
              <a:rect l="l" t="t" r="r" b="b"/>
              <a:pathLst>
                <a:path w="903" h="928" extrusionOk="0">
                  <a:moveTo>
                    <a:pt x="627" y="1"/>
                  </a:moveTo>
                  <a:cubicBezTo>
                    <a:pt x="627" y="1"/>
                    <a:pt x="476" y="176"/>
                    <a:pt x="301" y="326"/>
                  </a:cubicBezTo>
                  <a:cubicBezTo>
                    <a:pt x="226" y="427"/>
                    <a:pt x="150" y="502"/>
                    <a:pt x="100" y="577"/>
                  </a:cubicBezTo>
                  <a:cubicBezTo>
                    <a:pt x="50" y="627"/>
                    <a:pt x="0" y="677"/>
                    <a:pt x="0" y="677"/>
                  </a:cubicBezTo>
                  <a:lnTo>
                    <a:pt x="276" y="928"/>
                  </a:lnTo>
                  <a:cubicBezTo>
                    <a:pt x="276" y="928"/>
                    <a:pt x="326" y="878"/>
                    <a:pt x="376" y="803"/>
                  </a:cubicBezTo>
                  <a:cubicBezTo>
                    <a:pt x="426" y="752"/>
                    <a:pt x="501" y="652"/>
                    <a:pt x="576" y="577"/>
                  </a:cubicBezTo>
                  <a:cubicBezTo>
                    <a:pt x="727" y="427"/>
                    <a:pt x="902" y="276"/>
                    <a:pt x="902" y="276"/>
                  </a:cubicBezTo>
                  <a:lnTo>
                    <a:pt x="6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65"/>
            <p:cNvSpPr/>
            <p:nvPr/>
          </p:nvSpPr>
          <p:spPr>
            <a:xfrm>
              <a:off x="1552683" y="3037763"/>
              <a:ext cx="47720" cy="45149"/>
            </a:xfrm>
            <a:custGeom>
              <a:avLst/>
              <a:gdLst/>
              <a:ahLst/>
              <a:cxnLst/>
              <a:rect l="l" t="t" r="r" b="b"/>
              <a:pathLst>
                <a:path w="928" h="878" extrusionOk="0">
                  <a:moveTo>
                    <a:pt x="702" y="0"/>
                  </a:moveTo>
                  <a:cubicBezTo>
                    <a:pt x="702" y="0"/>
                    <a:pt x="652" y="50"/>
                    <a:pt x="577" y="101"/>
                  </a:cubicBezTo>
                  <a:cubicBezTo>
                    <a:pt x="527" y="151"/>
                    <a:pt x="426" y="226"/>
                    <a:pt x="351" y="301"/>
                  </a:cubicBezTo>
                  <a:cubicBezTo>
                    <a:pt x="176" y="451"/>
                    <a:pt x="0" y="602"/>
                    <a:pt x="0" y="602"/>
                  </a:cubicBezTo>
                  <a:lnTo>
                    <a:pt x="251" y="878"/>
                  </a:lnTo>
                  <a:cubicBezTo>
                    <a:pt x="251" y="878"/>
                    <a:pt x="426" y="727"/>
                    <a:pt x="577" y="577"/>
                  </a:cubicBezTo>
                  <a:cubicBezTo>
                    <a:pt x="677" y="502"/>
                    <a:pt x="752" y="426"/>
                    <a:pt x="827" y="376"/>
                  </a:cubicBezTo>
                  <a:cubicBezTo>
                    <a:pt x="878" y="326"/>
                    <a:pt x="928" y="301"/>
                    <a:pt x="928" y="301"/>
                  </a:cubicBezTo>
                  <a:lnTo>
                    <a:pt x="7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65"/>
            <p:cNvSpPr/>
            <p:nvPr/>
          </p:nvSpPr>
          <p:spPr>
            <a:xfrm>
              <a:off x="1606831" y="2996521"/>
              <a:ext cx="49006" cy="42578"/>
            </a:xfrm>
            <a:custGeom>
              <a:avLst/>
              <a:gdLst/>
              <a:ahLst/>
              <a:cxnLst/>
              <a:rect l="l" t="t" r="r" b="b"/>
              <a:pathLst>
                <a:path w="953" h="828" extrusionOk="0">
                  <a:moveTo>
                    <a:pt x="727" y="0"/>
                  </a:moveTo>
                  <a:cubicBezTo>
                    <a:pt x="727" y="0"/>
                    <a:pt x="551" y="126"/>
                    <a:pt x="351" y="276"/>
                  </a:cubicBezTo>
                  <a:cubicBezTo>
                    <a:pt x="175" y="401"/>
                    <a:pt x="0" y="552"/>
                    <a:pt x="0" y="552"/>
                  </a:cubicBezTo>
                  <a:lnTo>
                    <a:pt x="226" y="827"/>
                  </a:lnTo>
                  <a:cubicBezTo>
                    <a:pt x="226" y="827"/>
                    <a:pt x="401" y="702"/>
                    <a:pt x="576" y="552"/>
                  </a:cubicBezTo>
                  <a:cubicBezTo>
                    <a:pt x="752" y="426"/>
                    <a:pt x="952" y="301"/>
                    <a:pt x="952" y="301"/>
                  </a:cubicBezTo>
                  <a:lnTo>
                    <a:pt x="7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65"/>
            <p:cNvSpPr/>
            <p:nvPr/>
          </p:nvSpPr>
          <p:spPr>
            <a:xfrm>
              <a:off x="1663500" y="2960422"/>
              <a:ext cx="50343" cy="40007"/>
            </a:xfrm>
            <a:custGeom>
              <a:avLst/>
              <a:gdLst/>
              <a:ahLst/>
              <a:cxnLst/>
              <a:rect l="l" t="t" r="r" b="b"/>
              <a:pathLst>
                <a:path w="979" h="778" extrusionOk="0">
                  <a:moveTo>
                    <a:pt x="778" y="1"/>
                  </a:moveTo>
                  <a:cubicBezTo>
                    <a:pt x="778" y="1"/>
                    <a:pt x="577" y="101"/>
                    <a:pt x="402" y="226"/>
                  </a:cubicBezTo>
                  <a:cubicBezTo>
                    <a:pt x="302" y="276"/>
                    <a:pt x="201" y="326"/>
                    <a:pt x="126" y="377"/>
                  </a:cubicBezTo>
                  <a:cubicBezTo>
                    <a:pt x="51" y="427"/>
                    <a:pt x="1" y="477"/>
                    <a:pt x="1" y="477"/>
                  </a:cubicBezTo>
                  <a:lnTo>
                    <a:pt x="201" y="778"/>
                  </a:lnTo>
                  <a:lnTo>
                    <a:pt x="327" y="702"/>
                  </a:lnTo>
                  <a:cubicBezTo>
                    <a:pt x="377" y="652"/>
                    <a:pt x="477" y="577"/>
                    <a:pt x="577" y="527"/>
                  </a:cubicBezTo>
                  <a:cubicBezTo>
                    <a:pt x="778" y="427"/>
                    <a:pt x="978" y="301"/>
                    <a:pt x="978" y="301"/>
                  </a:cubicBezTo>
                  <a:lnTo>
                    <a:pt x="7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65"/>
            <p:cNvSpPr/>
            <p:nvPr/>
          </p:nvSpPr>
          <p:spPr>
            <a:xfrm>
              <a:off x="1724076" y="2926894"/>
              <a:ext cx="49057" cy="38721"/>
            </a:xfrm>
            <a:custGeom>
              <a:avLst/>
              <a:gdLst/>
              <a:ahLst/>
              <a:cxnLst/>
              <a:rect l="l" t="t" r="r" b="b"/>
              <a:pathLst>
                <a:path w="954" h="753" extrusionOk="0">
                  <a:moveTo>
                    <a:pt x="803" y="1"/>
                  </a:moveTo>
                  <a:cubicBezTo>
                    <a:pt x="803" y="1"/>
                    <a:pt x="602" y="101"/>
                    <a:pt x="402" y="201"/>
                  </a:cubicBezTo>
                  <a:cubicBezTo>
                    <a:pt x="302" y="252"/>
                    <a:pt x="201" y="327"/>
                    <a:pt x="101" y="352"/>
                  </a:cubicBezTo>
                  <a:cubicBezTo>
                    <a:pt x="51" y="402"/>
                    <a:pt x="1" y="427"/>
                    <a:pt x="1" y="427"/>
                  </a:cubicBezTo>
                  <a:lnTo>
                    <a:pt x="176" y="753"/>
                  </a:lnTo>
                  <a:cubicBezTo>
                    <a:pt x="176" y="753"/>
                    <a:pt x="226" y="728"/>
                    <a:pt x="276" y="678"/>
                  </a:cubicBezTo>
                  <a:cubicBezTo>
                    <a:pt x="352" y="628"/>
                    <a:pt x="452" y="577"/>
                    <a:pt x="552" y="527"/>
                  </a:cubicBezTo>
                  <a:cubicBezTo>
                    <a:pt x="753" y="427"/>
                    <a:pt x="953" y="327"/>
                    <a:pt x="953" y="327"/>
                  </a:cubicBezTo>
                  <a:lnTo>
                    <a:pt x="8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65"/>
            <p:cNvSpPr/>
            <p:nvPr/>
          </p:nvSpPr>
          <p:spPr>
            <a:xfrm>
              <a:off x="1332283" y="2944790"/>
              <a:ext cx="1346858" cy="1182975"/>
            </a:xfrm>
            <a:custGeom>
              <a:avLst/>
              <a:gdLst/>
              <a:ahLst/>
              <a:cxnLst/>
              <a:rect l="l" t="t" r="r" b="b"/>
              <a:pathLst>
                <a:path w="26192" h="23005" extrusionOk="0">
                  <a:moveTo>
                    <a:pt x="13108" y="0"/>
                  </a:moveTo>
                  <a:cubicBezTo>
                    <a:pt x="11523" y="0"/>
                    <a:pt x="9912" y="331"/>
                    <a:pt x="8372" y="1031"/>
                  </a:cubicBezTo>
                  <a:cubicBezTo>
                    <a:pt x="2582" y="3638"/>
                    <a:pt x="1" y="10455"/>
                    <a:pt x="2607" y="16245"/>
                  </a:cubicBezTo>
                  <a:cubicBezTo>
                    <a:pt x="4540" y="20496"/>
                    <a:pt x="8730" y="23004"/>
                    <a:pt x="13112" y="23004"/>
                  </a:cubicBezTo>
                  <a:cubicBezTo>
                    <a:pt x="14697" y="23004"/>
                    <a:pt x="16308" y="22676"/>
                    <a:pt x="17845" y="21984"/>
                  </a:cubicBezTo>
                  <a:cubicBezTo>
                    <a:pt x="23610" y="19377"/>
                    <a:pt x="26191" y="12560"/>
                    <a:pt x="23585" y="6771"/>
                  </a:cubicBezTo>
                  <a:cubicBezTo>
                    <a:pt x="21653" y="2521"/>
                    <a:pt x="17480" y="0"/>
                    <a:pt x="13108" y="0"/>
                  </a:cubicBezTo>
                  <a:close/>
                </a:path>
              </a:pathLst>
            </a:custGeom>
            <a:solidFill>
              <a:srgbClr val="C5D7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65"/>
            <p:cNvSpPr/>
            <p:nvPr/>
          </p:nvSpPr>
          <p:spPr>
            <a:xfrm>
              <a:off x="1332283" y="2944790"/>
              <a:ext cx="1346858" cy="1182975"/>
            </a:xfrm>
            <a:custGeom>
              <a:avLst/>
              <a:gdLst/>
              <a:ahLst/>
              <a:cxnLst/>
              <a:rect l="l" t="t" r="r" b="b"/>
              <a:pathLst>
                <a:path w="26192" h="23005" extrusionOk="0">
                  <a:moveTo>
                    <a:pt x="13108" y="0"/>
                  </a:moveTo>
                  <a:cubicBezTo>
                    <a:pt x="11523" y="0"/>
                    <a:pt x="9912" y="331"/>
                    <a:pt x="8372" y="1031"/>
                  </a:cubicBezTo>
                  <a:cubicBezTo>
                    <a:pt x="2582" y="3638"/>
                    <a:pt x="1" y="10455"/>
                    <a:pt x="2607" y="16245"/>
                  </a:cubicBezTo>
                  <a:cubicBezTo>
                    <a:pt x="4540" y="20496"/>
                    <a:pt x="8730" y="23004"/>
                    <a:pt x="13112" y="23004"/>
                  </a:cubicBezTo>
                  <a:cubicBezTo>
                    <a:pt x="14697" y="23004"/>
                    <a:pt x="16308" y="22676"/>
                    <a:pt x="17845" y="21984"/>
                  </a:cubicBezTo>
                  <a:cubicBezTo>
                    <a:pt x="23610" y="19377"/>
                    <a:pt x="26191" y="12560"/>
                    <a:pt x="23585" y="6771"/>
                  </a:cubicBezTo>
                  <a:cubicBezTo>
                    <a:pt x="21653" y="2521"/>
                    <a:pt x="17480" y="0"/>
                    <a:pt x="131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65"/>
            <p:cNvSpPr/>
            <p:nvPr/>
          </p:nvSpPr>
          <p:spPr>
            <a:xfrm>
              <a:off x="1288470" y="3262019"/>
              <a:ext cx="735959" cy="560660"/>
            </a:xfrm>
            <a:custGeom>
              <a:avLst/>
              <a:gdLst/>
              <a:ahLst/>
              <a:cxnLst/>
              <a:rect l="l" t="t" r="r" b="b"/>
              <a:pathLst>
                <a:path w="14312" h="10903" extrusionOk="0">
                  <a:moveTo>
                    <a:pt x="1404" y="0"/>
                  </a:moveTo>
                  <a:lnTo>
                    <a:pt x="1404" y="0"/>
                  </a:lnTo>
                  <a:cubicBezTo>
                    <a:pt x="51" y="3384"/>
                    <a:pt x="1" y="7294"/>
                    <a:pt x="1630" y="10903"/>
                  </a:cubicBezTo>
                  <a:lnTo>
                    <a:pt x="14311" y="5163"/>
                  </a:lnTo>
                  <a:lnTo>
                    <a:pt x="14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65"/>
            <p:cNvSpPr/>
            <p:nvPr/>
          </p:nvSpPr>
          <p:spPr>
            <a:xfrm>
              <a:off x="1747268" y="2804250"/>
              <a:ext cx="328693" cy="723309"/>
            </a:xfrm>
            <a:custGeom>
              <a:avLst/>
              <a:gdLst/>
              <a:ahLst/>
              <a:cxnLst/>
              <a:rect l="l" t="t" r="r" b="b"/>
              <a:pathLst>
                <a:path w="6392" h="14066" extrusionOk="0">
                  <a:moveTo>
                    <a:pt x="4913" y="1"/>
                  </a:moveTo>
                  <a:cubicBezTo>
                    <a:pt x="3276" y="1"/>
                    <a:pt x="1617" y="292"/>
                    <a:pt x="1" y="907"/>
                  </a:cubicBezTo>
                  <a:lnTo>
                    <a:pt x="5389" y="14065"/>
                  </a:lnTo>
                  <a:lnTo>
                    <a:pt x="6392" y="80"/>
                  </a:lnTo>
                  <a:cubicBezTo>
                    <a:pt x="5902" y="28"/>
                    <a:pt x="5409" y="1"/>
                    <a:pt x="49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65"/>
            <p:cNvSpPr/>
            <p:nvPr/>
          </p:nvSpPr>
          <p:spPr>
            <a:xfrm>
              <a:off x="2023102" y="3486276"/>
              <a:ext cx="723052" cy="738530"/>
            </a:xfrm>
            <a:custGeom>
              <a:avLst/>
              <a:gdLst/>
              <a:ahLst/>
              <a:cxnLst/>
              <a:rect l="l" t="t" r="r" b="b"/>
              <a:pathLst>
                <a:path w="14061" h="14362" extrusionOk="0">
                  <a:moveTo>
                    <a:pt x="13634" y="0"/>
                  </a:moveTo>
                  <a:lnTo>
                    <a:pt x="0" y="827"/>
                  </a:lnTo>
                  <a:lnTo>
                    <a:pt x="4186" y="14361"/>
                  </a:lnTo>
                  <a:cubicBezTo>
                    <a:pt x="4587" y="14236"/>
                    <a:pt x="4988" y="14085"/>
                    <a:pt x="5389" y="13885"/>
                  </a:cubicBezTo>
                  <a:cubicBezTo>
                    <a:pt x="10928" y="11404"/>
                    <a:pt x="14061" y="5740"/>
                    <a:pt x="136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65"/>
            <p:cNvSpPr/>
            <p:nvPr/>
          </p:nvSpPr>
          <p:spPr>
            <a:xfrm>
              <a:off x="1477913" y="3528803"/>
              <a:ext cx="545233" cy="871251"/>
            </a:xfrm>
            <a:custGeom>
              <a:avLst/>
              <a:gdLst/>
              <a:ahLst/>
              <a:cxnLst/>
              <a:rect l="l" t="t" r="r" b="b"/>
              <a:pathLst>
                <a:path w="10603" h="16943" extrusionOk="0">
                  <a:moveTo>
                    <a:pt x="10602" y="0"/>
                  </a:moveTo>
                  <a:lnTo>
                    <a:pt x="1" y="14161"/>
                  </a:lnTo>
                  <a:cubicBezTo>
                    <a:pt x="1780" y="15464"/>
                    <a:pt x="3810" y="16391"/>
                    <a:pt x="5941" y="16943"/>
                  </a:cubicBezTo>
                  <a:lnTo>
                    <a:pt x="106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65"/>
            <p:cNvSpPr/>
            <p:nvPr/>
          </p:nvSpPr>
          <p:spPr>
            <a:xfrm>
              <a:off x="2029530" y="4162902"/>
              <a:ext cx="56770" cy="104439"/>
            </a:xfrm>
            <a:custGeom>
              <a:avLst/>
              <a:gdLst/>
              <a:ahLst/>
              <a:cxnLst/>
              <a:rect l="l" t="t" r="r" b="b"/>
              <a:pathLst>
                <a:path w="1104" h="2031" extrusionOk="0">
                  <a:moveTo>
                    <a:pt x="702" y="0"/>
                  </a:moveTo>
                  <a:lnTo>
                    <a:pt x="1" y="1880"/>
                  </a:lnTo>
                  <a:lnTo>
                    <a:pt x="402" y="2030"/>
                  </a:lnTo>
                  <a:lnTo>
                    <a:pt x="1103" y="151"/>
                  </a:lnTo>
                  <a:lnTo>
                    <a:pt x="7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65"/>
            <p:cNvSpPr/>
            <p:nvPr/>
          </p:nvSpPr>
          <p:spPr>
            <a:xfrm>
              <a:off x="2006338" y="4187380"/>
              <a:ext cx="103154" cy="55485"/>
            </a:xfrm>
            <a:custGeom>
              <a:avLst/>
              <a:gdLst/>
              <a:ahLst/>
              <a:cxnLst/>
              <a:rect l="l" t="t" r="r" b="b"/>
              <a:pathLst>
                <a:path w="2006" h="1079" extrusionOk="0">
                  <a:moveTo>
                    <a:pt x="151" y="0"/>
                  </a:moveTo>
                  <a:lnTo>
                    <a:pt x="1" y="376"/>
                  </a:lnTo>
                  <a:lnTo>
                    <a:pt x="1855" y="1078"/>
                  </a:lnTo>
                  <a:lnTo>
                    <a:pt x="2006" y="702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65"/>
            <p:cNvSpPr/>
            <p:nvPr/>
          </p:nvSpPr>
          <p:spPr>
            <a:xfrm>
              <a:off x="2269265" y="3116389"/>
              <a:ext cx="55485" cy="104439"/>
            </a:xfrm>
            <a:custGeom>
              <a:avLst/>
              <a:gdLst/>
              <a:ahLst/>
              <a:cxnLst/>
              <a:rect l="l" t="t" r="r" b="b"/>
              <a:pathLst>
                <a:path w="1079" h="2031" extrusionOk="0">
                  <a:moveTo>
                    <a:pt x="702" y="0"/>
                  </a:moveTo>
                  <a:lnTo>
                    <a:pt x="0" y="1880"/>
                  </a:lnTo>
                  <a:lnTo>
                    <a:pt x="376" y="2030"/>
                  </a:lnTo>
                  <a:lnTo>
                    <a:pt x="1078" y="151"/>
                  </a:lnTo>
                  <a:lnTo>
                    <a:pt x="7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65"/>
            <p:cNvSpPr/>
            <p:nvPr/>
          </p:nvSpPr>
          <p:spPr>
            <a:xfrm>
              <a:off x="2246073" y="3140866"/>
              <a:ext cx="101868" cy="55485"/>
            </a:xfrm>
            <a:custGeom>
              <a:avLst/>
              <a:gdLst/>
              <a:ahLst/>
              <a:cxnLst/>
              <a:rect l="l" t="t" r="r" b="b"/>
              <a:pathLst>
                <a:path w="1981" h="1079" extrusionOk="0">
                  <a:moveTo>
                    <a:pt x="126" y="0"/>
                  </a:moveTo>
                  <a:lnTo>
                    <a:pt x="0" y="376"/>
                  </a:lnTo>
                  <a:lnTo>
                    <a:pt x="1855" y="1078"/>
                  </a:lnTo>
                  <a:lnTo>
                    <a:pt x="1980" y="702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65"/>
            <p:cNvSpPr/>
            <p:nvPr/>
          </p:nvSpPr>
          <p:spPr>
            <a:xfrm>
              <a:off x="1342619" y="3021822"/>
              <a:ext cx="110867" cy="102331"/>
            </a:xfrm>
            <a:custGeom>
              <a:avLst/>
              <a:gdLst/>
              <a:ahLst/>
              <a:cxnLst/>
              <a:rect l="l" t="t" r="r" b="b"/>
              <a:pathLst>
                <a:path w="2156" h="1990" extrusionOk="0">
                  <a:moveTo>
                    <a:pt x="1003" y="411"/>
                  </a:moveTo>
                  <a:cubicBezTo>
                    <a:pt x="1228" y="411"/>
                    <a:pt x="1454" y="536"/>
                    <a:pt x="1554" y="761"/>
                  </a:cubicBezTo>
                  <a:cubicBezTo>
                    <a:pt x="1679" y="1037"/>
                    <a:pt x="1554" y="1388"/>
                    <a:pt x="1253" y="1513"/>
                  </a:cubicBezTo>
                  <a:cubicBezTo>
                    <a:pt x="1178" y="1554"/>
                    <a:pt x="1096" y="1573"/>
                    <a:pt x="1014" y="1573"/>
                  </a:cubicBezTo>
                  <a:cubicBezTo>
                    <a:pt x="792" y="1573"/>
                    <a:pt x="568" y="1439"/>
                    <a:pt x="476" y="1238"/>
                  </a:cubicBezTo>
                  <a:cubicBezTo>
                    <a:pt x="426" y="1087"/>
                    <a:pt x="401" y="937"/>
                    <a:pt x="476" y="787"/>
                  </a:cubicBezTo>
                  <a:cubicBezTo>
                    <a:pt x="526" y="636"/>
                    <a:pt x="627" y="536"/>
                    <a:pt x="777" y="461"/>
                  </a:cubicBezTo>
                  <a:cubicBezTo>
                    <a:pt x="852" y="436"/>
                    <a:pt x="928" y="411"/>
                    <a:pt x="1003" y="411"/>
                  </a:cubicBezTo>
                  <a:close/>
                  <a:moveTo>
                    <a:pt x="984" y="1"/>
                  </a:moveTo>
                  <a:cubicBezTo>
                    <a:pt x="853" y="1"/>
                    <a:pt x="723" y="28"/>
                    <a:pt x="602" y="85"/>
                  </a:cubicBezTo>
                  <a:cubicBezTo>
                    <a:pt x="351" y="210"/>
                    <a:pt x="176" y="386"/>
                    <a:pt x="75" y="636"/>
                  </a:cubicBezTo>
                  <a:cubicBezTo>
                    <a:pt x="0" y="887"/>
                    <a:pt x="0" y="1162"/>
                    <a:pt x="100" y="1413"/>
                  </a:cubicBezTo>
                  <a:cubicBezTo>
                    <a:pt x="276" y="1764"/>
                    <a:pt x="627" y="1990"/>
                    <a:pt x="1003" y="1990"/>
                  </a:cubicBezTo>
                  <a:cubicBezTo>
                    <a:pt x="1153" y="1990"/>
                    <a:pt x="1303" y="1964"/>
                    <a:pt x="1429" y="1889"/>
                  </a:cubicBezTo>
                  <a:cubicBezTo>
                    <a:pt x="1930" y="1664"/>
                    <a:pt x="2156" y="1087"/>
                    <a:pt x="1930" y="586"/>
                  </a:cubicBezTo>
                  <a:cubicBezTo>
                    <a:pt x="1762" y="231"/>
                    <a:pt x="1370" y="1"/>
                    <a:pt x="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65"/>
            <p:cNvSpPr/>
            <p:nvPr/>
          </p:nvSpPr>
          <p:spPr>
            <a:xfrm>
              <a:off x="2104300" y="2852176"/>
              <a:ext cx="594187" cy="603186"/>
            </a:xfrm>
            <a:custGeom>
              <a:avLst/>
              <a:gdLst/>
              <a:ahLst/>
              <a:cxnLst/>
              <a:rect l="l" t="t" r="r" b="b"/>
              <a:pathLst>
                <a:path w="11555" h="11730" extrusionOk="0">
                  <a:moveTo>
                    <a:pt x="1228" y="451"/>
                  </a:moveTo>
                  <a:cubicBezTo>
                    <a:pt x="5138" y="953"/>
                    <a:pt x="8547" y="3434"/>
                    <a:pt x="10176" y="7018"/>
                  </a:cubicBezTo>
                  <a:cubicBezTo>
                    <a:pt x="10677" y="8196"/>
                    <a:pt x="11003" y="9399"/>
                    <a:pt x="11128" y="10652"/>
                  </a:cubicBezTo>
                  <a:lnTo>
                    <a:pt x="426" y="11304"/>
                  </a:lnTo>
                  <a:lnTo>
                    <a:pt x="1228" y="451"/>
                  </a:lnTo>
                  <a:close/>
                  <a:moveTo>
                    <a:pt x="852" y="0"/>
                  </a:moveTo>
                  <a:lnTo>
                    <a:pt x="0" y="11730"/>
                  </a:lnTo>
                  <a:lnTo>
                    <a:pt x="11554" y="11053"/>
                  </a:lnTo>
                  <a:lnTo>
                    <a:pt x="11554" y="10852"/>
                  </a:lnTo>
                  <a:cubicBezTo>
                    <a:pt x="11454" y="9474"/>
                    <a:pt x="11103" y="8121"/>
                    <a:pt x="10527" y="6842"/>
                  </a:cubicBezTo>
                  <a:cubicBezTo>
                    <a:pt x="8822" y="3083"/>
                    <a:pt x="5213" y="451"/>
                    <a:pt x="1078" y="25"/>
                  </a:cubicBezTo>
                  <a:lnTo>
                    <a:pt x="8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65"/>
            <p:cNvSpPr/>
            <p:nvPr/>
          </p:nvSpPr>
          <p:spPr>
            <a:xfrm>
              <a:off x="2260215" y="4266006"/>
              <a:ext cx="70963" cy="41292"/>
            </a:xfrm>
            <a:custGeom>
              <a:avLst/>
              <a:gdLst/>
              <a:ahLst/>
              <a:cxnLst/>
              <a:rect l="l" t="t" r="r" b="b"/>
              <a:pathLst>
                <a:path w="1380" h="803" extrusionOk="0">
                  <a:moveTo>
                    <a:pt x="1254" y="0"/>
                  </a:moveTo>
                  <a:cubicBezTo>
                    <a:pt x="1254" y="0"/>
                    <a:pt x="1154" y="25"/>
                    <a:pt x="1054" y="75"/>
                  </a:cubicBezTo>
                  <a:cubicBezTo>
                    <a:pt x="928" y="125"/>
                    <a:pt x="778" y="176"/>
                    <a:pt x="627" y="251"/>
                  </a:cubicBezTo>
                  <a:cubicBezTo>
                    <a:pt x="477" y="301"/>
                    <a:pt x="302" y="351"/>
                    <a:pt x="201" y="401"/>
                  </a:cubicBezTo>
                  <a:cubicBezTo>
                    <a:pt x="76" y="426"/>
                    <a:pt x="1" y="451"/>
                    <a:pt x="1" y="451"/>
                  </a:cubicBezTo>
                  <a:lnTo>
                    <a:pt x="101" y="802"/>
                  </a:lnTo>
                  <a:cubicBezTo>
                    <a:pt x="101" y="802"/>
                    <a:pt x="176" y="777"/>
                    <a:pt x="302" y="752"/>
                  </a:cubicBezTo>
                  <a:cubicBezTo>
                    <a:pt x="427" y="702"/>
                    <a:pt x="577" y="652"/>
                    <a:pt x="753" y="602"/>
                  </a:cubicBezTo>
                  <a:cubicBezTo>
                    <a:pt x="903" y="526"/>
                    <a:pt x="1079" y="476"/>
                    <a:pt x="1179" y="426"/>
                  </a:cubicBezTo>
                  <a:cubicBezTo>
                    <a:pt x="1304" y="376"/>
                    <a:pt x="1379" y="326"/>
                    <a:pt x="1379" y="326"/>
                  </a:cubicBezTo>
                  <a:lnTo>
                    <a:pt x="12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65"/>
            <p:cNvSpPr/>
            <p:nvPr/>
          </p:nvSpPr>
          <p:spPr>
            <a:xfrm>
              <a:off x="2354319" y="4219571"/>
              <a:ext cx="70912" cy="49057"/>
            </a:xfrm>
            <a:custGeom>
              <a:avLst/>
              <a:gdLst/>
              <a:ahLst/>
              <a:cxnLst/>
              <a:rect l="l" t="t" r="r" b="b"/>
              <a:pathLst>
                <a:path w="1379" h="954" extrusionOk="0">
                  <a:moveTo>
                    <a:pt x="1178" y="1"/>
                  </a:moveTo>
                  <a:cubicBezTo>
                    <a:pt x="1178" y="1"/>
                    <a:pt x="878" y="151"/>
                    <a:pt x="602" y="327"/>
                  </a:cubicBezTo>
                  <a:cubicBezTo>
                    <a:pt x="301" y="477"/>
                    <a:pt x="0" y="627"/>
                    <a:pt x="0" y="627"/>
                  </a:cubicBezTo>
                  <a:lnTo>
                    <a:pt x="151" y="953"/>
                  </a:lnTo>
                  <a:cubicBezTo>
                    <a:pt x="151" y="953"/>
                    <a:pt x="477" y="803"/>
                    <a:pt x="777" y="653"/>
                  </a:cubicBezTo>
                  <a:cubicBezTo>
                    <a:pt x="1078" y="477"/>
                    <a:pt x="1379" y="302"/>
                    <a:pt x="1379" y="302"/>
                  </a:cubicBezTo>
                  <a:lnTo>
                    <a:pt x="11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65"/>
            <p:cNvSpPr/>
            <p:nvPr/>
          </p:nvSpPr>
          <p:spPr>
            <a:xfrm>
              <a:off x="2443230" y="4161617"/>
              <a:ext cx="67106" cy="55433"/>
            </a:xfrm>
            <a:custGeom>
              <a:avLst/>
              <a:gdLst/>
              <a:ahLst/>
              <a:cxnLst/>
              <a:rect l="l" t="t" r="r" b="b"/>
              <a:pathLst>
                <a:path w="1305" h="1078" extrusionOk="0">
                  <a:moveTo>
                    <a:pt x="1079" y="0"/>
                  </a:moveTo>
                  <a:cubicBezTo>
                    <a:pt x="1079" y="0"/>
                    <a:pt x="1028" y="50"/>
                    <a:pt x="928" y="125"/>
                  </a:cubicBezTo>
                  <a:cubicBezTo>
                    <a:pt x="828" y="201"/>
                    <a:pt x="677" y="301"/>
                    <a:pt x="552" y="401"/>
                  </a:cubicBezTo>
                  <a:cubicBezTo>
                    <a:pt x="427" y="501"/>
                    <a:pt x="276" y="602"/>
                    <a:pt x="176" y="677"/>
                  </a:cubicBezTo>
                  <a:cubicBezTo>
                    <a:pt x="76" y="727"/>
                    <a:pt x="1" y="777"/>
                    <a:pt x="1" y="777"/>
                  </a:cubicBezTo>
                  <a:lnTo>
                    <a:pt x="201" y="1078"/>
                  </a:lnTo>
                  <a:cubicBezTo>
                    <a:pt x="201" y="1078"/>
                    <a:pt x="276" y="1028"/>
                    <a:pt x="377" y="978"/>
                  </a:cubicBezTo>
                  <a:cubicBezTo>
                    <a:pt x="477" y="902"/>
                    <a:pt x="627" y="802"/>
                    <a:pt x="753" y="702"/>
                  </a:cubicBezTo>
                  <a:cubicBezTo>
                    <a:pt x="903" y="602"/>
                    <a:pt x="1028" y="501"/>
                    <a:pt x="1154" y="426"/>
                  </a:cubicBezTo>
                  <a:cubicBezTo>
                    <a:pt x="1254" y="351"/>
                    <a:pt x="1304" y="301"/>
                    <a:pt x="1304" y="301"/>
                  </a:cubicBezTo>
                  <a:lnTo>
                    <a:pt x="10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65"/>
            <p:cNvSpPr/>
            <p:nvPr/>
          </p:nvSpPr>
          <p:spPr>
            <a:xfrm>
              <a:off x="2524427" y="4093275"/>
              <a:ext cx="64484" cy="61913"/>
            </a:xfrm>
            <a:custGeom>
              <a:avLst/>
              <a:gdLst/>
              <a:ahLst/>
              <a:cxnLst/>
              <a:rect l="l" t="t" r="r" b="b"/>
              <a:pathLst>
                <a:path w="1254" h="1204" extrusionOk="0">
                  <a:moveTo>
                    <a:pt x="978" y="1"/>
                  </a:moveTo>
                  <a:lnTo>
                    <a:pt x="1" y="928"/>
                  </a:lnTo>
                  <a:lnTo>
                    <a:pt x="251" y="1204"/>
                  </a:lnTo>
                  <a:lnTo>
                    <a:pt x="1254" y="276"/>
                  </a:lnTo>
                  <a:lnTo>
                    <a:pt x="9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65"/>
            <p:cNvSpPr/>
            <p:nvPr/>
          </p:nvSpPr>
          <p:spPr>
            <a:xfrm>
              <a:off x="2597911" y="4015935"/>
              <a:ext cx="59342" cy="65821"/>
            </a:xfrm>
            <a:custGeom>
              <a:avLst/>
              <a:gdLst/>
              <a:ahLst/>
              <a:cxnLst/>
              <a:rect l="l" t="t" r="r" b="b"/>
              <a:pathLst>
                <a:path w="1154" h="1280" extrusionOk="0">
                  <a:moveTo>
                    <a:pt x="852" y="1"/>
                  </a:moveTo>
                  <a:cubicBezTo>
                    <a:pt x="852" y="1"/>
                    <a:pt x="652" y="277"/>
                    <a:pt x="451" y="527"/>
                  </a:cubicBezTo>
                  <a:cubicBezTo>
                    <a:pt x="351" y="678"/>
                    <a:pt x="226" y="778"/>
                    <a:pt x="151" y="878"/>
                  </a:cubicBezTo>
                  <a:cubicBezTo>
                    <a:pt x="50" y="978"/>
                    <a:pt x="0" y="1029"/>
                    <a:pt x="0" y="1029"/>
                  </a:cubicBezTo>
                  <a:lnTo>
                    <a:pt x="276" y="1279"/>
                  </a:lnTo>
                  <a:cubicBezTo>
                    <a:pt x="276" y="1279"/>
                    <a:pt x="326" y="1204"/>
                    <a:pt x="426" y="1129"/>
                  </a:cubicBezTo>
                  <a:cubicBezTo>
                    <a:pt x="502" y="1029"/>
                    <a:pt x="627" y="903"/>
                    <a:pt x="727" y="778"/>
                  </a:cubicBezTo>
                  <a:cubicBezTo>
                    <a:pt x="928" y="502"/>
                    <a:pt x="1153" y="227"/>
                    <a:pt x="1153" y="227"/>
                  </a:cubicBezTo>
                  <a:lnTo>
                    <a:pt x="8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65"/>
            <p:cNvSpPr/>
            <p:nvPr/>
          </p:nvSpPr>
          <p:spPr>
            <a:xfrm>
              <a:off x="2661059" y="3930881"/>
              <a:ext cx="52862" cy="68392"/>
            </a:xfrm>
            <a:custGeom>
              <a:avLst/>
              <a:gdLst/>
              <a:ahLst/>
              <a:cxnLst/>
              <a:rect l="l" t="t" r="r" b="b"/>
              <a:pathLst>
                <a:path w="1028" h="1330" extrusionOk="0">
                  <a:moveTo>
                    <a:pt x="702" y="1"/>
                  </a:moveTo>
                  <a:cubicBezTo>
                    <a:pt x="702" y="1"/>
                    <a:pt x="677" y="76"/>
                    <a:pt x="602" y="176"/>
                  </a:cubicBezTo>
                  <a:cubicBezTo>
                    <a:pt x="552" y="302"/>
                    <a:pt x="452" y="427"/>
                    <a:pt x="376" y="577"/>
                  </a:cubicBezTo>
                  <a:cubicBezTo>
                    <a:pt x="176" y="853"/>
                    <a:pt x="0" y="1129"/>
                    <a:pt x="0" y="1129"/>
                  </a:cubicBezTo>
                  <a:lnTo>
                    <a:pt x="301" y="1329"/>
                  </a:lnTo>
                  <a:cubicBezTo>
                    <a:pt x="301" y="1329"/>
                    <a:pt x="502" y="1053"/>
                    <a:pt x="677" y="753"/>
                  </a:cubicBezTo>
                  <a:cubicBezTo>
                    <a:pt x="777" y="627"/>
                    <a:pt x="853" y="477"/>
                    <a:pt x="928" y="377"/>
                  </a:cubicBezTo>
                  <a:cubicBezTo>
                    <a:pt x="978" y="251"/>
                    <a:pt x="1028" y="176"/>
                    <a:pt x="1028" y="176"/>
                  </a:cubicBezTo>
                  <a:lnTo>
                    <a:pt x="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65"/>
            <p:cNvSpPr/>
            <p:nvPr/>
          </p:nvSpPr>
          <p:spPr>
            <a:xfrm>
              <a:off x="2712585" y="3839399"/>
              <a:ext cx="46486" cy="70912"/>
            </a:xfrm>
            <a:custGeom>
              <a:avLst/>
              <a:gdLst/>
              <a:ahLst/>
              <a:cxnLst/>
              <a:rect l="l" t="t" r="r" b="b"/>
              <a:pathLst>
                <a:path w="904" h="1379" extrusionOk="0">
                  <a:moveTo>
                    <a:pt x="577" y="0"/>
                  </a:moveTo>
                  <a:cubicBezTo>
                    <a:pt x="577" y="0"/>
                    <a:pt x="427" y="301"/>
                    <a:pt x="302" y="602"/>
                  </a:cubicBezTo>
                  <a:cubicBezTo>
                    <a:pt x="252" y="752"/>
                    <a:pt x="176" y="903"/>
                    <a:pt x="101" y="1028"/>
                  </a:cubicBezTo>
                  <a:cubicBezTo>
                    <a:pt x="51" y="1128"/>
                    <a:pt x="1" y="1203"/>
                    <a:pt x="1" y="1203"/>
                  </a:cubicBezTo>
                  <a:lnTo>
                    <a:pt x="327" y="1379"/>
                  </a:lnTo>
                  <a:cubicBezTo>
                    <a:pt x="327" y="1379"/>
                    <a:pt x="377" y="1304"/>
                    <a:pt x="427" y="1178"/>
                  </a:cubicBezTo>
                  <a:cubicBezTo>
                    <a:pt x="502" y="1053"/>
                    <a:pt x="577" y="928"/>
                    <a:pt x="653" y="752"/>
                  </a:cubicBezTo>
                  <a:cubicBezTo>
                    <a:pt x="778" y="452"/>
                    <a:pt x="903" y="126"/>
                    <a:pt x="903" y="126"/>
                  </a:cubicBezTo>
                  <a:lnTo>
                    <a:pt x="5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65"/>
            <p:cNvSpPr/>
            <p:nvPr/>
          </p:nvSpPr>
          <p:spPr>
            <a:xfrm>
              <a:off x="2173875" y="3756916"/>
              <a:ext cx="141823" cy="279687"/>
            </a:xfrm>
            <a:custGeom>
              <a:avLst/>
              <a:gdLst/>
              <a:ahLst/>
              <a:cxnLst/>
              <a:rect l="l" t="t" r="r" b="b"/>
              <a:pathLst>
                <a:path w="2758" h="5439" extrusionOk="0">
                  <a:moveTo>
                    <a:pt x="51" y="0"/>
                  </a:moveTo>
                  <a:lnTo>
                    <a:pt x="1" y="176"/>
                  </a:lnTo>
                  <a:lnTo>
                    <a:pt x="652" y="401"/>
                  </a:lnTo>
                  <a:cubicBezTo>
                    <a:pt x="753" y="426"/>
                    <a:pt x="828" y="502"/>
                    <a:pt x="878" y="627"/>
                  </a:cubicBezTo>
                  <a:cubicBezTo>
                    <a:pt x="928" y="727"/>
                    <a:pt x="928" y="853"/>
                    <a:pt x="853" y="953"/>
                  </a:cubicBezTo>
                  <a:lnTo>
                    <a:pt x="727" y="1228"/>
                  </a:lnTo>
                  <a:cubicBezTo>
                    <a:pt x="652" y="1379"/>
                    <a:pt x="627" y="1529"/>
                    <a:pt x="677" y="1680"/>
                  </a:cubicBezTo>
                  <a:cubicBezTo>
                    <a:pt x="727" y="1830"/>
                    <a:pt x="853" y="1955"/>
                    <a:pt x="1003" y="2005"/>
                  </a:cubicBezTo>
                  <a:lnTo>
                    <a:pt x="1479" y="2231"/>
                  </a:lnTo>
                  <a:cubicBezTo>
                    <a:pt x="1555" y="2256"/>
                    <a:pt x="1630" y="2331"/>
                    <a:pt x="1680" y="2431"/>
                  </a:cubicBezTo>
                  <a:cubicBezTo>
                    <a:pt x="1730" y="2532"/>
                    <a:pt x="1705" y="2657"/>
                    <a:pt x="1680" y="2757"/>
                  </a:cubicBezTo>
                  <a:lnTo>
                    <a:pt x="1479" y="3183"/>
                  </a:lnTo>
                  <a:cubicBezTo>
                    <a:pt x="1404" y="3334"/>
                    <a:pt x="1404" y="3484"/>
                    <a:pt x="1454" y="3609"/>
                  </a:cubicBezTo>
                  <a:cubicBezTo>
                    <a:pt x="1504" y="3760"/>
                    <a:pt x="1605" y="3885"/>
                    <a:pt x="1755" y="3935"/>
                  </a:cubicBezTo>
                  <a:lnTo>
                    <a:pt x="2281" y="4186"/>
                  </a:lnTo>
                  <a:cubicBezTo>
                    <a:pt x="2482" y="4261"/>
                    <a:pt x="2557" y="4512"/>
                    <a:pt x="2482" y="4712"/>
                  </a:cubicBezTo>
                  <a:lnTo>
                    <a:pt x="2181" y="5364"/>
                  </a:lnTo>
                  <a:lnTo>
                    <a:pt x="2332" y="5439"/>
                  </a:lnTo>
                  <a:lnTo>
                    <a:pt x="2632" y="4762"/>
                  </a:lnTo>
                  <a:cubicBezTo>
                    <a:pt x="2758" y="4487"/>
                    <a:pt x="2632" y="4161"/>
                    <a:pt x="2357" y="4035"/>
                  </a:cubicBezTo>
                  <a:lnTo>
                    <a:pt x="1830" y="3785"/>
                  </a:lnTo>
                  <a:cubicBezTo>
                    <a:pt x="1730" y="3735"/>
                    <a:pt x="1655" y="3660"/>
                    <a:pt x="1605" y="3559"/>
                  </a:cubicBezTo>
                  <a:cubicBezTo>
                    <a:pt x="1580" y="3459"/>
                    <a:pt x="1580" y="3359"/>
                    <a:pt x="1630" y="3259"/>
                  </a:cubicBezTo>
                  <a:lnTo>
                    <a:pt x="1830" y="2807"/>
                  </a:lnTo>
                  <a:cubicBezTo>
                    <a:pt x="1880" y="2682"/>
                    <a:pt x="1905" y="2532"/>
                    <a:pt x="1830" y="2381"/>
                  </a:cubicBezTo>
                  <a:cubicBezTo>
                    <a:pt x="1780" y="2231"/>
                    <a:pt x="1680" y="2131"/>
                    <a:pt x="1530" y="2056"/>
                  </a:cubicBezTo>
                  <a:lnTo>
                    <a:pt x="1053" y="1855"/>
                  </a:lnTo>
                  <a:cubicBezTo>
                    <a:pt x="953" y="1805"/>
                    <a:pt x="878" y="1730"/>
                    <a:pt x="853" y="1629"/>
                  </a:cubicBezTo>
                  <a:cubicBezTo>
                    <a:pt x="803" y="1504"/>
                    <a:pt x="828" y="1404"/>
                    <a:pt x="878" y="1304"/>
                  </a:cubicBezTo>
                  <a:lnTo>
                    <a:pt x="1028" y="1028"/>
                  </a:lnTo>
                  <a:cubicBezTo>
                    <a:pt x="1103" y="878"/>
                    <a:pt x="1103" y="702"/>
                    <a:pt x="1053" y="552"/>
                  </a:cubicBezTo>
                  <a:cubicBezTo>
                    <a:pt x="978" y="401"/>
                    <a:pt x="853" y="276"/>
                    <a:pt x="702" y="226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65"/>
            <p:cNvSpPr/>
            <p:nvPr/>
          </p:nvSpPr>
          <p:spPr>
            <a:xfrm>
              <a:off x="1026829" y="4339438"/>
              <a:ext cx="1808221" cy="107010"/>
            </a:xfrm>
            <a:custGeom>
              <a:avLst/>
              <a:gdLst/>
              <a:ahLst/>
              <a:cxnLst/>
              <a:rect l="l" t="t" r="r" b="b"/>
              <a:pathLst>
                <a:path w="35164" h="2081" extrusionOk="0">
                  <a:moveTo>
                    <a:pt x="1" y="1"/>
                  </a:moveTo>
                  <a:lnTo>
                    <a:pt x="1" y="2081"/>
                  </a:lnTo>
                  <a:lnTo>
                    <a:pt x="35164" y="2081"/>
                  </a:lnTo>
                  <a:lnTo>
                    <a:pt x="351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65"/>
            <p:cNvSpPr/>
            <p:nvPr/>
          </p:nvSpPr>
          <p:spPr>
            <a:xfrm>
              <a:off x="654370" y="3510753"/>
              <a:ext cx="1477008" cy="935684"/>
            </a:xfrm>
            <a:custGeom>
              <a:avLst/>
              <a:gdLst/>
              <a:ahLst/>
              <a:cxnLst/>
              <a:rect l="l" t="t" r="r" b="b"/>
              <a:pathLst>
                <a:path w="28723" h="18196" extrusionOk="0">
                  <a:moveTo>
                    <a:pt x="1" y="0"/>
                  </a:moveTo>
                  <a:lnTo>
                    <a:pt x="3685" y="18196"/>
                  </a:lnTo>
                  <a:lnTo>
                    <a:pt x="28723" y="18196"/>
                  </a:lnTo>
                  <a:lnTo>
                    <a:pt x="237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65"/>
            <p:cNvSpPr/>
            <p:nvPr/>
          </p:nvSpPr>
          <p:spPr>
            <a:xfrm>
              <a:off x="2681680" y="4142282"/>
              <a:ext cx="88961" cy="87675"/>
            </a:xfrm>
            <a:custGeom>
              <a:avLst/>
              <a:gdLst/>
              <a:ahLst/>
              <a:cxnLst/>
              <a:rect l="l" t="t" r="r" b="b"/>
              <a:pathLst>
                <a:path w="1730" h="1705" extrusionOk="0">
                  <a:moveTo>
                    <a:pt x="301" y="0"/>
                  </a:moveTo>
                  <a:lnTo>
                    <a:pt x="0" y="301"/>
                  </a:lnTo>
                  <a:lnTo>
                    <a:pt x="1429" y="1704"/>
                  </a:lnTo>
                  <a:lnTo>
                    <a:pt x="1730" y="1404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65"/>
            <p:cNvSpPr/>
            <p:nvPr/>
          </p:nvSpPr>
          <p:spPr>
            <a:xfrm>
              <a:off x="2682965" y="4142282"/>
              <a:ext cx="86390" cy="87675"/>
            </a:xfrm>
            <a:custGeom>
              <a:avLst/>
              <a:gdLst/>
              <a:ahLst/>
              <a:cxnLst/>
              <a:rect l="l" t="t" r="r" b="b"/>
              <a:pathLst>
                <a:path w="1680" h="1705" extrusionOk="0">
                  <a:moveTo>
                    <a:pt x="1404" y="0"/>
                  </a:moveTo>
                  <a:lnTo>
                    <a:pt x="0" y="1404"/>
                  </a:lnTo>
                  <a:lnTo>
                    <a:pt x="301" y="1704"/>
                  </a:lnTo>
                  <a:lnTo>
                    <a:pt x="1680" y="301"/>
                  </a:lnTo>
                  <a:lnTo>
                    <a:pt x="14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65"/>
            <p:cNvSpPr/>
            <p:nvPr/>
          </p:nvSpPr>
          <p:spPr>
            <a:xfrm>
              <a:off x="615700" y="4066227"/>
              <a:ext cx="225591" cy="19386"/>
            </a:xfrm>
            <a:custGeom>
              <a:avLst/>
              <a:gdLst/>
              <a:ahLst/>
              <a:cxnLst/>
              <a:rect l="l" t="t" r="r" b="b"/>
              <a:pathLst>
                <a:path w="4387" h="377" extrusionOk="0">
                  <a:moveTo>
                    <a:pt x="1" y="0"/>
                  </a:moveTo>
                  <a:lnTo>
                    <a:pt x="1" y="376"/>
                  </a:lnTo>
                  <a:lnTo>
                    <a:pt x="4387" y="376"/>
                  </a:lnTo>
                  <a:lnTo>
                    <a:pt x="43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65"/>
            <p:cNvSpPr/>
            <p:nvPr/>
          </p:nvSpPr>
          <p:spPr>
            <a:xfrm>
              <a:off x="703377" y="4001794"/>
              <a:ext cx="123774" cy="19386"/>
            </a:xfrm>
            <a:custGeom>
              <a:avLst/>
              <a:gdLst/>
              <a:ahLst/>
              <a:cxnLst/>
              <a:rect l="l" t="t" r="r" b="b"/>
              <a:pathLst>
                <a:path w="2407" h="377" extrusionOk="0">
                  <a:moveTo>
                    <a:pt x="0" y="0"/>
                  </a:moveTo>
                  <a:lnTo>
                    <a:pt x="0" y="376"/>
                  </a:lnTo>
                  <a:lnTo>
                    <a:pt x="2406" y="376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65"/>
            <p:cNvSpPr/>
            <p:nvPr/>
          </p:nvSpPr>
          <p:spPr>
            <a:xfrm>
              <a:off x="641514" y="3144723"/>
              <a:ext cx="51577" cy="18101"/>
            </a:xfrm>
            <a:custGeom>
              <a:avLst/>
              <a:gdLst/>
              <a:ahLst/>
              <a:cxnLst/>
              <a:rect l="l" t="t" r="r" b="b"/>
              <a:pathLst>
                <a:path w="1003" h="352" extrusionOk="0">
                  <a:moveTo>
                    <a:pt x="25" y="1"/>
                  </a:moveTo>
                  <a:lnTo>
                    <a:pt x="0" y="351"/>
                  </a:lnTo>
                  <a:lnTo>
                    <a:pt x="1003" y="351"/>
                  </a:lnTo>
                  <a:lnTo>
                    <a:pt x="10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65"/>
            <p:cNvSpPr/>
            <p:nvPr/>
          </p:nvSpPr>
          <p:spPr>
            <a:xfrm>
              <a:off x="717518" y="3144723"/>
              <a:ext cx="50343" cy="19386"/>
            </a:xfrm>
            <a:custGeom>
              <a:avLst/>
              <a:gdLst/>
              <a:ahLst/>
              <a:cxnLst/>
              <a:rect l="l" t="t" r="r" b="b"/>
              <a:pathLst>
                <a:path w="979" h="377" extrusionOk="0">
                  <a:moveTo>
                    <a:pt x="1" y="1"/>
                  </a:moveTo>
                  <a:lnTo>
                    <a:pt x="1" y="351"/>
                  </a:lnTo>
                  <a:lnTo>
                    <a:pt x="978" y="376"/>
                  </a:lnTo>
                  <a:lnTo>
                    <a:pt x="9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65"/>
            <p:cNvSpPr/>
            <p:nvPr/>
          </p:nvSpPr>
          <p:spPr>
            <a:xfrm>
              <a:off x="792287" y="3144723"/>
              <a:ext cx="51577" cy="19386"/>
            </a:xfrm>
            <a:custGeom>
              <a:avLst/>
              <a:gdLst/>
              <a:ahLst/>
              <a:cxnLst/>
              <a:rect l="l" t="t" r="r" b="b"/>
              <a:pathLst>
                <a:path w="1003" h="377" extrusionOk="0">
                  <a:moveTo>
                    <a:pt x="0" y="1"/>
                  </a:moveTo>
                  <a:lnTo>
                    <a:pt x="0" y="376"/>
                  </a:lnTo>
                  <a:lnTo>
                    <a:pt x="1003" y="376"/>
                  </a:lnTo>
                  <a:lnTo>
                    <a:pt x="10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65"/>
            <p:cNvSpPr/>
            <p:nvPr/>
          </p:nvSpPr>
          <p:spPr>
            <a:xfrm>
              <a:off x="868342" y="3144723"/>
              <a:ext cx="50291" cy="19386"/>
            </a:xfrm>
            <a:custGeom>
              <a:avLst/>
              <a:gdLst/>
              <a:ahLst/>
              <a:cxnLst/>
              <a:rect l="l" t="t" r="r" b="b"/>
              <a:pathLst>
                <a:path w="978" h="377" extrusionOk="0">
                  <a:moveTo>
                    <a:pt x="0" y="1"/>
                  </a:moveTo>
                  <a:lnTo>
                    <a:pt x="0" y="376"/>
                  </a:lnTo>
                  <a:lnTo>
                    <a:pt x="978" y="376"/>
                  </a:lnTo>
                  <a:lnTo>
                    <a:pt x="9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65"/>
            <p:cNvSpPr/>
            <p:nvPr/>
          </p:nvSpPr>
          <p:spPr>
            <a:xfrm>
              <a:off x="943060" y="3146009"/>
              <a:ext cx="50343" cy="18101"/>
            </a:xfrm>
            <a:custGeom>
              <a:avLst/>
              <a:gdLst/>
              <a:ahLst/>
              <a:cxnLst/>
              <a:rect l="l" t="t" r="r" b="b"/>
              <a:pathLst>
                <a:path w="979" h="352" extrusionOk="0">
                  <a:moveTo>
                    <a:pt x="1" y="1"/>
                  </a:moveTo>
                  <a:lnTo>
                    <a:pt x="1" y="351"/>
                  </a:lnTo>
                  <a:lnTo>
                    <a:pt x="978" y="351"/>
                  </a:lnTo>
                  <a:lnTo>
                    <a:pt x="9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65"/>
            <p:cNvSpPr/>
            <p:nvPr/>
          </p:nvSpPr>
          <p:spPr>
            <a:xfrm>
              <a:off x="1019115" y="3146009"/>
              <a:ext cx="50291" cy="19386"/>
            </a:xfrm>
            <a:custGeom>
              <a:avLst/>
              <a:gdLst/>
              <a:ahLst/>
              <a:cxnLst/>
              <a:rect l="l" t="t" r="r" b="b"/>
              <a:pathLst>
                <a:path w="978" h="377" extrusionOk="0">
                  <a:moveTo>
                    <a:pt x="0" y="1"/>
                  </a:moveTo>
                  <a:lnTo>
                    <a:pt x="0" y="351"/>
                  </a:lnTo>
                  <a:lnTo>
                    <a:pt x="978" y="377"/>
                  </a:lnTo>
                  <a:lnTo>
                    <a:pt x="9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65"/>
            <p:cNvSpPr/>
            <p:nvPr/>
          </p:nvSpPr>
          <p:spPr>
            <a:xfrm>
              <a:off x="1093885" y="3146009"/>
              <a:ext cx="50291" cy="19386"/>
            </a:xfrm>
            <a:custGeom>
              <a:avLst/>
              <a:gdLst/>
              <a:ahLst/>
              <a:cxnLst/>
              <a:rect l="l" t="t" r="r" b="b"/>
              <a:pathLst>
                <a:path w="978" h="377" extrusionOk="0">
                  <a:moveTo>
                    <a:pt x="0" y="1"/>
                  </a:moveTo>
                  <a:lnTo>
                    <a:pt x="0" y="377"/>
                  </a:lnTo>
                  <a:lnTo>
                    <a:pt x="978" y="377"/>
                  </a:lnTo>
                  <a:lnTo>
                    <a:pt x="9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65"/>
            <p:cNvSpPr/>
            <p:nvPr/>
          </p:nvSpPr>
          <p:spPr>
            <a:xfrm>
              <a:off x="2171304" y="3632884"/>
              <a:ext cx="77391" cy="28694"/>
            </a:xfrm>
            <a:custGeom>
              <a:avLst/>
              <a:gdLst/>
              <a:ahLst/>
              <a:cxnLst/>
              <a:rect l="l" t="t" r="r" b="b"/>
              <a:pathLst>
                <a:path w="1505" h="558" extrusionOk="0">
                  <a:moveTo>
                    <a:pt x="714" y="0"/>
                  </a:moveTo>
                  <a:cubicBezTo>
                    <a:pt x="384" y="0"/>
                    <a:pt x="26" y="232"/>
                    <a:pt x="26" y="232"/>
                  </a:cubicBezTo>
                  <a:cubicBezTo>
                    <a:pt x="26" y="232"/>
                    <a:pt x="0" y="296"/>
                    <a:pt x="95" y="296"/>
                  </a:cubicBezTo>
                  <a:cubicBezTo>
                    <a:pt x="133" y="296"/>
                    <a:pt x="190" y="286"/>
                    <a:pt x="276" y="257"/>
                  </a:cubicBezTo>
                  <a:cubicBezTo>
                    <a:pt x="330" y="244"/>
                    <a:pt x="369" y="237"/>
                    <a:pt x="402" y="237"/>
                  </a:cubicBezTo>
                  <a:cubicBezTo>
                    <a:pt x="493" y="237"/>
                    <a:pt x="537" y="284"/>
                    <a:pt x="702" y="357"/>
                  </a:cubicBezTo>
                  <a:cubicBezTo>
                    <a:pt x="928" y="432"/>
                    <a:pt x="1003" y="432"/>
                    <a:pt x="1128" y="508"/>
                  </a:cubicBezTo>
                  <a:cubicBezTo>
                    <a:pt x="1204" y="533"/>
                    <a:pt x="1454" y="558"/>
                    <a:pt x="1454" y="558"/>
                  </a:cubicBezTo>
                  <a:lnTo>
                    <a:pt x="1504" y="182"/>
                  </a:lnTo>
                  <a:cubicBezTo>
                    <a:pt x="1153" y="107"/>
                    <a:pt x="1229" y="82"/>
                    <a:pt x="803" y="6"/>
                  </a:cubicBezTo>
                  <a:cubicBezTo>
                    <a:pt x="773" y="2"/>
                    <a:pt x="744" y="0"/>
                    <a:pt x="714" y="0"/>
                  </a:cubicBezTo>
                  <a:close/>
                </a:path>
              </a:pathLst>
            </a:custGeom>
            <a:solidFill>
              <a:srgbClr val="F89D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65"/>
            <p:cNvSpPr/>
            <p:nvPr/>
          </p:nvSpPr>
          <p:spPr>
            <a:xfrm>
              <a:off x="2189354" y="3648670"/>
              <a:ext cx="56770" cy="16712"/>
            </a:xfrm>
            <a:custGeom>
              <a:avLst/>
              <a:gdLst/>
              <a:ahLst/>
              <a:cxnLst/>
              <a:rect l="l" t="t" r="r" b="b"/>
              <a:pathLst>
                <a:path w="1104" h="325" extrusionOk="0">
                  <a:moveTo>
                    <a:pt x="652" y="0"/>
                  </a:moveTo>
                  <a:cubicBezTo>
                    <a:pt x="652" y="0"/>
                    <a:pt x="0" y="201"/>
                    <a:pt x="151" y="301"/>
                  </a:cubicBezTo>
                  <a:cubicBezTo>
                    <a:pt x="176" y="317"/>
                    <a:pt x="211" y="324"/>
                    <a:pt x="253" y="324"/>
                  </a:cubicBezTo>
                  <a:cubicBezTo>
                    <a:pt x="468" y="324"/>
                    <a:pt x="873" y="146"/>
                    <a:pt x="1103" y="125"/>
                  </a:cubicBezTo>
                  <a:lnTo>
                    <a:pt x="652" y="0"/>
                  </a:lnTo>
                  <a:close/>
                </a:path>
              </a:pathLst>
            </a:custGeom>
            <a:solidFill>
              <a:srgbClr val="F89D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65"/>
            <p:cNvSpPr/>
            <p:nvPr/>
          </p:nvSpPr>
          <p:spPr>
            <a:xfrm>
              <a:off x="2224167" y="3490801"/>
              <a:ext cx="253924" cy="196897"/>
            </a:xfrm>
            <a:custGeom>
              <a:avLst/>
              <a:gdLst/>
              <a:ahLst/>
              <a:cxnLst/>
              <a:rect l="l" t="t" r="r" b="b"/>
              <a:pathLst>
                <a:path w="4938" h="3829" extrusionOk="0">
                  <a:moveTo>
                    <a:pt x="4041" y="0"/>
                  </a:moveTo>
                  <a:cubicBezTo>
                    <a:pt x="3942" y="0"/>
                    <a:pt x="3832" y="12"/>
                    <a:pt x="3709" y="38"/>
                  </a:cubicBezTo>
                  <a:cubicBezTo>
                    <a:pt x="3008" y="163"/>
                    <a:pt x="3459" y="1466"/>
                    <a:pt x="3133" y="1942"/>
                  </a:cubicBezTo>
                  <a:cubicBezTo>
                    <a:pt x="2572" y="2744"/>
                    <a:pt x="1048" y="2824"/>
                    <a:pt x="461" y="2824"/>
                  </a:cubicBezTo>
                  <a:cubicBezTo>
                    <a:pt x="314" y="2824"/>
                    <a:pt x="226" y="2819"/>
                    <a:pt x="226" y="2819"/>
                  </a:cubicBezTo>
                  <a:cubicBezTo>
                    <a:pt x="0" y="3020"/>
                    <a:pt x="125" y="3371"/>
                    <a:pt x="125" y="3371"/>
                  </a:cubicBezTo>
                  <a:cubicBezTo>
                    <a:pt x="125" y="3371"/>
                    <a:pt x="1451" y="3828"/>
                    <a:pt x="2610" y="3828"/>
                  </a:cubicBezTo>
                  <a:cubicBezTo>
                    <a:pt x="3144" y="3828"/>
                    <a:pt x="3643" y="3731"/>
                    <a:pt x="3960" y="3446"/>
                  </a:cubicBezTo>
                  <a:cubicBezTo>
                    <a:pt x="4937" y="2544"/>
                    <a:pt x="4937" y="1366"/>
                    <a:pt x="4812" y="664"/>
                  </a:cubicBezTo>
                  <a:cubicBezTo>
                    <a:pt x="4750" y="289"/>
                    <a:pt x="4531" y="0"/>
                    <a:pt x="40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65"/>
            <p:cNvSpPr/>
            <p:nvPr/>
          </p:nvSpPr>
          <p:spPr>
            <a:xfrm>
              <a:off x="2661059" y="4281433"/>
              <a:ext cx="36150" cy="45252"/>
            </a:xfrm>
            <a:custGeom>
              <a:avLst/>
              <a:gdLst/>
              <a:ahLst/>
              <a:cxnLst/>
              <a:rect l="l" t="t" r="r" b="b"/>
              <a:pathLst>
                <a:path w="703" h="880" extrusionOk="0">
                  <a:moveTo>
                    <a:pt x="502" y="1"/>
                  </a:moveTo>
                  <a:lnTo>
                    <a:pt x="0" y="302"/>
                  </a:lnTo>
                  <a:cubicBezTo>
                    <a:pt x="76" y="377"/>
                    <a:pt x="126" y="452"/>
                    <a:pt x="176" y="502"/>
                  </a:cubicBezTo>
                  <a:cubicBezTo>
                    <a:pt x="251" y="602"/>
                    <a:pt x="251" y="628"/>
                    <a:pt x="25" y="878"/>
                  </a:cubicBezTo>
                  <a:cubicBezTo>
                    <a:pt x="37" y="879"/>
                    <a:pt x="48" y="879"/>
                    <a:pt x="59" y="879"/>
                  </a:cubicBezTo>
                  <a:cubicBezTo>
                    <a:pt x="395" y="879"/>
                    <a:pt x="678" y="526"/>
                    <a:pt x="702" y="477"/>
                  </a:cubicBezTo>
                  <a:cubicBezTo>
                    <a:pt x="677" y="352"/>
                    <a:pt x="602" y="176"/>
                    <a:pt x="502" y="1"/>
                  </a:cubicBezTo>
                  <a:close/>
                </a:path>
              </a:pathLst>
            </a:custGeom>
            <a:solidFill>
              <a:srgbClr val="F9B2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65"/>
            <p:cNvSpPr/>
            <p:nvPr/>
          </p:nvSpPr>
          <p:spPr>
            <a:xfrm>
              <a:off x="2644243" y="4305962"/>
              <a:ext cx="67106" cy="36613"/>
            </a:xfrm>
            <a:custGeom>
              <a:avLst/>
              <a:gdLst/>
              <a:ahLst/>
              <a:cxnLst/>
              <a:rect l="l" t="t" r="r" b="b"/>
              <a:pathLst>
                <a:path w="1305" h="712" extrusionOk="0">
                  <a:moveTo>
                    <a:pt x="1029" y="0"/>
                  </a:moveTo>
                  <a:lnTo>
                    <a:pt x="1029" y="0"/>
                  </a:lnTo>
                  <a:cubicBezTo>
                    <a:pt x="1005" y="49"/>
                    <a:pt x="722" y="402"/>
                    <a:pt x="386" y="402"/>
                  </a:cubicBezTo>
                  <a:cubicBezTo>
                    <a:pt x="375" y="402"/>
                    <a:pt x="364" y="402"/>
                    <a:pt x="352" y="401"/>
                  </a:cubicBezTo>
                  <a:cubicBezTo>
                    <a:pt x="352" y="401"/>
                    <a:pt x="0" y="712"/>
                    <a:pt x="219" y="712"/>
                  </a:cubicBezTo>
                  <a:cubicBezTo>
                    <a:pt x="241" y="712"/>
                    <a:pt x="268" y="709"/>
                    <a:pt x="302" y="702"/>
                  </a:cubicBezTo>
                  <a:cubicBezTo>
                    <a:pt x="678" y="652"/>
                    <a:pt x="1305" y="401"/>
                    <a:pt x="10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65"/>
            <p:cNvSpPr/>
            <p:nvPr/>
          </p:nvSpPr>
          <p:spPr>
            <a:xfrm>
              <a:off x="2407182" y="3802014"/>
              <a:ext cx="289663" cy="501369"/>
            </a:xfrm>
            <a:custGeom>
              <a:avLst/>
              <a:gdLst/>
              <a:ahLst/>
              <a:cxnLst/>
              <a:rect l="l" t="t" r="r" b="b"/>
              <a:pathLst>
                <a:path w="5633" h="9750" extrusionOk="0">
                  <a:moveTo>
                    <a:pt x="2782" y="1"/>
                  </a:moveTo>
                  <a:lnTo>
                    <a:pt x="852" y="803"/>
                  </a:lnTo>
                  <a:lnTo>
                    <a:pt x="0" y="1153"/>
                  </a:lnTo>
                  <a:cubicBezTo>
                    <a:pt x="0" y="1153"/>
                    <a:pt x="175" y="2256"/>
                    <a:pt x="451" y="2883"/>
                  </a:cubicBezTo>
                  <a:cubicBezTo>
                    <a:pt x="1328" y="4838"/>
                    <a:pt x="1454" y="4737"/>
                    <a:pt x="1729" y="5164"/>
                  </a:cubicBezTo>
                  <a:cubicBezTo>
                    <a:pt x="1729" y="5214"/>
                    <a:pt x="1754" y="5239"/>
                    <a:pt x="1780" y="5289"/>
                  </a:cubicBezTo>
                  <a:cubicBezTo>
                    <a:pt x="2306" y="6266"/>
                    <a:pt x="3684" y="8647"/>
                    <a:pt x="4962" y="9725"/>
                  </a:cubicBezTo>
                  <a:cubicBezTo>
                    <a:pt x="4983" y="9742"/>
                    <a:pt x="5011" y="9750"/>
                    <a:pt x="5043" y="9750"/>
                  </a:cubicBezTo>
                  <a:cubicBezTo>
                    <a:pt x="5246" y="9750"/>
                    <a:pt x="5632" y="9443"/>
                    <a:pt x="5589" y="9249"/>
                  </a:cubicBezTo>
                  <a:cubicBezTo>
                    <a:pt x="5138" y="7620"/>
                    <a:pt x="4787" y="7269"/>
                    <a:pt x="4311" y="5514"/>
                  </a:cubicBezTo>
                  <a:cubicBezTo>
                    <a:pt x="4186" y="4988"/>
                    <a:pt x="4035" y="3960"/>
                    <a:pt x="3910" y="3309"/>
                  </a:cubicBezTo>
                  <a:cubicBezTo>
                    <a:pt x="3759" y="2532"/>
                    <a:pt x="3484" y="677"/>
                    <a:pt x="27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65"/>
            <p:cNvSpPr/>
            <p:nvPr/>
          </p:nvSpPr>
          <p:spPr>
            <a:xfrm>
              <a:off x="2403274" y="4320103"/>
              <a:ext cx="41292" cy="34402"/>
            </a:xfrm>
            <a:custGeom>
              <a:avLst/>
              <a:gdLst/>
              <a:ahLst/>
              <a:cxnLst/>
              <a:rect l="l" t="t" r="r" b="b"/>
              <a:pathLst>
                <a:path w="803" h="669" extrusionOk="0">
                  <a:moveTo>
                    <a:pt x="803" y="1"/>
                  </a:moveTo>
                  <a:lnTo>
                    <a:pt x="226" y="76"/>
                  </a:lnTo>
                  <a:cubicBezTo>
                    <a:pt x="251" y="151"/>
                    <a:pt x="277" y="251"/>
                    <a:pt x="302" y="327"/>
                  </a:cubicBezTo>
                  <a:cubicBezTo>
                    <a:pt x="327" y="427"/>
                    <a:pt x="327" y="477"/>
                    <a:pt x="1" y="602"/>
                  </a:cubicBezTo>
                  <a:cubicBezTo>
                    <a:pt x="84" y="651"/>
                    <a:pt x="176" y="669"/>
                    <a:pt x="268" y="669"/>
                  </a:cubicBezTo>
                  <a:cubicBezTo>
                    <a:pt x="508" y="669"/>
                    <a:pt x="741" y="545"/>
                    <a:pt x="778" y="527"/>
                  </a:cubicBezTo>
                  <a:cubicBezTo>
                    <a:pt x="803" y="377"/>
                    <a:pt x="803" y="201"/>
                    <a:pt x="803" y="1"/>
                  </a:cubicBezTo>
                  <a:close/>
                </a:path>
              </a:pathLst>
            </a:custGeom>
            <a:solidFill>
              <a:srgbClr val="F9B2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65"/>
            <p:cNvSpPr/>
            <p:nvPr/>
          </p:nvSpPr>
          <p:spPr>
            <a:xfrm>
              <a:off x="2376226" y="4347203"/>
              <a:ext cx="70809" cy="20775"/>
            </a:xfrm>
            <a:custGeom>
              <a:avLst/>
              <a:gdLst/>
              <a:ahLst/>
              <a:cxnLst/>
              <a:rect l="l" t="t" r="r" b="b"/>
              <a:pathLst>
                <a:path w="1377" h="404" extrusionOk="0">
                  <a:moveTo>
                    <a:pt x="1304" y="0"/>
                  </a:moveTo>
                  <a:cubicBezTo>
                    <a:pt x="1267" y="18"/>
                    <a:pt x="1034" y="142"/>
                    <a:pt x="794" y="142"/>
                  </a:cubicBezTo>
                  <a:cubicBezTo>
                    <a:pt x="702" y="142"/>
                    <a:pt x="610" y="124"/>
                    <a:pt x="527" y="75"/>
                  </a:cubicBezTo>
                  <a:cubicBezTo>
                    <a:pt x="527" y="75"/>
                    <a:pt x="1" y="226"/>
                    <a:pt x="351" y="326"/>
                  </a:cubicBezTo>
                  <a:cubicBezTo>
                    <a:pt x="488" y="371"/>
                    <a:pt x="663" y="404"/>
                    <a:pt x="828" y="404"/>
                  </a:cubicBezTo>
                  <a:cubicBezTo>
                    <a:pt x="1119" y="404"/>
                    <a:pt x="1377" y="304"/>
                    <a:pt x="13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65"/>
            <p:cNvSpPr/>
            <p:nvPr/>
          </p:nvSpPr>
          <p:spPr>
            <a:xfrm>
              <a:off x="2407182" y="3843256"/>
              <a:ext cx="113438" cy="224305"/>
            </a:xfrm>
            <a:custGeom>
              <a:avLst/>
              <a:gdLst/>
              <a:ahLst/>
              <a:cxnLst/>
              <a:rect l="l" t="t" r="r" b="b"/>
              <a:pathLst>
                <a:path w="2206" h="4362" extrusionOk="0">
                  <a:moveTo>
                    <a:pt x="852" y="1"/>
                  </a:moveTo>
                  <a:lnTo>
                    <a:pt x="0" y="351"/>
                  </a:lnTo>
                  <a:cubicBezTo>
                    <a:pt x="0" y="351"/>
                    <a:pt x="175" y="1454"/>
                    <a:pt x="451" y="2081"/>
                  </a:cubicBezTo>
                  <a:cubicBezTo>
                    <a:pt x="1328" y="4036"/>
                    <a:pt x="1454" y="3935"/>
                    <a:pt x="1729" y="4362"/>
                  </a:cubicBezTo>
                  <a:cubicBezTo>
                    <a:pt x="1805" y="4161"/>
                    <a:pt x="1880" y="3961"/>
                    <a:pt x="1955" y="3735"/>
                  </a:cubicBezTo>
                  <a:cubicBezTo>
                    <a:pt x="2206" y="3008"/>
                    <a:pt x="2080" y="953"/>
                    <a:pt x="1729" y="76"/>
                  </a:cubicBezTo>
                  <a:lnTo>
                    <a:pt x="8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65"/>
            <p:cNvSpPr/>
            <p:nvPr/>
          </p:nvSpPr>
          <p:spPr>
            <a:xfrm>
              <a:off x="2347891" y="3822635"/>
              <a:ext cx="183064" cy="510985"/>
            </a:xfrm>
            <a:custGeom>
              <a:avLst/>
              <a:gdLst/>
              <a:ahLst/>
              <a:cxnLst/>
              <a:rect l="l" t="t" r="r" b="b"/>
              <a:pathLst>
                <a:path w="3560" h="9937" extrusionOk="0">
                  <a:moveTo>
                    <a:pt x="326" y="1"/>
                  </a:moveTo>
                  <a:cubicBezTo>
                    <a:pt x="326" y="1"/>
                    <a:pt x="25" y="1053"/>
                    <a:pt x="25" y="1755"/>
                  </a:cubicBezTo>
                  <a:cubicBezTo>
                    <a:pt x="0" y="4061"/>
                    <a:pt x="0" y="3986"/>
                    <a:pt x="25" y="4612"/>
                  </a:cubicBezTo>
                  <a:cubicBezTo>
                    <a:pt x="100" y="5715"/>
                    <a:pt x="577" y="8321"/>
                    <a:pt x="1278" y="9850"/>
                  </a:cubicBezTo>
                  <a:lnTo>
                    <a:pt x="1328" y="9900"/>
                  </a:lnTo>
                  <a:lnTo>
                    <a:pt x="1404" y="9925"/>
                  </a:lnTo>
                  <a:cubicBezTo>
                    <a:pt x="1437" y="9933"/>
                    <a:pt x="1475" y="9936"/>
                    <a:pt x="1515" y="9936"/>
                  </a:cubicBezTo>
                  <a:cubicBezTo>
                    <a:pt x="1741" y="9936"/>
                    <a:pt x="2034" y="9820"/>
                    <a:pt x="2055" y="9650"/>
                  </a:cubicBezTo>
                  <a:cubicBezTo>
                    <a:pt x="2331" y="8021"/>
                    <a:pt x="2506" y="7620"/>
                    <a:pt x="2506" y="5765"/>
                  </a:cubicBezTo>
                  <a:cubicBezTo>
                    <a:pt x="2506" y="4863"/>
                    <a:pt x="2857" y="4211"/>
                    <a:pt x="3008" y="3559"/>
                  </a:cubicBezTo>
                  <a:cubicBezTo>
                    <a:pt x="3208" y="2808"/>
                    <a:pt x="3559" y="978"/>
                    <a:pt x="3208" y="76"/>
                  </a:cubicBezTo>
                  <a:lnTo>
                    <a:pt x="3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65"/>
            <p:cNvSpPr/>
            <p:nvPr/>
          </p:nvSpPr>
          <p:spPr>
            <a:xfrm>
              <a:off x="2360747" y="3831686"/>
              <a:ext cx="59342" cy="501369"/>
            </a:xfrm>
            <a:custGeom>
              <a:avLst/>
              <a:gdLst/>
              <a:ahLst/>
              <a:cxnLst/>
              <a:rect l="l" t="t" r="r" b="b"/>
              <a:pathLst>
                <a:path w="1154" h="9750" extrusionOk="0">
                  <a:moveTo>
                    <a:pt x="552" y="0"/>
                  </a:moveTo>
                  <a:cubicBezTo>
                    <a:pt x="176" y="877"/>
                    <a:pt x="1" y="1880"/>
                    <a:pt x="1" y="3033"/>
                  </a:cubicBezTo>
                  <a:cubicBezTo>
                    <a:pt x="1" y="4085"/>
                    <a:pt x="151" y="5163"/>
                    <a:pt x="276" y="6115"/>
                  </a:cubicBezTo>
                  <a:cubicBezTo>
                    <a:pt x="452" y="7218"/>
                    <a:pt x="627" y="8496"/>
                    <a:pt x="1078" y="9724"/>
                  </a:cubicBezTo>
                  <a:lnTo>
                    <a:pt x="1154" y="9749"/>
                  </a:lnTo>
                  <a:cubicBezTo>
                    <a:pt x="703" y="8521"/>
                    <a:pt x="527" y="7218"/>
                    <a:pt x="352" y="6090"/>
                  </a:cubicBezTo>
                  <a:cubicBezTo>
                    <a:pt x="226" y="5163"/>
                    <a:pt x="76" y="4085"/>
                    <a:pt x="51" y="3033"/>
                  </a:cubicBezTo>
                  <a:cubicBezTo>
                    <a:pt x="51" y="1905"/>
                    <a:pt x="251" y="877"/>
                    <a:pt x="602" y="50"/>
                  </a:cubicBezTo>
                  <a:lnTo>
                    <a:pt x="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65"/>
            <p:cNvSpPr/>
            <p:nvPr/>
          </p:nvSpPr>
          <p:spPr>
            <a:xfrm>
              <a:off x="2358176" y="3802014"/>
              <a:ext cx="230733" cy="94463"/>
            </a:xfrm>
            <a:custGeom>
              <a:avLst/>
              <a:gdLst/>
              <a:ahLst/>
              <a:cxnLst/>
              <a:rect l="l" t="t" r="r" b="b"/>
              <a:pathLst>
                <a:path w="4487" h="1837" extrusionOk="0">
                  <a:moveTo>
                    <a:pt x="3735" y="1"/>
                  </a:moveTo>
                  <a:lnTo>
                    <a:pt x="2632" y="477"/>
                  </a:lnTo>
                  <a:lnTo>
                    <a:pt x="126" y="402"/>
                  </a:lnTo>
                  <a:cubicBezTo>
                    <a:pt x="126" y="402"/>
                    <a:pt x="76" y="627"/>
                    <a:pt x="1" y="928"/>
                  </a:cubicBezTo>
                  <a:cubicBezTo>
                    <a:pt x="719" y="1499"/>
                    <a:pt x="1755" y="1836"/>
                    <a:pt x="2813" y="1836"/>
                  </a:cubicBezTo>
                  <a:cubicBezTo>
                    <a:pt x="3380" y="1836"/>
                    <a:pt x="3953" y="1739"/>
                    <a:pt x="4487" y="1529"/>
                  </a:cubicBezTo>
                  <a:cubicBezTo>
                    <a:pt x="4311" y="903"/>
                    <a:pt x="4061" y="326"/>
                    <a:pt x="37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65"/>
            <p:cNvSpPr/>
            <p:nvPr/>
          </p:nvSpPr>
          <p:spPr>
            <a:xfrm>
              <a:off x="2327271" y="3550709"/>
              <a:ext cx="265906" cy="320928"/>
            </a:xfrm>
            <a:custGeom>
              <a:avLst/>
              <a:gdLst/>
              <a:ahLst/>
              <a:cxnLst/>
              <a:rect l="l" t="t" r="r" b="b"/>
              <a:pathLst>
                <a:path w="5171" h="6241" extrusionOk="0">
                  <a:moveTo>
                    <a:pt x="1871" y="1"/>
                  </a:moveTo>
                  <a:cubicBezTo>
                    <a:pt x="1503" y="1"/>
                    <a:pt x="1094" y="163"/>
                    <a:pt x="727" y="627"/>
                  </a:cubicBezTo>
                  <a:cubicBezTo>
                    <a:pt x="276" y="1178"/>
                    <a:pt x="0" y="2256"/>
                    <a:pt x="602" y="5589"/>
                  </a:cubicBezTo>
                  <a:cubicBezTo>
                    <a:pt x="672" y="5998"/>
                    <a:pt x="2122" y="6240"/>
                    <a:pt x="3364" y="6240"/>
                  </a:cubicBezTo>
                  <a:cubicBezTo>
                    <a:pt x="4330" y="6240"/>
                    <a:pt x="5171" y="6094"/>
                    <a:pt x="5138" y="5765"/>
                  </a:cubicBezTo>
                  <a:cubicBezTo>
                    <a:pt x="4837" y="3484"/>
                    <a:pt x="3910" y="2131"/>
                    <a:pt x="2932" y="527"/>
                  </a:cubicBezTo>
                  <a:cubicBezTo>
                    <a:pt x="2776" y="284"/>
                    <a:pt x="2359" y="1"/>
                    <a:pt x="18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65"/>
            <p:cNvSpPr/>
            <p:nvPr/>
          </p:nvSpPr>
          <p:spPr>
            <a:xfrm>
              <a:off x="2160402" y="3723337"/>
              <a:ext cx="32910" cy="27665"/>
            </a:xfrm>
            <a:custGeom>
              <a:avLst/>
              <a:gdLst/>
              <a:ahLst/>
              <a:cxnLst/>
              <a:rect l="l" t="t" r="r" b="b"/>
              <a:pathLst>
                <a:path w="640" h="538" extrusionOk="0">
                  <a:moveTo>
                    <a:pt x="127" y="1"/>
                  </a:moveTo>
                  <a:cubicBezTo>
                    <a:pt x="1" y="1"/>
                    <a:pt x="263" y="453"/>
                    <a:pt x="263" y="453"/>
                  </a:cubicBezTo>
                  <a:lnTo>
                    <a:pt x="162" y="478"/>
                  </a:lnTo>
                  <a:cubicBezTo>
                    <a:pt x="162" y="478"/>
                    <a:pt x="422" y="538"/>
                    <a:pt x="544" y="538"/>
                  </a:cubicBezTo>
                  <a:cubicBezTo>
                    <a:pt x="616" y="538"/>
                    <a:pt x="640" y="518"/>
                    <a:pt x="538" y="453"/>
                  </a:cubicBezTo>
                  <a:cubicBezTo>
                    <a:pt x="288" y="252"/>
                    <a:pt x="313" y="52"/>
                    <a:pt x="137" y="2"/>
                  </a:cubicBezTo>
                  <a:cubicBezTo>
                    <a:pt x="134" y="1"/>
                    <a:pt x="130" y="1"/>
                    <a:pt x="127" y="1"/>
                  </a:cubicBezTo>
                  <a:close/>
                </a:path>
              </a:pathLst>
            </a:custGeom>
            <a:solidFill>
              <a:srgbClr val="F89D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65"/>
            <p:cNvSpPr/>
            <p:nvPr/>
          </p:nvSpPr>
          <p:spPr>
            <a:xfrm>
              <a:off x="2132222" y="3725651"/>
              <a:ext cx="52040" cy="39030"/>
            </a:xfrm>
            <a:custGeom>
              <a:avLst/>
              <a:gdLst/>
              <a:ahLst/>
              <a:cxnLst/>
              <a:rect l="l" t="t" r="r" b="b"/>
              <a:pathLst>
                <a:path w="1012" h="759" extrusionOk="0">
                  <a:moveTo>
                    <a:pt x="93" y="0"/>
                  </a:moveTo>
                  <a:cubicBezTo>
                    <a:pt x="29" y="0"/>
                    <a:pt x="1" y="30"/>
                    <a:pt x="34" y="107"/>
                  </a:cubicBezTo>
                  <a:cubicBezTo>
                    <a:pt x="184" y="458"/>
                    <a:pt x="334" y="734"/>
                    <a:pt x="936" y="759"/>
                  </a:cubicBezTo>
                  <a:lnTo>
                    <a:pt x="1011" y="383"/>
                  </a:lnTo>
                  <a:cubicBezTo>
                    <a:pt x="1011" y="383"/>
                    <a:pt x="323" y="0"/>
                    <a:pt x="93" y="0"/>
                  </a:cubicBezTo>
                  <a:close/>
                </a:path>
              </a:pathLst>
            </a:custGeom>
            <a:solidFill>
              <a:srgbClr val="F89D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65"/>
            <p:cNvSpPr/>
            <p:nvPr/>
          </p:nvSpPr>
          <p:spPr>
            <a:xfrm>
              <a:off x="2171304" y="3597453"/>
              <a:ext cx="253924" cy="195046"/>
            </a:xfrm>
            <a:custGeom>
              <a:avLst/>
              <a:gdLst/>
              <a:ahLst/>
              <a:cxnLst/>
              <a:rect l="l" t="t" r="r" b="b"/>
              <a:pathLst>
                <a:path w="4938" h="3793" extrusionOk="0">
                  <a:moveTo>
                    <a:pt x="4016" y="0"/>
                  </a:moveTo>
                  <a:cubicBezTo>
                    <a:pt x="3938" y="0"/>
                    <a:pt x="3852" y="6"/>
                    <a:pt x="3760" y="19"/>
                  </a:cubicBezTo>
                  <a:cubicBezTo>
                    <a:pt x="2933" y="144"/>
                    <a:pt x="3509" y="1798"/>
                    <a:pt x="3158" y="2274"/>
                  </a:cubicBezTo>
                  <a:cubicBezTo>
                    <a:pt x="2821" y="2745"/>
                    <a:pt x="2134" y="2867"/>
                    <a:pt x="1513" y="2867"/>
                  </a:cubicBezTo>
                  <a:cubicBezTo>
                    <a:pt x="844" y="2867"/>
                    <a:pt x="251" y="2725"/>
                    <a:pt x="251" y="2725"/>
                  </a:cubicBezTo>
                  <a:cubicBezTo>
                    <a:pt x="1" y="2901"/>
                    <a:pt x="101" y="3277"/>
                    <a:pt x="101" y="3277"/>
                  </a:cubicBezTo>
                  <a:cubicBezTo>
                    <a:pt x="101" y="3277"/>
                    <a:pt x="1476" y="3793"/>
                    <a:pt x="2645" y="3793"/>
                  </a:cubicBezTo>
                  <a:cubicBezTo>
                    <a:pt x="3146" y="3793"/>
                    <a:pt x="3610" y="3698"/>
                    <a:pt x="3910" y="3427"/>
                  </a:cubicBezTo>
                  <a:cubicBezTo>
                    <a:pt x="4938" y="2575"/>
                    <a:pt x="4938" y="1397"/>
                    <a:pt x="4863" y="695"/>
                  </a:cubicBezTo>
                  <a:cubicBezTo>
                    <a:pt x="4797" y="300"/>
                    <a:pt x="4577" y="0"/>
                    <a:pt x="40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65"/>
            <p:cNvSpPr/>
            <p:nvPr/>
          </p:nvSpPr>
          <p:spPr>
            <a:xfrm>
              <a:off x="2280835" y="3406519"/>
              <a:ext cx="278453" cy="316917"/>
            </a:xfrm>
            <a:custGeom>
              <a:avLst/>
              <a:gdLst/>
              <a:ahLst/>
              <a:cxnLst/>
              <a:rect l="l" t="t" r="r" b="b"/>
              <a:pathLst>
                <a:path w="5415" h="6163" extrusionOk="0">
                  <a:moveTo>
                    <a:pt x="1994" y="0"/>
                  </a:moveTo>
                  <a:cubicBezTo>
                    <a:pt x="1793" y="0"/>
                    <a:pt x="1545" y="50"/>
                    <a:pt x="1229" y="173"/>
                  </a:cubicBezTo>
                  <a:cubicBezTo>
                    <a:pt x="803" y="348"/>
                    <a:pt x="327" y="874"/>
                    <a:pt x="552" y="1752"/>
                  </a:cubicBezTo>
                  <a:cubicBezTo>
                    <a:pt x="778" y="2654"/>
                    <a:pt x="778" y="2654"/>
                    <a:pt x="552" y="3080"/>
                  </a:cubicBezTo>
                  <a:cubicBezTo>
                    <a:pt x="1" y="4108"/>
                    <a:pt x="1981" y="3506"/>
                    <a:pt x="1705" y="4509"/>
                  </a:cubicBezTo>
                  <a:cubicBezTo>
                    <a:pt x="1333" y="5748"/>
                    <a:pt x="1833" y="6162"/>
                    <a:pt x="2541" y="6162"/>
                  </a:cubicBezTo>
                  <a:cubicBezTo>
                    <a:pt x="3408" y="6162"/>
                    <a:pt x="4587" y="5543"/>
                    <a:pt x="4863" y="5060"/>
                  </a:cubicBezTo>
                  <a:cubicBezTo>
                    <a:pt x="5414" y="4057"/>
                    <a:pt x="5339" y="2629"/>
                    <a:pt x="4287" y="2278"/>
                  </a:cubicBezTo>
                  <a:cubicBezTo>
                    <a:pt x="3961" y="2153"/>
                    <a:pt x="4211" y="975"/>
                    <a:pt x="3460" y="950"/>
                  </a:cubicBezTo>
                  <a:cubicBezTo>
                    <a:pt x="2829" y="929"/>
                    <a:pt x="2859" y="0"/>
                    <a:pt x="19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4"/>
          <p:cNvSpPr txBox="1">
            <a:spLocks noGrp="1"/>
          </p:cNvSpPr>
          <p:nvPr>
            <p:ph type="title"/>
          </p:nvPr>
        </p:nvSpPr>
        <p:spPr>
          <a:xfrm>
            <a:off x="386157" y="540322"/>
            <a:ext cx="4880209" cy="16811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7200" dirty="0"/>
              <a:t>Perfil profesional</a:t>
            </a:r>
            <a:endParaRPr sz="7200" dirty="0"/>
          </a:p>
        </p:txBody>
      </p:sp>
      <p:sp>
        <p:nvSpPr>
          <p:cNvPr id="1485" name="Google Shape;1485;p34"/>
          <p:cNvSpPr txBox="1">
            <a:spLocks noGrp="1"/>
          </p:cNvSpPr>
          <p:nvPr>
            <p:ph type="subTitle" idx="1"/>
          </p:nvPr>
        </p:nvSpPr>
        <p:spPr>
          <a:xfrm>
            <a:off x="505401" y="2663753"/>
            <a:ext cx="4635442" cy="22293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s-CO" sz="1520" dirty="0"/>
              <a:t>Tesis de grado en análisis de datos cualitativos de gobernanza en SMART CITYS.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s-CO" sz="1520" dirty="0"/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s-CO" sz="1520" dirty="0"/>
              <a:t>Analista de datos para el área comercial de RENTING COLOMBIA S.A.S  (Análisis de sentimientos)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s-CO" sz="152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520" dirty="0"/>
              <a:t>- Analista de datos para la Dirección Académica de la UNAL sede Manizales - Egresados</a:t>
            </a:r>
            <a:endParaRPr sz="1520" dirty="0"/>
          </a:p>
        </p:txBody>
      </p:sp>
      <p:grpSp>
        <p:nvGrpSpPr>
          <p:cNvPr id="1486" name="Google Shape;1486;p34"/>
          <p:cNvGrpSpPr/>
          <p:nvPr/>
        </p:nvGrpSpPr>
        <p:grpSpPr>
          <a:xfrm>
            <a:off x="4878515" y="1342291"/>
            <a:ext cx="4010381" cy="2458905"/>
            <a:chOff x="4939903" y="1223591"/>
            <a:chExt cx="3875139" cy="2375983"/>
          </a:xfrm>
        </p:grpSpPr>
        <p:sp>
          <p:nvSpPr>
            <p:cNvPr id="1487" name="Google Shape;1487;p34"/>
            <p:cNvSpPr/>
            <p:nvPr/>
          </p:nvSpPr>
          <p:spPr>
            <a:xfrm>
              <a:off x="6524836" y="3540227"/>
              <a:ext cx="141991" cy="59347"/>
            </a:xfrm>
            <a:custGeom>
              <a:avLst/>
              <a:gdLst/>
              <a:ahLst/>
              <a:cxnLst/>
              <a:rect l="l" t="t" r="r" b="b"/>
              <a:pathLst>
                <a:path w="1993" h="833" extrusionOk="0">
                  <a:moveTo>
                    <a:pt x="1425" y="1"/>
                  </a:moveTo>
                  <a:cubicBezTo>
                    <a:pt x="1154" y="1"/>
                    <a:pt x="882" y="144"/>
                    <a:pt x="761" y="144"/>
                  </a:cubicBezTo>
                  <a:cubicBezTo>
                    <a:pt x="732" y="144"/>
                    <a:pt x="711" y="135"/>
                    <a:pt x="702" y="113"/>
                  </a:cubicBezTo>
                  <a:cubicBezTo>
                    <a:pt x="690" y="88"/>
                    <a:pt x="662" y="78"/>
                    <a:pt x="624" y="78"/>
                  </a:cubicBezTo>
                  <a:cubicBezTo>
                    <a:pt x="436" y="78"/>
                    <a:pt x="0" y="339"/>
                    <a:pt x="0" y="339"/>
                  </a:cubicBezTo>
                  <a:cubicBezTo>
                    <a:pt x="0" y="339"/>
                    <a:pt x="276" y="665"/>
                    <a:pt x="527" y="815"/>
                  </a:cubicBezTo>
                  <a:cubicBezTo>
                    <a:pt x="549" y="827"/>
                    <a:pt x="578" y="833"/>
                    <a:pt x="611" y="833"/>
                  </a:cubicBezTo>
                  <a:cubicBezTo>
                    <a:pt x="990" y="833"/>
                    <a:pt x="1992" y="105"/>
                    <a:pt x="1554" y="13"/>
                  </a:cubicBezTo>
                  <a:cubicBezTo>
                    <a:pt x="1512" y="5"/>
                    <a:pt x="1468" y="1"/>
                    <a:pt x="1425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8" name="Google Shape;1488;p34"/>
            <p:cNvGrpSpPr/>
            <p:nvPr/>
          </p:nvGrpSpPr>
          <p:grpSpPr>
            <a:xfrm>
              <a:off x="4939903" y="1223591"/>
              <a:ext cx="3875139" cy="2353997"/>
              <a:chOff x="2772963" y="2596675"/>
              <a:chExt cx="3598086" cy="2185698"/>
            </a:xfrm>
          </p:grpSpPr>
          <p:sp>
            <p:nvSpPr>
              <p:cNvPr id="1489" name="Google Shape;1489;p34"/>
              <p:cNvSpPr/>
              <p:nvPr/>
            </p:nvSpPr>
            <p:spPr>
              <a:xfrm>
                <a:off x="2772963" y="3173417"/>
                <a:ext cx="3598086" cy="1157161"/>
              </a:xfrm>
              <a:custGeom>
                <a:avLst/>
                <a:gdLst/>
                <a:ahLst/>
                <a:cxnLst/>
                <a:rect l="l" t="t" r="r" b="b"/>
                <a:pathLst>
                  <a:path w="50503" h="16242" extrusionOk="0">
                    <a:moveTo>
                      <a:pt x="40151" y="1"/>
                    </a:moveTo>
                    <a:lnTo>
                      <a:pt x="11179" y="7695"/>
                    </a:lnTo>
                    <a:lnTo>
                      <a:pt x="11104" y="7720"/>
                    </a:lnTo>
                    <a:lnTo>
                      <a:pt x="8246" y="12081"/>
                    </a:lnTo>
                    <a:lnTo>
                      <a:pt x="4462" y="10627"/>
                    </a:lnTo>
                    <a:lnTo>
                      <a:pt x="2106" y="15815"/>
                    </a:lnTo>
                    <a:lnTo>
                      <a:pt x="1" y="15815"/>
                    </a:lnTo>
                    <a:lnTo>
                      <a:pt x="1" y="16241"/>
                    </a:lnTo>
                    <a:lnTo>
                      <a:pt x="2382" y="16241"/>
                    </a:lnTo>
                    <a:lnTo>
                      <a:pt x="4662" y="11154"/>
                    </a:lnTo>
                    <a:lnTo>
                      <a:pt x="8397" y="12582"/>
                    </a:lnTo>
                    <a:lnTo>
                      <a:pt x="11354" y="8071"/>
                    </a:lnTo>
                    <a:lnTo>
                      <a:pt x="40051" y="452"/>
                    </a:lnTo>
                    <a:lnTo>
                      <a:pt x="43986" y="3810"/>
                    </a:lnTo>
                    <a:lnTo>
                      <a:pt x="47720" y="427"/>
                    </a:lnTo>
                    <a:lnTo>
                      <a:pt x="50502" y="427"/>
                    </a:lnTo>
                    <a:lnTo>
                      <a:pt x="50502" y="26"/>
                    </a:lnTo>
                    <a:lnTo>
                      <a:pt x="47570" y="26"/>
                    </a:lnTo>
                    <a:lnTo>
                      <a:pt x="43961" y="3259"/>
                    </a:lnTo>
                    <a:lnTo>
                      <a:pt x="4015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4"/>
              <p:cNvSpPr/>
              <p:nvPr/>
            </p:nvSpPr>
            <p:spPr>
              <a:xfrm>
                <a:off x="3314012" y="2739525"/>
                <a:ext cx="2226762" cy="1473204"/>
              </a:xfrm>
              <a:custGeom>
                <a:avLst/>
                <a:gdLst/>
                <a:ahLst/>
                <a:cxnLst/>
                <a:rect l="l" t="t" r="r" b="b"/>
                <a:pathLst>
                  <a:path w="31255" h="20678" extrusionOk="0">
                    <a:moveTo>
                      <a:pt x="1354" y="0"/>
                    </a:moveTo>
                    <a:cubicBezTo>
                      <a:pt x="627" y="0"/>
                      <a:pt x="1" y="627"/>
                      <a:pt x="1" y="1379"/>
                    </a:cubicBezTo>
                    <a:lnTo>
                      <a:pt x="1" y="19324"/>
                    </a:lnTo>
                    <a:cubicBezTo>
                      <a:pt x="1" y="20051"/>
                      <a:pt x="627" y="20677"/>
                      <a:pt x="1354" y="20677"/>
                    </a:cubicBezTo>
                    <a:lnTo>
                      <a:pt x="29901" y="20677"/>
                    </a:lnTo>
                    <a:cubicBezTo>
                      <a:pt x="30627" y="20677"/>
                      <a:pt x="31254" y="20051"/>
                      <a:pt x="31254" y="19324"/>
                    </a:cubicBezTo>
                    <a:lnTo>
                      <a:pt x="31254" y="1379"/>
                    </a:lnTo>
                    <a:cubicBezTo>
                      <a:pt x="31254" y="627"/>
                      <a:pt x="30627" y="0"/>
                      <a:pt x="29901" y="0"/>
                    </a:cubicBezTo>
                    <a:close/>
                  </a:path>
                </a:pathLst>
              </a:custGeom>
              <a:solidFill>
                <a:srgbClr val="FDED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4"/>
              <p:cNvSpPr/>
              <p:nvPr/>
            </p:nvSpPr>
            <p:spPr>
              <a:xfrm>
                <a:off x="4110411" y="3980571"/>
                <a:ext cx="637572" cy="551793"/>
              </a:xfrm>
              <a:custGeom>
                <a:avLst/>
                <a:gdLst/>
                <a:ahLst/>
                <a:cxnLst/>
                <a:rect l="l" t="t" r="r" b="b"/>
                <a:pathLst>
                  <a:path w="8949" h="7745" extrusionOk="0">
                    <a:moveTo>
                      <a:pt x="552" y="0"/>
                    </a:moveTo>
                    <a:lnTo>
                      <a:pt x="1" y="7744"/>
                    </a:lnTo>
                    <a:lnTo>
                      <a:pt x="8948" y="7744"/>
                    </a:lnTo>
                    <a:lnTo>
                      <a:pt x="814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34"/>
              <p:cNvSpPr/>
              <p:nvPr/>
            </p:nvSpPr>
            <p:spPr>
              <a:xfrm>
                <a:off x="3314012" y="2739525"/>
                <a:ext cx="2226762" cy="1473204"/>
              </a:xfrm>
              <a:custGeom>
                <a:avLst/>
                <a:gdLst/>
                <a:ahLst/>
                <a:cxnLst/>
                <a:rect l="l" t="t" r="r" b="b"/>
                <a:pathLst>
                  <a:path w="31255" h="20678" extrusionOk="0">
                    <a:moveTo>
                      <a:pt x="1354" y="0"/>
                    </a:moveTo>
                    <a:cubicBezTo>
                      <a:pt x="627" y="0"/>
                      <a:pt x="1" y="627"/>
                      <a:pt x="1" y="1379"/>
                    </a:cubicBezTo>
                    <a:lnTo>
                      <a:pt x="1" y="19324"/>
                    </a:lnTo>
                    <a:cubicBezTo>
                      <a:pt x="1" y="20051"/>
                      <a:pt x="627" y="20677"/>
                      <a:pt x="1354" y="20677"/>
                    </a:cubicBezTo>
                    <a:lnTo>
                      <a:pt x="29901" y="20677"/>
                    </a:lnTo>
                    <a:cubicBezTo>
                      <a:pt x="30627" y="20677"/>
                      <a:pt x="31254" y="20051"/>
                      <a:pt x="31254" y="19324"/>
                    </a:cubicBezTo>
                    <a:lnTo>
                      <a:pt x="31254" y="1379"/>
                    </a:lnTo>
                    <a:cubicBezTo>
                      <a:pt x="31254" y="627"/>
                      <a:pt x="30627" y="0"/>
                      <a:pt x="299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4"/>
              <p:cNvSpPr/>
              <p:nvPr/>
            </p:nvSpPr>
            <p:spPr>
              <a:xfrm>
                <a:off x="3401503" y="2837703"/>
                <a:ext cx="2035683" cy="1044665"/>
              </a:xfrm>
              <a:custGeom>
                <a:avLst/>
                <a:gdLst/>
                <a:ahLst/>
                <a:cxnLst/>
                <a:rect l="l" t="t" r="r" b="b"/>
                <a:pathLst>
                  <a:path w="28573" h="14663" extrusionOk="0">
                    <a:moveTo>
                      <a:pt x="1" y="1"/>
                    </a:moveTo>
                    <a:lnTo>
                      <a:pt x="1" y="14663"/>
                    </a:lnTo>
                    <a:lnTo>
                      <a:pt x="28572" y="14663"/>
                    </a:lnTo>
                    <a:lnTo>
                      <a:pt x="285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4"/>
              <p:cNvSpPr/>
              <p:nvPr/>
            </p:nvSpPr>
            <p:spPr>
              <a:xfrm>
                <a:off x="3314012" y="3969813"/>
                <a:ext cx="2226762" cy="242945"/>
              </a:xfrm>
              <a:custGeom>
                <a:avLst/>
                <a:gdLst/>
                <a:ahLst/>
                <a:cxnLst/>
                <a:rect l="l" t="t" r="r" b="b"/>
                <a:pathLst>
                  <a:path w="31255" h="3410" extrusionOk="0">
                    <a:moveTo>
                      <a:pt x="1" y="1"/>
                    </a:moveTo>
                    <a:lnTo>
                      <a:pt x="1" y="2056"/>
                    </a:lnTo>
                    <a:cubicBezTo>
                      <a:pt x="1" y="2783"/>
                      <a:pt x="627" y="3409"/>
                      <a:pt x="1354" y="3409"/>
                    </a:cubicBezTo>
                    <a:lnTo>
                      <a:pt x="29901" y="3409"/>
                    </a:lnTo>
                    <a:cubicBezTo>
                      <a:pt x="30627" y="3409"/>
                      <a:pt x="31254" y="2783"/>
                      <a:pt x="31254" y="2056"/>
                    </a:cubicBezTo>
                    <a:lnTo>
                      <a:pt x="3125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4"/>
              <p:cNvSpPr/>
              <p:nvPr/>
            </p:nvSpPr>
            <p:spPr>
              <a:xfrm>
                <a:off x="3799703" y="4444815"/>
                <a:ext cx="1228549" cy="87560"/>
              </a:xfrm>
              <a:custGeom>
                <a:avLst/>
                <a:gdLst/>
                <a:ahLst/>
                <a:cxnLst/>
                <a:rect l="l" t="t" r="r" b="b"/>
                <a:pathLst>
                  <a:path w="17244" h="1229" extrusionOk="0">
                    <a:moveTo>
                      <a:pt x="1" y="0"/>
                    </a:moveTo>
                    <a:lnTo>
                      <a:pt x="1" y="1228"/>
                    </a:lnTo>
                    <a:lnTo>
                      <a:pt x="17244" y="1228"/>
                    </a:lnTo>
                    <a:lnTo>
                      <a:pt x="172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34"/>
              <p:cNvSpPr/>
              <p:nvPr/>
            </p:nvSpPr>
            <p:spPr>
              <a:xfrm>
                <a:off x="5755005" y="2859148"/>
                <a:ext cx="128668" cy="128668"/>
              </a:xfrm>
              <a:custGeom>
                <a:avLst/>
                <a:gdLst/>
                <a:ahLst/>
                <a:cxnLst/>
                <a:rect l="l" t="t" r="r" b="b"/>
                <a:pathLst>
                  <a:path w="1806" h="1806" extrusionOk="0">
                    <a:moveTo>
                      <a:pt x="276" y="1"/>
                    </a:moveTo>
                    <a:lnTo>
                      <a:pt x="1" y="301"/>
                    </a:lnTo>
                    <a:lnTo>
                      <a:pt x="1529" y="1805"/>
                    </a:lnTo>
                    <a:lnTo>
                      <a:pt x="1805" y="1504"/>
                    </a:lnTo>
                    <a:lnTo>
                      <a:pt x="276" y="1"/>
                    </a:lnTo>
                    <a:close/>
                  </a:path>
                </a:pathLst>
              </a:custGeom>
              <a:solidFill>
                <a:srgbClr val="CB6E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34"/>
              <p:cNvSpPr/>
              <p:nvPr/>
            </p:nvSpPr>
            <p:spPr>
              <a:xfrm>
                <a:off x="5755005" y="2860929"/>
                <a:ext cx="126887" cy="126887"/>
              </a:xfrm>
              <a:custGeom>
                <a:avLst/>
                <a:gdLst/>
                <a:ahLst/>
                <a:cxnLst/>
                <a:rect l="l" t="t" r="r" b="b"/>
                <a:pathLst>
                  <a:path w="1781" h="1781" extrusionOk="0">
                    <a:moveTo>
                      <a:pt x="1504" y="1"/>
                    </a:moveTo>
                    <a:lnTo>
                      <a:pt x="1" y="1479"/>
                    </a:lnTo>
                    <a:lnTo>
                      <a:pt x="301" y="1780"/>
                    </a:lnTo>
                    <a:lnTo>
                      <a:pt x="1780" y="276"/>
                    </a:lnTo>
                    <a:lnTo>
                      <a:pt x="1504" y="1"/>
                    </a:lnTo>
                    <a:close/>
                  </a:path>
                </a:pathLst>
              </a:custGeom>
              <a:solidFill>
                <a:srgbClr val="CB6E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4"/>
              <p:cNvSpPr/>
              <p:nvPr/>
            </p:nvSpPr>
            <p:spPr>
              <a:xfrm>
                <a:off x="5805021" y="3891228"/>
                <a:ext cx="26859" cy="39398"/>
              </a:xfrm>
              <a:custGeom>
                <a:avLst/>
                <a:gdLst/>
                <a:ahLst/>
                <a:cxnLst/>
                <a:rect l="l" t="t" r="r" b="b"/>
                <a:pathLst>
                  <a:path w="377" h="553" extrusionOk="0">
                    <a:moveTo>
                      <a:pt x="0" y="1"/>
                    </a:moveTo>
                    <a:lnTo>
                      <a:pt x="0" y="552"/>
                    </a:lnTo>
                    <a:lnTo>
                      <a:pt x="376" y="552"/>
                    </a:lnTo>
                    <a:lnTo>
                      <a:pt x="3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4"/>
              <p:cNvSpPr/>
              <p:nvPr/>
            </p:nvSpPr>
            <p:spPr>
              <a:xfrm>
                <a:off x="5805021" y="3948368"/>
                <a:ext cx="26859" cy="39398"/>
              </a:xfrm>
              <a:custGeom>
                <a:avLst/>
                <a:gdLst/>
                <a:ahLst/>
                <a:cxnLst/>
                <a:rect l="l" t="t" r="r" b="b"/>
                <a:pathLst>
                  <a:path w="377" h="553" extrusionOk="0">
                    <a:moveTo>
                      <a:pt x="0" y="1"/>
                    </a:moveTo>
                    <a:lnTo>
                      <a:pt x="0" y="552"/>
                    </a:lnTo>
                    <a:lnTo>
                      <a:pt x="376" y="552"/>
                    </a:lnTo>
                    <a:lnTo>
                      <a:pt x="3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4"/>
              <p:cNvSpPr/>
              <p:nvPr/>
            </p:nvSpPr>
            <p:spPr>
              <a:xfrm>
                <a:off x="5805021" y="4005508"/>
                <a:ext cx="26859" cy="39398"/>
              </a:xfrm>
              <a:custGeom>
                <a:avLst/>
                <a:gdLst/>
                <a:ahLst/>
                <a:cxnLst/>
                <a:rect l="l" t="t" r="r" b="b"/>
                <a:pathLst>
                  <a:path w="377" h="553" extrusionOk="0">
                    <a:moveTo>
                      <a:pt x="0" y="1"/>
                    </a:moveTo>
                    <a:lnTo>
                      <a:pt x="0" y="552"/>
                    </a:lnTo>
                    <a:lnTo>
                      <a:pt x="376" y="552"/>
                    </a:lnTo>
                    <a:lnTo>
                      <a:pt x="3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4"/>
              <p:cNvSpPr/>
              <p:nvPr/>
            </p:nvSpPr>
            <p:spPr>
              <a:xfrm>
                <a:off x="5805021" y="4062648"/>
                <a:ext cx="26859" cy="37617"/>
              </a:xfrm>
              <a:custGeom>
                <a:avLst/>
                <a:gdLst/>
                <a:ahLst/>
                <a:cxnLst/>
                <a:rect l="l" t="t" r="r" b="b"/>
                <a:pathLst>
                  <a:path w="377" h="528" extrusionOk="0">
                    <a:moveTo>
                      <a:pt x="0" y="1"/>
                    </a:moveTo>
                    <a:lnTo>
                      <a:pt x="0" y="527"/>
                    </a:lnTo>
                    <a:lnTo>
                      <a:pt x="376" y="527"/>
                    </a:lnTo>
                    <a:lnTo>
                      <a:pt x="3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4"/>
              <p:cNvSpPr/>
              <p:nvPr/>
            </p:nvSpPr>
            <p:spPr>
              <a:xfrm>
                <a:off x="5805021" y="4119788"/>
                <a:ext cx="26859" cy="37617"/>
              </a:xfrm>
              <a:custGeom>
                <a:avLst/>
                <a:gdLst/>
                <a:ahLst/>
                <a:cxnLst/>
                <a:rect l="l" t="t" r="r" b="b"/>
                <a:pathLst>
                  <a:path w="377" h="528" extrusionOk="0">
                    <a:moveTo>
                      <a:pt x="0" y="1"/>
                    </a:moveTo>
                    <a:lnTo>
                      <a:pt x="0" y="527"/>
                    </a:lnTo>
                    <a:lnTo>
                      <a:pt x="376" y="527"/>
                    </a:lnTo>
                    <a:lnTo>
                      <a:pt x="3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4"/>
              <p:cNvSpPr/>
              <p:nvPr/>
            </p:nvSpPr>
            <p:spPr>
              <a:xfrm>
                <a:off x="5805021" y="4176927"/>
                <a:ext cx="26859" cy="37617"/>
              </a:xfrm>
              <a:custGeom>
                <a:avLst/>
                <a:gdLst/>
                <a:ahLst/>
                <a:cxnLst/>
                <a:rect l="l" t="t" r="r" b="b"/>
                <a:pathLst>
                  <a:path w="377" h="528" extrusionOk="0">
                    <a:moveTo>
                      <a:pt x="0" y="1"/>
                    </a:moveTo>
                    <a:lnTo>
                      <a:pt x="0" y="527"/>
                    </a:lnTo>
                    <a:lnTo>
                      <a:pt x="376" y="527"/>
                    </a:lnTo>
                    <a:lnTo>
                      <a:pt x="3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4"/>
              <p:cNvSpPr/>
              <p:nvPr/>
            </p:nvSpPr>
            <p:spPr>
              <a:xfrm>
                <a:off x="5805021" y="4234067"/>
                <a:ext cx="26859" cy="37617"/>
              </a:xfrm>
              <a:custGeom>
                <a:avLst/>
                <a:gdLst/>
                <a:ahLst/>
                <a:cxnLst/>
                <a:rect l="l" t="t" r="r" b="b"/>
                <a:pathLst>
                  <a:path w="377" h="528" extrusionOk="0">
                    <a:moveTo>
                      <a:pt x="0" y="1"/>
                    </a:moveTo>
                    <a:lnTo>
                      <a:pt x="0" y="527"/>
                    </a:lnTo>
                    <a:lnTo>
                      <a:pt x="376" y="527"/>
                    </a:lnTo>
                    <a:lnTo>
                      <a:pt x="3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4"/>
              <p:cNvSpPr/>
              <p:nvPr/>
            </p:nvSpPr>
            <p:spPr>
              <a:xfrm>
                <a:off x="5010403" y="4035859"/>
                <a:ext cx="650039" cy="105443"/>
              </a:xfrm>
              <a:custGeom>
                <a:avLst/>
                <a:gdLst/>
                <a:ahLst/>
                <a:cxnLst/>
                <a:rect l="l" t="t" r="r" b="b"/>
                <a:pathLst>
                  <a:path w="9124" h="1480" extrusionOk="0">
                    <a:moveTo>
                      <a:pt x="201" y="1"/>
                    </a:moveTo>
                    <a:lnTo>
                      <a:pt x="0" y="176"/>
                    </a:lnTo>
                    <a:lnTo>
                      <a:pt x="752" y="1029"/>
                    </a:lnTo>
                    <a:cubicBezTo>
                      <a:pt x="930" y="1220"/>
                      <a:pt x="1175" y="1322"/>
                      <a:pt x="1422" y="1322"/>
                    </a:cubicBezTo>
                    <a:cubicBezTo>
                      <a:pt x="1628" y="1322"/>
                      <a:pt x="1835" y="1252"/>
                      <a:pt x="2005" y="1104"/>
                    </a:cubicBezTo>
                    <a:lnTo>
                      <a:pt x="2682" y="527"/>
                    </a:lnTo>
                    <a:cubicBezTo>
                      <a:pt x="2787" y="423"/>
                      <a:pt x="2908" y="371"/>
                      <a:pt x="3033" y="371"/>
                    </a:cubicBezTo>
                    <a:cubicBezTo>
                      <a:pt x="3058" y="371"/>
                      <a:pt x="3083" y="373"/>
                      <a:pt x="3108" y="377"/>
                    </a:cubicBezTo>
                    <a:cubicBezTo>
                      <a:pt x="3284" y="377"/>
                      <a:pt x="3434" y="452"/>
                      <a:pt x="3534" y="577"/>
                    </a:cubicBezTo>
                    <a:lnTo>
                      <a:pt x="4035" y="1129"/>
                    </a:lnTo>
                    <a:cubicBezTo>
                      <a:pt x="4186" y="1329"/>
                      <a:pt x="4411" y="1430"/>
                      <a:pt x="4637" y="1430"/>
                    </a:cubicBezTo>
                    <a:cubicBezTo>
                      <a:pt x="4668" y="1433"/>
                      <a:pt x="4699" y="1434"/>
                      <a:pt x="4730" y="1434"/>
                    </a:cubicBezTo>
                    <a:cubicBezTo>
                      <a:pt x="4943" y="1434"/>
                      <a:pt x="5135" y="1357"/>
                      <a:pt x="5289" y="1204"/>
                    </a:cubicBezTo>
                    <a:lnTo>
                      <a:pt x="5890" y="678"/>
                    </a:lnTo>
                    <a:cubicBezTo>
                      <a:pt x="5995" y="573"/>
                      <a:pt x="6116" y="521"/>
                      <a:pt x="6256" y="521"/>
                    </a:cubicBezTo>
                    <a:cubicBezTo>
                      <a:pt x="6283" y="521"/>
                      <a:pt x="6312" y="523"/>
                      <a:pt x="6341" y="527"/>
                    </a:cubicBezTo>
                    <a:cubicBezTo>
                      <a:pt x="6517" y="552"/>
                      <a:pt x="6667" y="628"/>
                      <a:pt x="6767" y="753"/>
                    </a:cubicBezTo>
                    <a:lnTo>
                      <a:pt x="7068" y="1129"/>
                    </a:lnTo>
                    <a:cubicBezTo>
                      <a:pt x="7244" y="1354"/>
                      <a:pt x="7469" y="1455"/>
                      <a:pt x="7720" y="1480"/>
                    </a:cubicBezTo>
                    <a:cubicBezTo>
                      <a:pt x="7995" y="1480"/>
                      <a:pt x="8221" y="1379"/>
                      <a:pt x="8396" y="1204"/>
                    </a:cubicBezTo>
                    <a:lnTo>
                      <a:pt x="9123" y="427"/>
                    </a:lnTo>
                    <a:lnTo>
                      <a:pt x="8948" y="252"/>
                    </a:lnTo>
                    <a:lnTo>
                      <a:pt x="8221" y="1029"/>
                    </a:lnTo>
                    <a:cubicBezTo>
                      <a:pt x="8112" y="1138"/>
                      <a:pt x="7965" y="1209"/>
                      <a:pt x="7813" y="1209"/>
                    </a:cubicBezTo>
                    <a:cubicBezTo>
                      <a:pt x="7790" y="1209"/>
                      <a:pt x="7767" y="1207"/>
                      <a:pt x="7745" y="1204"/>
                    </a:cubicBezTo>
                    <a:cubicBezTo>
                      <a:pt x="7569" y="1204"/>
                      <a:pt x="7394" y="1129"/>
                      <a:pt x="7294" y="978"/>
                    </a:cubicBezTo>
                    <a:lnTo>
                      <a:pt x="6968" y="602"/>
                    </a:lnTo>
                    <a:cubicBezTo>
                      <a:pt x="6843" y="402"/>
                      <a:pt x="6617" y="277"/>
                      <a:pt x="6366" y="252"/>
                    </a:cubicBezTo>
                    <a:cubicBezTo>
                      <a:pt x="6340" y="249"/>
                      <a:pt x="6315" y="248"/>
                      <a:pt x="6290" y="248"/>
                    </a:cubicBezTo>
                    <a:cubicBezTo>
                      <a:pt x="6069" y="248"/>
                      <a:pt x="5869" y="342"/>
                      <a:pt x="5690" y="477"/>
                    </a:cubicBezTo>
                    <a:lnTo>
                      <a:pt x="5113" y="1029"/>
                    </a:lnTo>
                    <a:cubicBezTo>
                      <a:pt x="4988" y="1129"/>
                      <a:pt x="4812" y="1179"/>
                      <a:pt x="4662" y="1179"/>
                    </a:cubicBezTo>
                    <a:cubicBezTo>
                      <a:pt x="4487" y="1154"/>
                      <a:pt x="4336" y="1079"/>
                      <a:pt x="4236" y="953"/>
                    </a:cubicBezTo>
                    <a:lnTo>
                      <a:pt x="3735" y="402"/>
                    </a:lnTo>
                    <a:cubicBezTo>
                      <a:pt x="3584" y="227"/>
                      <a:pt x="3384" y="126"/>
                      <a:pt x="3133" y="101"/>
                    </a:cubicBezTo>
                    <a:cubicBezTo>
                      <a:pt x="3105" y="98"/>
                      <a:pt x="3077" y="97"/>
                      <a:pt x="3049" y="97"/>
                    </a:cubicBezTo>
                    <a:cubicBezTo>
                      <a:pt x="2852" y="97"/>
                      <a:pt x="2660" y="173"/>
                      <a:pt x="2507" y="327"/>
                    </a:cubicBezTo>
                    <a:lnTo>
                      <a:pt x="1830" y="903"/>
                    </a:lnTo>
                    <a:cubicBezTo>
                      <a:pt x="1703" y="1007"/>
                      <a:pt x="1555" y="1058"/>
                      <a:pt x="1410" y="1058"/>
                    </a:cubicBezTo>
                    <a:cubicBezTo>
                      <a:pt x="1240" y="1058"/>
                      <a:pt x="1074" y="988"/>
                      <a:pt x="953" y="853"/>
                    </a:cubicBezTo>
                    <a:lnTo>
                      <a:pt x="201" y="1"/>
                    </a:lnTo>
                    <a:close/>
                  </a:path>
                </a:pathLst>
              </a:custGeom>
              <a:solidFill>
                <a:srgbClr val="F9AB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4"/>
              <p:cNvSpPr/>
              <p:nvPr/>
            </p:nvSpPr>
            <p:spPr>
              <a:xfrm>
                <a:off x="3837250" y="2596675"/>
                <a:ext cx="1823160" cy="1139279"/>
              </a:xfrm>
              <a:custGeom>
                <a:avLst/>
                <a:gdLst/>
                <a:ahLst/>
                <a:cxnLst/>
                <a:rect l="l" t="t" r="r" b="b"/>
                <a:pathLst>
                  <a:path w="25590" h="15991" extrusionOk="0">
                    <a:moveTo>
                      <a:pt x="1053" y="0"/>
                    </a:moveTo>
                    <a:cubicBezTo>
                      <a:pt x="476" y="0"/>
                      <a:pt x="0" y="451"/>
                      <a:pt x="0" y="1028"/>
                    </a:cubicBezTo>
                    <a:lnTo>
                      <a:pt x="0" y="14963"/>
                    </a:lnTo>
                    <a:cubicBezTo>
                      <a:pt x="0" y="15539"/>
                      <a:pt x="476" y="15990"/>
                      <a:pt x="1053" y="15990"/>
                    </a:cubicBezTo>
                    <a:lnTo>
                      <a:pt x="24512" y="15990"/>
                    </a:lnTo>
                    <a:cubicBezTo>
                      <a:pt x="25113" y="15990"/>
                      <a:pt x="25589" y="15539"/>
                      <a:pt x="25589" y="14963"/>
                    </a:cubicBezTo>
                    <a:lnTo>
                      <a:pt x="25589" y="1028"/>
                    </a:lnTo>
                    <a:cubicBezTo>
                      <a:pt x="25589" y="451"/>
                      <a:pt x="25113" y="0"/>
                      <a:pt x="245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4"/>
              <p:cNvSpPr/>
              <p:nvPr/>
            </p:nvSpPr>
            <p:spPr>
              <a:xfrm>
                <a:off x="3837250" y="2596675"/>
                <a:ext cx="1823160" cy="207180"/>
              </a:xfrm>
              <a:custGeom>
                <a:avLst/>
                <a:gdLst/>
                <a:ahLst/>
                <a:cxnLst/>
                <a:rect l="l" t="t" r="r" b="b"/>
                <a:pathLst>
                  <a:path w="25590" h="2908" extrusionOk="0">
                    <a:moveTo>
                      <a:pt x="1053" y="0"/>
                    </a:moveTo>
                    <a:cubicBezTo>
                      <a:pt x="476" y="0"/>
                      <a:pt x="0" y="451"/>
                      <a:pt x="0" y="1028"/>
                    </a:cubicBezTo>
                    <a:lnTo>
                      <a:pt x="0" y="2908"/>
                    </a:lnTo>
                    <a:lnTo>
                      <a:pt x="25589" y="2908"/>
                    </a:lnTo>
                    <a:lnTo>
                      <a:pt x="25589" y="1028"/>
                    </a:lnTo>
                    <a:cubicBezTo>
                      <a:pt x="25589" y="451"/>
                      <a:pt x="25113" y="0"/>
                      <a:pt x="245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34"/>
              <p:cNvSpPr/>
              <p:nvPr/>
            </p:nvSpPr>
            <p:spPr>
              <a:xfrm>
                <a:off x="3946115" y="2664502"/>
                <a:ext cx="75092" cy="73311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029" extrusionOk="0">
                    <a:moveTo>
                      <a:pt x="527" y="1"/>
                    </a:moveTo>
                    <a:cubicBezTo>
                      <a:pt x="227" y="1"/>
                      <a:pt x="1" y="226"/>
                      <a:pt x="1" y="502"/>
                    </a:cubicBezTo>
                    <a:cubicBezTo>
                      <a:pt x="1" y="803"/>
                      <a:pt x="227" y="1028"/>
                      <a:pt x="527" y="1028"/>
                    </a:cubicBezTo>
                    <a:cubicBezTo>
                      <a:pt x="803" y="1028"/>
                      <a:pt x="1054" y="803"/>
                      <a:pt x="1054" y="502"/>
                    </a:cubicBezTo>
                    <a:cubicBezTo>
                      <a:pt x="1054" y="226"/>
                      <a:pt x="803" y="1"/>
                      <a:pt x="5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4"/>
              <p:cNvSpPr/>
              <p:nvPr/>
            </p:nvSpPr>
            <p:spPr>
              <a:xfrm>
                <a:off x="4040803" y="2664502"/>
                <a:ext cx="75021" cy="73311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1029" extrusionOk="0">
                    <a:moveTo>
                      <a:pt x="527" y="1"/>
                    </a:moveTo>
                    <a:cubicBezTo>
                      <a:pt x="251" y="1"/>
                      <a:pt x="0" y="226"/>
                      <a:pt x="0" y="502"/>
                    </a:cubicBezTo>
                    <a:cubicBezTo>
                      <a:pt x="0" y="803"/>
                      <a:pt x="251" y="1028"/>
                      <a:pt x="527" y="1028"/>
                    </a:cubicBezTo>
                    <a:cubicBezTo>
                      <a:pt x="827" y="1028"/>
                      <a:pt x="1053" y="803"/>
                      <a:pt x="1053" y="502"/>
                    </a:cubicBezTo>
                    <a:cubicBezTo>
                      <a:pt x="1053" y="226"/>
                      <a:pt x="827" y="1"/>
                      <a:pt x="5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4"/>
              <p:cNvSpPr/>
              <p:nvPr/>
            </p:nvSpPr>
            <p:spPr>
              <a:xfrm>
                <a:off x="4133637" y="2664502"/>
                <a:ext cx="75092" cy="73311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029" extrusionOk="0">
                    <a:moveTo>
                      <a:pt x="527" y="1"/>
                    </a:moveTo>
                    <a:cubicBezTo>
                      <a:pt x="226" y="1"/>
                      <a:pt x="1" y="226"/>
                      <a:pt x="1" y="502"/>
                    </a:cubicBezTo>
                    <a:cubicBezTo>
                      <a:pt x="1" y="803"/>
                      <a:pt x="226" y="1028"/>
                      <a:pt x="527" y="1028"/>
                    </a:cubicBezTo>
                    <a:cubicBezTo>
                      <a:pt x="803" y="1028"/>
                      <a:pt x="1053" y="803"/>
                      <a:pt x="1053" y="502"/>
                    </a:cubicBezTo>
                    <a:cubicBezTo>
                      <a:pt x="1053" y="226"/>
                      <a:pt x="803" y="1"/>
                      <a:pt x="5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4"/>
              <p:cNvSpPr/>
              <p:nvPr/>
            </p:nvSpPr>
            <p:spPr>
              <a:xfrm>
                <a:off x="4030044" y="3252002"/>
                <a:ext cx="226844" cy="353589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4963" extrusionOk="0">
                    <a:moveTo>
                      <a:pt x="1" y="0"/>
                    </a:moveTo>
                    <a:lnTo>
                      <a:pt x="1" y="4963"/>
                    </a:lnTo>
                    <a:lnTo>
                      <a:pt x="3184" y="4963"/>
                    </a:lnTo>
                    <a:lnTo>
                      <a:pt x="31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4"/>
              <p:cNvSpPr/>
              <p:nvPr/>
            </p:nvSpPr>
            <p:spPr>
              <a:xfrm>
                <a:off x="4313964" y="3143066"/>
                <a:ext cx="226844" cy="462523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6492" extrusionOk="0">
                    <a:moveTo>
                      <a:pt x="1" y="1"/>
                    </a:moveTo>
                    <a:lnTo>
                      <a:pt x="1" y="6492"/>
                    </a:lnTo>
                    <a:lnTo>
                      <a:pt x="3184" y="6492"/>
                    </a:lnTo>
                    <a:lnTo>
                      <a:pt x="318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4"/>
              <p:cNvSpPr/>
              <p:nvPr/>
            </p:nvSpPr>
            <p:spPr>
              <a:xfrm>
                <a:off x="4590758" y="3034130"/>
                <a:ext cx="226844" cy="571456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8021" extrusionOk="0">
                    <a:moveTo>
                      <a:pt x="1" y="1"/>
                    </a:moveTo>
                    <a:lnTo>
                      <a:pt x="1" y="8021"/>
                    </a:lnTo>
                    <a:lnTo>
                      <a:pt x="3184" y="8021"/>
                    </a:lnTo>
                    <a:lnTo>
                      <a:pt x="31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4"/>
              <p:cNvSpPr/>
              <p:nvPr/>
            </p:nvSpPr>
            <p:spPr>
              <a:xfrm>
                <a:off x="4880021" y="2873469"/>
                <a:ext cx="228625" cy="732114"/>
              </a:xfrm>
              <a:custGeom>
                <a:avLst/>
                <a:gdLst/>
                <a:ahLst/>
                <a:cxnLst/>
                <a:rect l="l" t="t" r="r" b="b"/>
                <a:pathLst>
                  <a:path w="3209" h="10276" extrusionOk="0">
                    <a:moveTo>
                      <a:pt x="1" y="0"/>
                    </a:moveTo>
                    <a:lnTo>
                      <a:pt x="1" y="10276"/>
                    </a:lnTo>
                    <a:lnTo>
                      <a:pt x="3209" y="10276"/>
                    </a:lnTo>
                    <a:lnTo>
                      <a:pt x="32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4"/>
              <p:cNvSpPr/>
              <p:nvPr/>
            </p:nvSpPr>
            <p:spPr>
              <a:xfrm>
                <a:off x="5165721" y="3135941"/>
                <a:ext cx="226844" cy="469647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6592" extrusionOk="0">
                    <a:moveTo>
                      <a:pt x="1" y="0"/>
                    </a:moveTo>
                    <a:lnTo>
                      <a:pt x="1" y="6592"/>
                    </a:lnTo>
                    <a:lnTo>
                      <a:pt x="3184" y="6592"/>
                    </a:lnTo>
                    <a:lnTo>
                      <a:pt x="318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34"/>
              <p:cNvSpPr/>
              <p:nvPr/>
            </p:nvSpPr>
            <p:spPr>
              <a:xfrm>
                <a:off x="5465742" y="2721642"/>
                <a:ext cx="226844" cy="883937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12407" extrusionOk="0">
                    <a:moveTo>
                      <a:pt x="0" y="1"/>
                    </a:moveTo>
                    <a:lnTo>
                      <a:pt x="0" y="12407"/>
                    </a:lnTo>
                    <a:lnTo>
                      <a:pt x="3183" y="12407"/>
                    </a:lnTo>
                    <a:lnTo>
                      <a:pt x="318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4"/>
              <p:cNvSpPr/>
              <p:nvPr/>
            </p:nvSpPr>
            <p:spPr>
              <a:xfrm>
                <a:off x="3908639" y="2869835"/>
                <a:ext cx="1910648" cy="807206"/>
              </a:xfrm>
              <a:custGeom>
                <a:avLst/>
                <a:gdLst/>
                <a:ahLst/>
                <a:cxnLst/>
                <a:rect l="l" t="t" r="r" b="b"/>
                <a:pathLst>
                  <a:path w="26818" h="11330" extrusionOk="0">
                    <a:moveTo>
                      <a:pt x="1" y="1"/>
                    </a:moveTo>
                    <a:lnTo>
                      <a:pt x="1" y="11329"/>
                    </a:lnTo>
                    <a:lnTo>
                      <a:pt x="26818" y="11329"/>
                    </a:lnTo>
                    <a:lnTo>
                      <a:pt x="26818" y="10928"/>
                    </a:lnTo>
                    <a:lnTo>
                      <a:pt x="427" y="10928"/>
                    </a:lnTo>
                    <a:lnTo>
                      <a:pt x="4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4"/>
              <p:cNvSpPr/>
              <p:nvPr/>
            </p:nvSpPr>
            <p:spPr>
              <a:xfrm>
                <a:off x="3217615" y="3034130"/>
                <a:ext cx="544668" cy="23297"/>
              </a:xfrm>
              <a:custGeom>
                <a:avLst/>
                <a:gdLst/>
                <a:ahLst/>
                <a:cxnLst/>
                <a:rect l="l" t="t" r="r" b="b"/>
                <a:pathLst>
                  <a:path w="7645" h="327" extrusionOk="0">
                    <a:moveTo>
                      <a:pt x="0" y="1"/>
                    </a:moveTo>
                    <a:lnTo>
                      <a:pt x="0" y="327"/>
                    </a:lnTo>
                    <a:lnTo>
                      <a:pt x="7644" y="327"/>
                    </a:lnTo>
                    <a:lnTo>
                      <a:pt x="76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4"/>
              <p:cNvSpPr/>
              <p:nvPr/>
            </p:nvSpPr>
            <p:spPr>
              <a:xfrm>
                <a:off x="3228302" y="3109153"/>
                <a:ext cx="300084" cy="21516"/>
              </a:xfrm>
              <a:custGeom>
                <a:avLst/>
                <a:gdLst/>
                <a:ahLst/>
                <a:cxnLst/>
                <a:rect l="l" t="t" r="r" b="b"/>
                <a:pathLst>
                  <a:path w="4212" h="302" extrusionOk="0">
                    <a:moveTo>
                      <a:pt x="1" y="0"/>
                    </a:moveTo>
                    <a:lnTo>
                      <a:pt x="1" y="301"/>
                    </a:lnTo>
                    <a:lnTo>
                      <a:pt x="4211" y="301"/>
                    </a:lnTo>
                    <a:lnTo>
                      <a:pt x="42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4"/>
              <p:cNvSpPr/>
              <p:nvPr/>
            </p:nvSpPr>
            <p:spPr>
              <a:xfrm>
                <a:off x="3547916" y="3321610"/>
                <a:ext cx="150113" cy="150113"/>
              </a:xfrm>
              <a:custGeom>
                <a:avLst/>
                <a:gdLst/>
                <a:ahLst/>
                <a:cxnLst/>
                <a:rect l="l" t="t" r="r" b="b"/>
                <a:pathLst>
                  <a:path w="2107" h="2107" extrusionOk="0">
                    <a:moveTo>
                      <a:pt x="1054" y="427"/>
                    </a:moveTo>
                    <a:cubicBezTo>
                      <a:pt x="1404" y="427"/>
                      <a:pt x="1680" y="703"/>
                      <a:pt x="1680" y="1053"/>
                    </a:cubicBezTo>
                    <a:cubicBezTo>
                      <a:pt x="1680" y="1404"/>
                      <a:pt x="1404" y="1705"/>
                      <a:pt x="1054" y="1705"/>
                    </a:cubicBezTo>
                    <a:cubicBezTo>
                      <a:pt x="703" y="1705"/>
                      <a:pt x="427" y="1404"/>
                      <a:pt x="427" y="1053"/>
                    </a:cubicBezTo>
                    <a:cubicBezTo>
                      <a:pt x="427" y="703"/>
                      <a:pt x="703" y="427"/>
                      <a:pt x="1054" y="427"/>
                    </a:cubicBezTo>
                    <a:close/>
                    <a:moveTo>
                      <a:pt x="1054" y="1"/>
                    </a:moveTo>
                    <a:cubicBezTo>
                      <a:pt x="477" y="1"/>
                      <a:pt x="1" y="477"/>
                      <a:pt x="1" y="1053"/>
                    </a:cubicBezTo>
                    <a:cubicBezTo>
                      <a:pt x="1" y="1630"/>
                      <a:pt x="477" y="2106"/>
                      <a:pt x="1054" y="2106"/>
                    </a:cubicBezTo>
                    <a:cubicBezTo>
                      <a:pt x="1630" y="2106"/>
                      <a:pt x="2106" y="1630"/>
                      <a:pt x="2106" y="1053"/>
                    </a:cubicBezTo>
                    <a:cubicBezTo>
                      <a:pt x="2106" y="477"/>
                      <a:pt x="1630" y="1"/>
                      <a:pt x="10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4"/>
              <p:cNvSpPr/>
              <p:nvPr/>
            </p:nvSpPr>
            <p:spPr>
              <a:xfrm>
                <a:off x="5846059" y="3373407"/>
                <a:ext cx="109005" cy="110786"/>
              </a:xfrm>
              <a:custGeom>
                <a:avLst/>
                <a:gdLst/>
                <a:ahLst/>
                <a:cxnLst/>
                <a:rect l="l" t="t" r="r" b="b"/>
                <a:pathLst>
                  <a:path w="1530" h="1555" extrusionOk="0">
                    <a:moveTo>
                      <a:pt x="778" y="1"/>
                    </a:moveTo>
                    <a:cubicBezTo>
                      <a:pt x="352" y="1"/>
                      <a:pt x="1" y="352"/>
                      <a:pt x="1" y="778"/>
                    </a:cubicBezTo>
                    <a:cubicBezTo>
                      <a:pt x="1" y="1204"/>
                      <a:pt x="352" y="1555"/>
                      <a:pt x="778" y="1555"/>
                    </a:cubicBezTo>
                    <a:cubicBezTo>
                      <a:pt x="1179" y="1555"/>
                      <a:pt x="1530" y="1204"/>
                      <a:pt x="1530" y="778"/>
                    </a:cubicBezTo>
                    <a:cubicBezTo>
                      <a:pt x="1530" y="352"/>
                      <a:pt x="1179" y="1"/>
                      <a:pt x="7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34"/>
              <p:cNvSpPr/>
              <p:nvPr/>
            </p:nvSpPr>
            <p:spPr>
              <a:xfrm>
                <a:off x="3040851" y="3894790"/>
                <a:ext cx="108934" cy="109005"/>
              </a:xfrm>
              <a:custGeom>
                <a:avLst/>
                <a:gdLst/>
                <a:ahLst/>
                <a:cxnLst/>
                <a:rect l="l" t="t" r="r" b="b"/>
                <a:pathLst>
                  <a:path w="1529" h="1530" extrusionOk="0">
                    <a:moveTo>
                      <a:pt x="752" y="1"/>
                    </a:moveTo>
                    <a:cubicBezTo>
                      <a:pt x="326" y="1"/>
                      <a:pt x="0" y="352"/>
                      <a:pt x="0" y="778"/>
                    </a:cubicBezTo>
                    <a:cubicBezTo>
                      <a:pt x="0" y="1204"/>
                      <a:pt x="326" y="1530"/>
                      <a:pt x="752" y="1530"/>
                    </a:cubicBezTo>
                    <a:cubicBezTo>
                      <a:pt x="1178" y="1530"/>
                      <a:pt x="1529" y="1204"/>
                      <a:pt x="1529" y="778"/>
                    </a:cubicBezTo>
                    <a:cubicBezTo>
                      <a:pt x="1529" y="352"/>
                      <a:pt x="1178" y="1"/>
                      <a:pt x="75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34"/>
              <p:cNvSpPr/>
              <p:nvPr/>
            </p:nvSpPr>
            <p:spPr>
              <a:xfrm>
                <a:off x="6097846" y="3134160"/>
                <a:ext cx="109005" cy="110786"/>
              </a:xfrm>
              <a:custGeom>
                <a:avLst/>
                <a:gdLst/>
                <a:ahLst/>
                <a:cxnLst/>
                <a:rect l="l" t="t" r="r" b="b"/>
                <a:pathLst>
                  <a:path w="1530" h="1555" extrusionOk="0">
                    <a:moveTo>
                      <a:pt x="778" y="0"/>
                    </a:moveTo>
                    <a:cubicBezTo>
                      <a:pt x="351" y="0"/>
                      <a:pt x="1" y="351"/>
                      <a:pt x="1" y="777"/>
                    </a:cubicBezTo>
                    <a:cubicBezTo>
                      <a:pt x="1" y="1203"/>
                      <a:pt x="351" y="1554"/>
                      <a:pt x="778" y="1554"/>
                    </a:cubicBezTo>
                    <a:cubicBezTo>
                      <a:pt x="1204" y="1554"/>
                      <a:pt x="1529" y="1203"/>
                      <a:pt x="1529" y="777"/>
                    </a:cubicBezTo>
                    <a:cubicBezTo>
                      <a:pt x="1529" y="351"/>
                      <a:pt x="1204" y="0"/>
                      <a:pt x="77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4"/>
              <p:cNvSpPr/>
              <p:nvPr/>
            </p:nvSpPr>
            <p:spPr>
              <a:xfrm>
                <a:off x="3286511" y="3737905"/>
                <a:ext cx="1157874" cy="970927"/>
              </a:xfrm>
              <a:custGeom>
                <a:avLst/>
                <a:gdLst/>
                <a:ahLst/>
                <a:cxnLst/>
                <a:rect l="l" t="t" r="r" b="b"/>
                <a:pathLst>
                  <a:path w="16252" h="13628" extrusionOk="0">
                    <a:moveTo>
                      <a:pt x="7865" y="0"/>
                    </a:moveTo>
                    <a:cubicBezTo>
                      <a:pt x="6457" y="0"/>
                      <a:pt x="5038" y="926"/>
                      <a:pt x="4297" y="2529"/>
                    </a:cubicBezTo>
                    <a:cubicBezTo>
                      <a:pt x="1" y="11932"/>
                      <a:pt x="2995" y="13627"/>
                      <a:pt x="8305" y="13627"/>
                    </a:cubicBezTo>
                    <a:cubicBezTo>
                      <a:pt x="9223" y="13627"/>
                      <a:pt x="10209" y="13576"/>
                      <a:pt x="11239" y="13506"/>
                    </a:cubicBezTo>
                    <a:cubicBezTo>
                      <a:pt x="16251" y="13155"/>
                      <a:pt x="16251" y="8945"/>
                      <a:pt x="14823" y="7391"/>
                    </a:cubicBezTo>
                    <a:cubicBezTo>
                      <a:pt x="13495" y="5962"/>
                      <a:pt x="12317" y="3782"/>
                      <a:pt x="10537" y="1401"/>
                    </a:cubicBezTo>
                    <a:cubicBezTo>
                      <a:pt x="9801" y="440"/>
                      <a:pt x="8835" y="0"/>
                      <a:pt x="78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4"/>
              <p:cNvSpPr/>
              <p:nvPr/>
            </p:nvSpPr>
            <p:spPr>
              <a:xfrm>
                <a:off x="3587244" y="3829742"/>
                <a:ext cx="819674" cy="751136"/>
              </a:xfrm>
              <a:custGeom>
                <a:avLst/>
                <a:gdLst/>
                <a:ahLst/>
                <a:cxnLst/>
                <a:rect l="l" t="t" r="r" b="b"/>
                <a:pathLst>
                  <a:path w="11505" h="10543" extrusionOk="0">
                    <a:moveTo>
                      <a:pt x="3478" y="0"/>
                    </a:moveTo>
                    <a:cubicBezTo>
                      <a:pt x="3032" y="0"/>
                      <a:pt x="2594" y="175"/>
                      <a:pt x="2181" y="588"/>
                    </a:cubicBezTo>
                    <a:cubicBezTo>
                      <a:pt x="2181" y="588"/>
                      <a:pt x="0" y="3069"/>
                      <a:pt x="702" y="7079"/>
                    </a:cubicBezTo>
                    <a:cubicBezTo>
                      <a:pt x="994" y="8750"/>
                      <a:pt x="2175" y="10543"/>
                      <a:pt x="5112" y="10543"/>
                    </a:cubicBezTo>
                    <a:cubicBezTo>
                      <a:pt x="5700" y="10543"/>
                      <a:pt x="6358" y="10471"/>
                      <a:pt x="7093" y="10313"/>
                    </a:cubicBezTo>
                    <a:cubicBezTo>
                      <a:pt x="11504" y="9360"/>
                      <a:pt x="8923" y="5826"/>
                      <a:pt x="8672" y="5350"/>
                    </a:cubicBezTo>
                    <a:cubicBezTo>
                      <a:pt x="8377" y="4824"/>
                      <a:pt x="5819" y="0"/>
                      <a:pt x="347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4"/>
              <p:cNvSpPr/>
              <p:nvPr/>
            </p:nvSpPr>
            <p:spPr>
              <a:xfrm>
                <a:off x="4062675" y="4415034"/>
                <a:ext cx="247790" cy="367339"/>
              </a:xfrm>
              <a:custGeom>
                <a:avLst/>
                <a:gdLst/>
                <a:ahLst/>
                <a:cxnLst/>
                <a:rect l="l" t="t" r="r" b="b"/>
                <a:pathLst>
                  <a:path w="3478" h="5156" extrusionOk="0">
                    <a:moveTo>
                      <a:pt x="650" y="0"/>
                    </a:moveTo>
                    <a:cubicBezTo>
                      <a:pt x="126" y="0"/>
                      <a:pt x="0" y="760"/>
                      <a:pt x="19" y="970"/>
                    </a:cubicBezTo>
                    <a:cubicBezTo>
                      <a:pt x="169" y="2599"/>
                      <a:pt x="2676" y="5105"/>
                      <a:pt x="2676" y="5105"/>
                    </a:cubicBezTo>
                    <a:cubicBezTo>
                      <a:pt x="2676" y="5105"/>
                      <a:pt x="2845" y="5155"/>
                      <a:pt x="3020" y="5155"/>
                    </a:cubicBezTo>
                    <a:cubicBezTo>
                      <a:pt x="3196" y="5155"/>
                      <a:pt x="3378" y="5105"/>
                      <a:pt x="3403" y="4905"/>
                    </a:cubicBezTo>
                    <a:cubicBezTo>
                      <a:pt x="3478" y="4504"/>
                      <a:pt x="2300" y="1095"/>
                      <a:pt x="1272" y="268"/>
                    </a:cubicBezTo>
                    <a:cubicBezTo>
                      <a:pt x="1020" y="76"/>
                      <a:pt x="815" y="0"/>
                      <a:pt x="650" y="0"/>
                    </a:cubicBezTo>
                    <a:close/>
                  </a:path>
                </a:pathLst>
              </a:custGeom>
              <a:solidFill>
                <a:srgbClr val="F4C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34"/>
              <p:cNvSpPr/>
              <p:nvPr/>
            </p:nvSpPr>
            <p:spPr>
              <a:xfrm>
                <a:off x="4257678" y="4284581"/>
                <a:ext cx="252777" cy="351523"/>
              </a:xfrm>
              <a:custGeom>
                <a:avLst/>
                <a:gdLst/>
                <a:ahLst/>
                <a:cxnLst/>
                <a:rect l="l" t="t" r="r" b="b"/>
                <a:pathLst>
                  <a:path w="3548" h="4934" extrusionOk="0">
                    <a:moveTo>
                      <a:pt x="595" y="0"/>
                    </a:moveTo>
                    <a:cubicBezTo>
                      <a:pt x="80" y="0"/>
                      <a:pt x="1" y="754"/>
                      <a:pt x="39" y="946"/>
                    </a:cubicBezTo>
                    <a:cubicBezTo>
                      <a:pt x="290" y="2550"/>
                      <a:pt x="2821" y="4906"/>
                      <a:pt x="2821" y="4906"/>
                    </a:cubicBezTo>
                    <a:cubicBezTo>
                      <a:pt x="2821" y="4906"/>
                      <a:pt x="2941" y="4934"/>
                      <a:pt x="3079" y="4934"/>
                    </a:cubicBezTo>
                    <a:cubicBezTo>
                      <a:pt x="3264" y="4934"/>
                      <a:pt x="3483" y="4885"/>
                      <a:pt x="3498" y="4655"/>
                    </a:cubicBezTo>
                    <a:cubicBezTo>
                      <a:pt x="3548" y="4279"/>
                      <a:pt x="2219" y="996"/>
                      <a:pt x="1192" y="244"/>
                    </a:cubicBezTo>
                    <a:cubicBezTo>
                      <a:pt x="947" y="69"/>
                      <a:pt x="751" y="0"/>
                      <a:pt x="595" y="0"/>
                    </a:cubicBezTo>
                    <a:close/>
                  </a:path>
                </a:pathLst>
              </a:custGeom>
              <a:solidFill>
                <a:srgbClr val="F4C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34"/>
              <p:cNvSpPr/>
              <p:nvPr/>
            </p:nvSpPr>
            <p:spPr>
              <a:xfrm>
                <a:off x="4451470" y="4601130"/>
                <a:ext cx="134938" cy="59276"/>
              </a:xfrm>
              <a:custGeom>
                <a:avLst/>
                <a:gdLst/>
                <a:ahLst/>
                <a:cxnLst/>
                <a:rect l="l" t="t" r="r" b="b"/>
                <a:pathLst>
                  <a:path w="1894" h="832" extrusionOk="0">
                    <a:moveTo>
                      <a:pt x="1335" y="0"/>
                    </a:moveTo>
                    <a:cubicBezTo>
                      <a:pt x="1074" y="0"/>
                      <a:pt x="829" y="152"/>
                      <a:pt x="715" y="152"/>
                    </a:cubicBezTo>
                    <a:cubicBezTo>
                      <a:pt x="684" y="152"/>
                      <a:pt x="662" y="141"/>
                      <a:pt x="652" y="112"/>
                    </a:cubicBezTo>
                    <a:cubicBezTo>
                      <a:pt x="642" y="94"/>
                      <a:pt x="621" y="87"/>
                      <a:pt x="593" y="87"/>
                    </a:cubicBezTo>
                    <a:cubicBezTo>
                      <a:pt x="424" y="87"/>
                      <a:pt x="1" y="363"/>
                      <a:pt x="1" y="363"/>
                    </a:cubicBezTo>
                    <a:cubicBezTo>
                      <a:pt x="1" y="363"/>
                      <a:pt x="276" y="689"/>
                      <a:pt x="527" y="814"/>
                    </a:cubicBezTo>
                    <a:cubicBezTo>
                      <a:pt x="549" y="826"/>
                      <a:pt x="576" y="831"/>
                      <a:pt x="607" y="831"/>
                    </a:cubicBezTo>
                    <a:cubicBezTo>
                      <a:pt x="970" y="831"/>
                      <a:pt x="1893" y="81"/>
                      <a:pt x="1454" y="12"/>
                    </a:cubicBezTo>
                    <a:cubicBezTo>
                      <a:pt x="1414" y="4"/>
                      <a:pt x="1375" y="0"/>
                      <a:pt x="1335" y="0"/>
                    </a:cubicBezTo>
                    <a:close/>
                  </a:path>
                </a:pathLst>
              </a:custGeom>
              <a:solidFill>
                <a:srgbClr val="F4C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4"/>
              <p:cNvSpPr/>
              <p:nvPr/>
            </p:nvSpPr>
            <p:spPr>
              <a:xfrm>
                <a:off x="3855062" y="4174220"/>
                <a:ext cx="510755" cy="241236"/>
              </a:xfrm>
              <a:custGeom>
                <a:avLst/>
                <a:gdLst/>
                <a:ahLst/>
                <a:cxnLst/>
                <a:rect l="l" t="t" r="r" b="b"/>
                <a:pathLst>
                  <a:path w="7169" h="3386" extrusionOk="0">
                    <a:moveTo>
                      <a:pt x="1464" y="1"/>
                    </a:moveTo>
                    <a:cubicBezTo>
                      <a:pt x="1391" y="1"/>
                      <a:pt x="1328" y="5"/>
                      <a:pt x="1279" y="14"/>
                    </a:cubicBezTo>
                    <a:cubicBezTo>
                      <a:pt x="126" y="214"/>
                      <a:pt x="1" y="2119"/>
                      <a:pt x="903" y="2545"/>
                    </a:cubicBezTo>
                    <a:cubicBezTo>
                      <a:pt x="1635" y="2891"/>
                      <a:pt x="3523" y="3385"/>
                      <a:pt x="4998" y="3385"/>
                    </a:cubicBezTo>
                    <a:cubicBezTo>
                      <a:pt x="5341" y="3385"/>
                      <a:pt x="5662" y="3359"/>
                      <a:pt x="5941" y="3297"/>
                    </a:cubicBezTo>
                    <a:cubicBezTo>
                      <a:pt x="6642" y="3147"/>
                      <a:pt x="7169" y="2370"/>
                      <a:pt x="7018" y="2044"/>
                    </a:cubicBezTo>
                    <a:cubicBezTo>
                      <a:pt x="6618" y="1078"/>
                      <a:pt x="2627" y="1"/>
                      <a:pt x="14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4"/>
              <p:cNvSpPr/>
              <p:nvPr/>
            </p:nvSpPr>
            <p:spPr>
              <a:xfrm>
                <a:off x="3703306" y="4232286"/>
                <a:ext cx="489311" cy="295524"/>
              </a:xfrm>
              <a:custGeom>
                <a:avLst/>
                <a:gdLst/>
                <a:ahLst/>
                <a:cxnLst/>
                <a:rect l="l" t="t" r="r" b="b"/>
                <a:pathLst>
                  <a:path w="6868" h="4148" extrusionOk="0">
                    <a:moveTo>
                      <a:pt x="978" y="1"/>
                    </a:moveTo>
                    <a:cubicBezTo>
                      <a:pt x="0" y="327"/>
                      <a:pt x="0" y="2006"/>
                      <a:pt x="978" y="2758"/>
                    </a:cubicBezTo>
                    <a:cubicBezTo>
                      <a:pt x="1454" y="3134"/>
                      <a:pt x="3158" y="3961"/>
                      <a:pt x="4787" y="4136"/>
                    </a:cubicBezTo>
                    <a:cubicBezTo>
                      <a:pt x="4866" y="4144"/>
                      <a:pt x="4945" y="4148"/>
                      <a:pt x="5022" y="4148"/>
                    </a:cubicBezTo>
                    <a:cubicBezTo>
                      <a:pt x="5702" y="4148"/>
                      <a:pt x="6287" y="3855"/>
                      <a:pt x="6467" y="3359"/>
                    </a:cubicBezTo>
                    <a:cubicBezTo>
                      <a:pt x="6868" y="2181"/>
                      <a:pt x="978" y="1"/>
                      <a:pt x="9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4"/>
              <p:cNvSpPr/>
              <p:nvPr/>
            </p:nvSpPr>
            <p:spPr>
              <a:xfrm>
                <a:off x="3665830" y="3702638"/>
                <a:ext cx="323524" cy="324948"/>
              </a:xfrm>
              <a:custGeom>
                <a:avLst/>
                <a:gdLst/>
                <a:ahLst/>
                <a:cxnLst/>
                <a:rect l="l" t="t" r="r" b="b"/>
                <a:pathLst>
                  <a:path w="4541" h="4561" extrusionOk="0">
                    <a:moveTo>
                      <a:pt x="2064" y="1"/>
                    </a:moveTo>
                    <a:cubicBezTo>
                      <a:pt x="1452" y="1"/>
                      <a:pt x="774" y="352"/>
                      <a:pt x="526" y="1420"/>
                    </a:cubicBezTo>
                    <a:cubicBezTo>
                      <a:pt x="0" y="3625"/>
                      <a:pt x="1078" y="4427"/>
                      <a:pt x="2632" y="4553"/>
                    </a:cubicBezTo>
                    <a:cubicBezTo>
                      <a:pt x="2698" y="4558"/>
                      <a:pt x="2762" y="4560"/>
                      <a:pt x="2824" y="4560"/>
                    </a:cubicBezTo>
                    <a:cubicBezTo>
                      <a:pt x="4239" y="4560"/>
                      <a:pt x="4541" y="3240"/>
                      <a:pt x="4060" y="3024"/>
                    </a:cubicBezTo>
                    <a:cubicBezTo>
                      <a:pt x="2607" y="2297"/>
                      <a:pt x="3559" y="818"/>
                      <a:pt x="3008" y="317"/>
                    </a:cubicBezTo>
                    <a:cubicBezTo>
                      <a:pt x="2797" y="135"/>
                      <a:pt x="2443" y="1"/>
                      <a:pt x="2064" y="1"/>
                    </a:cubicBezTo>
                    <a:close/>
                  </a:path>
                </a:pathLst>
              </a:custGeom>
              <a:solidFill>
                <a:srgbClr val="171B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34"/>
              <p:cNvSpPr/>
              <p:nvPr/>
            </p:nvSpPr>
            <p:spPr>
              <a:xfrm>
                <a:off x="3826492" y="3883890"/>
                <a:ext cx="407165" cy="344826"/>
              </a:xfrm>
              <a:custGeom>
                <a:avLst/>
                <a:gdLst/>
                <a:ahLst/>
                <a:cxnLst/>
                <a:rect l="l" t="t" r="r" b="b"/>
                <a:pathLst>
                  <a:path w="5715" h="4840" extrusionOk="0">
                    <a:moveTo>
                      <a:pt x="1182" y="1"/>
                    </a:moveTo>
                    <a:cubicBezTo>
                      <a:pt x="1162" y="1"/>
                      <a:pt x="1144" y="2"/>
                      <a:pt x="1129" y="4"/>
                    </a:cubicBezTo>
                    <a:cubicBezTo>
                      <a:pt x="1" y="129"/>
                      <a:pt x="652" y="3688"/>
                      <a:pt x="2031" y="4590"/>
                    </a:cubicBezTo>
                    <a:cubicBezTo>
                      <a:pt x="2306" y="4771"/>
                      <a:pt x="2622" y="4839"/>
                      <a:pt x="2945" y="4839"/>
                    </a:cubicBezTo>
                    <a:cubicBezTo>
                      <a:pt x="3826" y="4839"/>
                      <a:pt x="4750" y="4331"/>
                      <a:pt x="4988" y="4239"/>
                    </a:cubicBezTo>
                    <a:cubicBezTo>
                      <a:pt x="5689" y="3949"/>
                      <a:pt x="5714" y="3636"/>
                      <a:pt x="5468" y="3636"/>
                    </a:cubicBezTo>
                    <a:cubicBezTo>
                      <a:pt x="5459" y="3636"/>
                      <a:pt x="5449" y="3637"/>
                      <a:pt x="5439" y="3638"/>
                    </a:cubicBezTo>
                    <a:cubicBezTo>
                      <a:pt x="5164" y="3638"/>
                      <a:pt x="5013" y="3888"/>
                      <a:pt x="4562" y="3964"/>
                    </a:cubicBezTo>
                    <a:cubicBezTo>
                      <a:pt x="4373" y="3993"/>
                      <a:pt x="4155" y="4039"/>
                      <a:pt x="3914" y="4039"/>
                    </a:cubicBezTo>
                    <a:cubicBezTo>
                      <a:pt x="3551" y="4039"/>
                      <a:pt x="3135" y="3935"/>
                      <a:pt x="2682" y="3512"/>
                    </a:cubicBezTo>
                    <a:cubicBezTo>
                      <a:pt x="1956" y="2811"/>
                      <a:pt x="2256" y="1332"/>
                      <a:pt x="2056" y="630"/>
                    </a:cubicBezTo>
                    <a:cubicBezTo>
                      <a:pt x="1917" y="145"/>
                      <a:pt x="1417" y="1"/>
                      <a:pt x="1182" y="1"/>
                    </a:cubicBezTo>
                    <a:close/>
                  </a:path>
                </a:pathLst>
              </a:custGeom>
              <a:solidFill>
                <a:srgbClr val="F4C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34"/>
              <p:cNvSpPr/>
              <p:nvPr/>
            </p:nvSpPr>
            <p:spPr>
              <a:xfrm>
                <a:off x="3721189" y="3766261"/>
                <a:ext cx="226844" cy="198275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2783" extrusionOk="0">
                    <a:moveTo>
                      <a:pt x="2180" y="0"/>
                    </a:moveTo>
                    <a:lnTo>
                      <a:pt x="1028" y="552"/>
                    </a:lnTo>
                    <a:lnTo>
                      <a:pt x="0" y="2782"/>
                    </a:lnTo>
                    <a:cubicBezTo>
                      <a:pt x="0" y="2782"/>
                      <a:pt x="3183" y="2407"/>
                      <a:pt x="2882" y="2031"/>
                    </a:cubicBezTo>
                    <a:cubicBezTo>
                      <a:pt x="2105" y="1053"/>
                      <a:pt x="2180" y="1"/>
                      <a:pt x="2180" y="0"/>
                    </a:cubicBezTo>
                    <a:close/>
                  </a:path>
                </a:pathLst>
              </a:custGeom>
              <a:solidFill>
                <a:srgbClr val="171B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34"/>
              <p:cNvSpPr/>
              <p:nvPr/>
            </p:nvSpPr>
            <p:spPr>
              <a:xfrm>
                <a:off x="3619377" y="3872846"/>
                <a:ext cx="360785" cy="392275"/>
              </a:xfrm>
              <a:custGeom>
                <a:avLst/>
                <a:gdLst/>
                <a:ahLst/>
                <a:cxnLst/>
                <a:rect l="l" t="t" r="r" b="b"/>
                <a:pathLst>
                  <a:path w="5064" h="5506" extrusionOk="0">
                    <a:moveTo>
                      <a:pt x="1125" y="5308"/>
                    </a:moveTo>
                    <a:lnTo>
                      <a:pt x="1125" y="5308"/>
                    </a:lnTo>
                    <a:cubicBezTo>
                      <a:pt x="1121" y="5308"/>
                      <a:pt x="1078" y="5410"/>
                      <a:pt x="1082" y="5410"/>
                    </a:cubicBezTo>
                    <a:cubicBezTo>
                      <a:pt x="1083" y="5410"/>
                      <a:pt x="1089" y="5400"/>
                      <a:pt x="1103" y="5372"/>
                    </a:cubicBezTo>
                    <a:cubicBezTo>
                      <a:pt x="1121" y="5325"/>
                      <a:pt x="1126" y="5308"/>
                      <a:pt x="1125" y="5308"/>
                    </a:cubicBezTo>
                    <a:close/>
                    <a:moveTo>
                      <a:pt x="3490" y="1"/>
                    </a:moveTo>
                    <a:cubicBezTo>
                      <a:pt x="2993" y="1"/>
                      <a:pt x="2440" y="119"/>
                      <a:pt x="1955" y="284"/>
                    </a:cubicBezTo>
                    <a:cubicBezTo>
                      <a:pt x="1203" y="535"/>
                      <a:pt x="0" y="986"/>
                      <a:pt x="828" y="2540"/>
                    </a:cubicBezTo>
                    <a:cubicBezTo>
                      <a:pt x="1404" y="3592"/>
                      <a:pt x="1730" y="4169"/>
                      <a:pt x="1103" y="5372"/>
                    </a:cubicBezTo>
                    <a:cubicBezTo>
                      <a:pt x="1341" y="5471"/>
                      <a:pt x="1547" y="5505"/>
                      <a:pt x="1746" y="5505"/>
                    </a:cubicBezTo>
                    <a:cubicBezTo>
                      <a:pt x="2177" y="5505"/>
                      <a:pt x="2568" y="5345"/>
                      <a:pt x="3146" y="5345"/>
                    </a:cubicBezTo>
                    <a:cubicBezTo>
                      <a:pt x="3175" y="5345"/>
                      <a:pt x="3204" y="5346"/>
                      <a:pt x="3234" y="5347"/>
                    </a:cubicBezTo>
                    <a:cubicBezTo>
                      <a:pt x="3885" y="5347"/>
                      <a:pt x="4336" y="5121"/>
                      <a:pt x="4938" y="4971"/>
                    </a:cubicBezTo>
                    <a:cubicBezTo>
                      <a:pt x="4860" y="4678"/>
                      <a:pt x="4806" y="4583"/>
                      <a:pt x="4769" y="4583"/>
                    </a:cubicBezTo>
                    <a:cubicBezTo>
                      <a:pt x="4701" y="4583"/>
                      <a:pt x="4688" y="4898"/>
                      <a:pt x="4687" y="4898"/>
                    </a:cubicBezTo>
                    <a:cubicBezTo>
                      <a:pt x="4687" y="4898"/>
                      <a:pt x="4687" y="4897"/>
                      <a:pt x="4687" y="4895"/>
                    </a:cubicBezTo>
                    <a:cubicBezTo>
                      <a:pt x="4136" y="3367"/>
                      <a:pt x="5063" y="1938"/>
                      <a:pt x="4913" y="936"/>
                    </a:cubicBezTo>
                    <a:cubicBezTo>
                      <a:pt x="4795" y="242"/>
                      <a:pt x="4200" y="1"/>
                      <a:pt x="3490" y="1"/>
                    </a:cubicBezTo>
                    <a:close/>
                  </a:path>
                </a:pathLst>
              </a:custGeom>
              <a:solidFill>
                <a:srgbClr val="F4C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34"/>
              <p:cNvSpPr/>
              <p:nvPr/>
            </p:nvSpPr>
            <p:spPr>
              <a:xfrm>
                <a:off x="3688985" y="3873416"/>
                <a:ext cx="333997" cy="407450"/>
              </a:xfrm>
              <a:custGeom>
                <a:avLst/>
                <a:gdLst/>
                <a:ahLst/>
                <a:cxnLst/>
                <a:rect l="l" t="t" r="r" b="b"/>
                <a:pathLst>
                  <a:path w="4688" h="5719" extrusionOk="0">
                    <a:moveTo>
                      <a:pt x="2482" y="0"/>
                    </a:moveTo>
                    <a:lnTo>
                      <a:pt x="2482" y="0"/>
                    </a:lnTo>
                    <a:cubicBezTo>
                      <a:pt x="3660" y="1354"/>
                      <a:pt x="3409" y="1880"/>
                      <a:pt x="3034" y="1955"/>
                    </a:cubicBezTo>
                    <a:cubicBezTo>
                      <a:pt x="2947" y="1974"/>
                      <a:pt x="2862" y="1982"/>
                      <a:pt x="2780" y="1982"/>
                    </a:cubicBezTo>
                    <a:cubicBezTo>
                      <a:pt x="1627" y="1982"/>
                      <a:pt x="928" y="301"/>
                      <a:pt x="928" y="301"/>
                    </a:cubicBezTo>
                    <a:lnTo>
                      <a:pt x="502" y="451"/>
                    </a:lnTo>
                    <a:cubicBezTo>
                      <a:pt x="502" y="451"/>
                      <a:pt x="1229" y="1028"/>
                      <a:pt x="1279" y="2206"/>
                    </a:cubicBezTo>
                    <a:cubicBezTo>
                      <a:pt x="1339" y="3353"/>
                      <a:pt x="657" y="3466"/>
                      <a:pt x="385" y="3466"/>
                    </a:cubicBezTo>
                    <a:cubicBezTo>
                      <a:pt x="319" y="3466"/>
                      <a:pt x="277" y="3459"/>
                      <a:pt x="277" y="3459"/>
                    </a:cubicBezTo>
                    <a:lnTo>
                      <a:pt x="277" y="3459"/>
                    </a:lnTo>
                    <a:cubicBezTo>
                      <a:pt x="352" y="3935"/>
                      <a:pt x="577" y="4035"/>
                      <a:pt x="302" y="4862"/>
                    </a:cubicBezTo>
                    <a:lnTo>
                      <a:pt x="1" y="5439"/>
                    </a:lnTo>
                    <a:cubicBezTo>
                      <a:pt x="450" y="5626"/>
                      <a:pt x="1188" y="5719"/>
                      <a:pt x="1938" y="5719"/>
                    </a:cubicBezTo>
                    <a:cubicBezTo>
                      <a:pt x="3200" y="5719"/>
                      <a:pt x="4496" y="5456"/>
                      <a:pt x="4512" y="4938"/>
                    </a:cubicBezTo>
                    <a:cubicBezTo>
                      <a:pt x="4237" y="4612"/>
                      <a:pt x="3660" y="3760"/>
                      <a:pt x="3961" y="3208"/>
                    </a:cubicBezTo>
                    <a:cubicBezTo>
                      <a:pt x="4688" y="1905"/>
                      <a:pt x="2933" y="25"/>
                      <a:pt x="2933" y="25"/>
                    </a:cubicBezTo>
                    <a:lnTo>
                      <a:pt x="248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4"/>
              <p:cNvSpPr/>
              <p:nvPr/>
            </p:nvSpPr>
            <p:spPr>
              <a:xfrm>
                <a:off x="3778614" y="3805518"/>
                <a:ext cx="87275" cy="122043"/>
              </a:xfrm>
              <a:custGeom>
                <a:avLst/>
                <a:gdLst/>
                <a:ahLst/>
                <a:cxnLst/>
                <a:rect l="l" t="t" r="r" b="b"/>
                <a:pathLst>
                  <a:path w="1225" h="1713" extrusionOk="0">
                    <a:moveTo>
                      <a:pt x="222" y="1"/>
                    </a:moveTo>
                    <a:cubicBezTo>
                      <a:pt x="222" y="1"/>
                      <a:pt x="397" y="753"/>
                      <a:pt x="121" y="1104"/>
                    </a:cubicBezTo>
                    <a:cubicBezTo>
                      <a:pt x="0" y="1286"/>
                      <a:pt x="793" y="1712"/>
                      <a:pt x="1090" y="1712"/>
                    </a:cubicBezTo>
                    <a:cubicBezTo>
                      <a:pt x="1161" y="1712"/>
                      <a:pt x="1204" y="1688"/>
                      <a:pt x="1199" y="1630"/>
                    </a:cubicBezTo>
                    <a:cubicBezTo>
                      <a:pt x="1174" y="1229"/>
                      <a:pt x="948" y="978"/>
                      <a:pt x="1224" y="552"/>
                    </a:cubicBezTo>
                    <a:lnTo>
                      <a:pt x="222" y="1"/>
                    </a:lnTo>
                    <a:close/>
                  </a:path>
                </a:pathLst>
              </a:custGeom>
              <a:solidFill>
                <a:srgbClr val="F4C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4"/>
              <p:cNvSpPr/>
              <p:nvPr/>
            </p:nvSpPr>
            <p:spPr>
              <a:xfrm>
                <a:off x="3765789" y="3713966"/>
                <a:ext cx="135793" cy="16735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2349" extrusionOk="0">
                    <a:moveTo>
                      <a:pt x="885" y="1"/>
                    </a:moveTo>
                    <a:cubicBezTo>
                      <a:pt x="631" y="1"/>
                      <a:pt x="398" y="188"/>
                      <a:pt x="301" y="333"/>
                    </a:cubicBezTo>
                    <a:cubicBezTo>
                      <a:pt x="1" y="785"/>
                      <a:pt x="176" y="1286"/>
                      <a:pt x="326" y="1562"/>
                    </a:cubicBezTo>
                    <a:cubicBezTo>
                      <a:pt x="633" y="2113"/>
                      <a:pt x="1123" y="2349"/>
                      <a:pt x="1375" y="2349"/>
                    </a:cubicBezTo>
                    <a:cubicBezTo>
                      <a:pt x="1432" y="2349"/>
                      <a:pt x="1477" y="2337"/>
                      <a:pt x="1504" y="2313"/>
                    </a:cubicBezTo>
                    <a:cubicBezTo>
                      <a:pt x="1905" y="2013"/>
                      <a:pt x="1630" y="559"/>
                      <a:pt x="1304" y="208"/>
                    </a:cubicBezTo>
                    <a:cubicBezTo>
                      <a:pt x="1171" y="57"/>
                      <a:pt x="1025" y="1"/>
                      <a:pt x="885" y="1"/>
                    </a:cubicBezTo>
                    <a:close/>
                  </a:path>
                </a:pathLst>
              </a:custGeom>
              <a:solidFill>
                <a:srgbClr val="F4C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34"/>
              <p:cNvSpPr/>
              <p:nvPr/>
            </p:nvSpPr>
            <p:spPr>
              <a:xfrm>
                <a:off x="3746125" y="3707910"/>
                <a:ext cx="132159" cy="136434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915" extrusionOk="0">
                    <a:moveTo>
                      <a:pt x="1122" y="0"/>
                    </a:moveTo>
                    <a:cubicBezTo>
                      <a:pt x="831" y="0"/>
                      <a:pt x="522" y="137"/>
                      <a:pt x="352" y="444"/>
                    </a:cubicBezTo>
                    <a:cubicBezTo>
                      <a:pt x="1" y="1120"/>
                      <a:pt x="176" y="1446"/>
                      <a:pt x="201" y="1521"/>
                    </a:cubicBezTo>
                    <a:cubicBezTo>
                      <a:pt x="237" y="1575"/>
                      <a:pt x="546" y="1914"/>
                      <a:pt x="651" y="1914"/>
                    </a:cubicBezTo>
                    <a:cubicBezTo>
                      <a:pt x="692" y="1914"/>
                      <a:pt x="702" y="1863"/>
                      <a:pt x="653" y="1722"/>
                    </a:cubicBezTo>
                    <a:cubicBezTo>
                      <a:pt x="577" y="1471"/>
                      <a:pt x="690" y="1459"/>
                      <a:pt x="806" y="1459"/>
                    </a:cubicBezTo>
                    <a:cubicBezTo>
                      <a:pt x="819" y="1459"/>
                      <a:pt x="832" y="1459"/>
                      <a:pt x="845" y="1459"/>
                    </a:cubicBezTo>
                    <a:cubicBezTo>
                      <a:pt x="946" y="1459"/>
                      <a:pt x="1034" y="1449"/>
                      <a:pt x="978" y="1271"/>
                    </a:cubicBezTo>
                    <a:cubicBezTo>
                      <a:pt x="932" y="1133"/>
                      <a:pt x="887" y="785"/>
                      <a:pt x="1283" y="785"/>
                    </a:cubicBezTo>
                    <a:cubicBezTo>
                      <a:pt x="1320" y="785"/>
                      <a:pt x="1360" y="788"/>
                      <a:pt x="1404" y="794"/>
                    </a:cubicBezTo>
                    <a:cubicBezTo>
                      <a:pt x="1504" y="811"/>
                      <a:pt x="1582" y="819"/>
                      <a:pt x="1642" y="819"/>
                    </a:cubicBezTo>
                    <a:cubicBezTo>
                      <a:pt x="1854" y="819"/>
                      <a:pt x="1850" y="719"/>
                      <a:pt x="1830" y="544"/>
                    </a:cubicBezTo>
                    <a:cubicBezTo>
                      <a:pt x="1803" y="201"/>
                      <a:pt x="1475" y="0"/>
                      <a:pt x="1122" y="0"/>
                    </a:cubicBezTo>
                    <a:close/>
                  </a:path>
                </a:pathLst>
              </a:custGeom>
              <a:solidFill>
                <a:srgbClr val="171B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34"/>
              <p:cNvSpPr/>
              <p:nvPr/>
            </p:nvSpPr>
            <p:spPr>
              <a:xfrm>
                <a:off x="3662196" y="4119788"/>
                <a:ext cx="239383" cy="165075"/>
              </a:xfrm>
              <a:custGeom>
                <a:avLst/>
                <a:gdLst/>
                <a:ahLst/>
                <a:cxnLst/>
                <a:rect l="l" t="t" r="r" b="b"/>
                <a:pathLst>
                  <a:path w="3360" h="2317" extrusionOk="0">
                    <a:moveTo>
                      <a:pt x="878" y="1"/>
                    </a:moveTo>
                    <a:cubicBezTo>
                      <a:pt x="878" y="1"/>
                      <a:pt x="1" y="1003"/>
                      <a:pt x="753" y="1805"/>
                    </a:cubicBezTo>
                    <a:cubicBezTo>
                      <a:pt x="1123" y="2213"/>
                      <a:pt x="1761" y="2316"/>
                      <a:pt x="2313" y="2316"/>
                    </a:cubicBezTo>
                    <a:cubicBezTo>
                      <a:pt x="2882" y="2316"/>
                      <a:pt x="3359" y="2206"/>
                      <a:pt x="3359" y="2206"/>
                    </a:cubicBezTo>
                    <a:cubicBezTo>
                      <a:pt x="1204" y="2056"/>
                      <a:pt x="878" y="1"/>
                      <a:pt x="878" y="1"/>
                    </a:cubicBezTo>
                    <a:close/>
                  </a:path>
                </a:pathLst>
              </a:custGeom>
              <a:solidFill>
                <a:srgbClr val="171B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4"/>
              <p:cNvSpPr/>
              <p:nvPr/>
            </p:nvSpPr>
            <p:spPr>
              <a:xfrm>
                <a:off x="3860405" y="4191248"/>
                <a:ext cx="239383" cy="169706"/>
              </a:xfrm>
              <a:custGeom>
                <a:avLst/>
                <a:gdLst/>
                <a:ahLst/>
                <a:cxnLst/>
                <a:rect l="l" t="t" r="r" b="b"/>
                <a:pathLst>
                  <a:path w="3360" h="2382" extrusionOk="0">
                    <a:moveTo>
                      <a:pt x="3359" y="0"/>
                    </a:moveTo>
                    <a:lnTo>
                      <a:pt x="1" y="1228"/>
                    </a:lnTo>
                    <a:lnTo>
                      <a:pt x="1780" y="2381"/>
                    </a:lnTo>
                    <a:lnTo>
                      <a:pt x="335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4"/>
              <p:cNvSpPr/>
              <p:nvPr/>
            </p:nvSpPr>
            <p:spPr>
              <a:xfrm>
                <a:off x="3987225" y="4132327"/>
                <a:ext cx="301794" cy="228625"/>
              </a:xfrm>
              <a:custGeom>
                <a:avLst/>
                <a:gdLst/>
                <a:ahLst/>
                <a:cxnLst/>
                <a:rect l="l" t="t" r="r" b="b"/>
                <a:pathLst>
                  <a:path w="4236" h="3209" extrusionOk="0">
                    <a:moveTo>
                      <a:pt x="4236" y="0"/>
                    </a:moveTo>
                    <a:lnTo>
                      <a:pt x="1178" y="752"/>
                    </a:lnTo>
                    <a:lnTo>
                      <a:pt x="0" y="3208"/>
                    </a:lnTo>
                    <a:lnTo>
                      <a:pt x="0" y="3208"/>
                    </a:lnTo>
                    <a:lnTo>
                      <a:pt x="3183" y="2281"/>
                    </a:lnTo>
                    <a:lnTo>
                      <a:pt x="423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34"/>
              <p:cNvSpPr/>
              <p:nvPr/>
            </p:nvSpPr>
            <p:spPr>
              <a:xfrm>
                <a:off x="3599713" y="3935686"/>
                <a:ext cx="366128" cy="381303"/>
              </a:xfrm>
              <a:custGeom>
                <a:avLst/>
                <a:gdLst/>
                <a:ahLst/>
                <a:cxnLst/>
                <a:rect l="l" t="t" r="r" b="b"/>
                <a:pathLst>
                  <a:path w="5139" h="5352" extrusionOk="0">
                    <a:moveTo>
                      <a:pt x="1320" y="1"/>
                    </a:moveTo>
                    <a:cubicBezTo>
                      <a:pt x="1294" y="1"/>
                      <a:pt x="1279" y="3"/>
                      <a:pt x="1279" y="3"/>
                    </a:cubicBezTo>
                    <a:cubicBezTo>
                      <a:pt x="327" y="79"/>
                      <a:pt x="1" y="3638"/>
                      <a:pt x="1204" y="4841"/>
                    </a:cubicBezTo>
                    <a:cubicBezTo>
                      <a:pt x="1598" y="5235"/>
                      <a:pt x="2165" y="5352"/>
                      <a:pt x="2710" y="5352"/>
                    </a:cubicBezTo>
                    <a:cubicBezTo>
                      <a:pt x="3411" y="5352"/>
                      <a:pt x="4075" y="5159"/>
                      <a:pt x="4287" y="5116"/>
                    </a:cubicBezTo>
                    <a:cubicBezTo>
                      <a:pt x="5063" y="4966"/>
                      <a:pt x="5139" y="4640"/>
                      <a:pt x="4863" y="4590"/>
                    </a:cubicBezTo>
                    <a:cubicBezTo>
                      <a:pt x="4835" y="4585"/>
                      <a:pt x="4808" y="4583"/>
                      <a:pt x="4782" y="4583"/>
                    </a:cubicBezTo>
                    <a:cubicBezTo>
                      <a:pt x="4558" y="4583"/>
                      <a:pt x="4361" y="4742"/>
                      <a:pt x="3963" y="4742"/>
                    </a:cubicBezTo>
                    <a:cubicBezTo>
                      <a:pt x="3938" y="4742"/>
                      <a:pt x="3912" y="4742"/>
                      <a:pt x="3885" y="4740"/>
                    </a:cubicBezTo>
                    <a:cubicBezTo>
                      <a:pt x="3409" y="4715"/>
                      <a:pt x="2708" y="4765"/>
                      <a:pt x="2106" y="3888"/>
                    </a:cubicBezTo>
                    <a:cubicBezTo>
                      <a:pt x="1505" y="3036"/>
                      <a:pt x="2106" y="1282"/>
                      <a:pt x="1880" y="555"/>
                    </a:cubicBezTo>
                    <a:cubicBezTo>
                      <a:pt x="1719" y="50"/>
                      <a:pt x="1427" y="1"/>
                      <a:pt x="1320" y="1"/>
                    </a:cubicBezTo>
                    <a:close/>
                  </a:path>
                </a:pathLst>
              </a:custGeom>
              <a:solidFill>
                <a:srgbClr val="F4C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1" name="Google Shape;1485;p34">
            <a:extLst>
              <a:ext uri="{FF2B5EF4-FFF2-40B4-BE49-F238E27FC236}">
                <a16:creationId xmlns:a16="http://schemas.microsoft.com/office/drawing/2014/main" id="{D1689521-EBE8-4B74-8AB1-5A1970F409FC}"/>
              </a:ext>
            </a:extLst>
          </p:cNvPr>
          <p:cNvSpPr txBox="1">
            <a:spLocks/>
          </p:cNvSpPr>
          <p:nvPr/>
        </p:nvSpPr>
        <p:spPr>
          <a:xfrm>
            <a:off x="5028662" y="552583"/>
            <a:ext cx="3746664" cy="59680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"/>
              <a:buNone/>
              <a:defRPr sz="16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"/>
              <a:buNone/>
              <a:defRPr sz="16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"/>
              <a:buNone/>
              <a:defRPr sz="16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"/>
              <a:buNone/>
              <a:defRPr sz="16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"/>
              <a:buNone/>
              <a:defRPr sz="16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"/>
              <a:buNone/>
              <a:defRPr sz="16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"/>
              <a:buNone/>
              <a:defRPr sz="16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"/>
              <a:buNone/>
              <a:defRPr sz="16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"/>
              <a:buNone/>
              <a:defRPr sz="16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285750" indent="-285750">
              <a:buFontTx/>
              <a:buChar char="-"/>
            </a:pPr>
            <a:r>
              <a:rPr lang="es-MX" sz="1550" dirty="0"/>
              <a:t>Microsoft Learn </a:t>
            </a:r>
            <a:r>
              <a:rPr lang="es-MX" sz="1550" dirty="0">
                <a:sym typeface="Wingdings" panose="05000000000000000000" pitchFamily="2" charset="2"/>
              </a:rPr>
              <a:t> Power BI</a:t>
            </a:r>
          </a:p>
          <a:p>
            <a:pPr marL="285750" indent="-285750">
              <a:buFontTx/>
              <a:buChar char="-"/>
            </a:pPr>
            <a:r>
              <a:rPr lang="es-MX" sz="1550" dirty="0">
                <a:sym typeface="Wingdings" panose="05000000000000000000" pitchFamily="2" charset="2"/>
              </a:rPr>
              <a:t>Academia de Google  Data Analyst</a:t>
            </a:r>
            <a:endParaRPr lang="es-MX" sz="1550" dirty="0"/>
          </a:p>
        </p:txBody>
      </p:sp>
      <p:sp>
        <p:nvSpPr>
          <p:cNvPr id="63" name="Google Shape;1485;p34">
            <a:extLst>
              <a:ext uri="{FF2B5EF4-FFF2-40B4-BE49-F238E27FC236}">
                <a16:creationId xmlns:a16="http://schemas.microsoft.com/office/drawing/2014/main" id="{295823D1-86A5-4575-954F-08D2B02F3277}"/>
              </a:ext>
            </a:extLst>
          </p:cNvPr>
          <p:cNvSpPr txBox="1">
            <a:spLocks/>
          </p:cNvSpPr>
          <p:nvPr/>
        </p:nvSpPr>
        <p:spPr>
          <a:xfrm>
            <a:off x="5394680" y="3898881"/>
            <a:ext cx="3370336" cy="43014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"/>
              <a:buNone/>
              <a:defRPr sz="16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"/>
              <a:buNone/>
              <a:defRPr sz="16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"/>
              <a:buNone/>
              <a:defRPr sz="16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"/>
              <a:buNone/>
              <a:defRPr sz="16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"/>
              <a:buNone/>
              <a:defRPr sz="16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"/>
              <a:buNone/>
              <a:defRPr sz="16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"/>
              <a:buNone/>
              <a:defRPr sz="16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"/>
              <a:buNone/>
              <a:defRPr sz="16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"/>
              <a:buNone/>
              <a:defRPr sz="16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indent="0"/>
            <a:r>
              <a:rPr lang="es-MX" sz="1200" dirty="0"/>
              <a:t>Administrador de sistemas informáticos – UNAL</a:t>
            </a:r>
          </a:p>
          <a:p>
            <a:pPr marL="0" indent="0"/>
            <a:r>
              <a:rPr lang="es-MX" sz="1200" dirty="0"/>
              <a:t>+2  años de experiencia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Objetivos</a:t>
            </a:r>
            <a:endParaRPr dirty="0"/>
          </a:p>
        </p:txBody>
      </p:sp>
      <p:sp>
        <p:nvSpPr>
          <p:cNvPr id="1468" name="Google Shape;1468;p33"/>
          <p:cNvSpPr txBox="1">
            <a:spLocks noGrp="1"/>
          </p:cNvSpPr>
          <p:nvPr>
            <p:ph type="subTitle" idx="2"/>
          </p:nvPr>
        </p:nvSpPr>
        <p:spPr>
          <a:xfrm>
            <a:off x="706449" y="2141126"/>
            <a:ext cx="3646551" cy="7864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>
                <a:solidFill>
                  <a:schemeClr val="bg1">
                    <a:lumMod val="10000"/>
                  </a:schemeClr>
                </a:solidFill>
              </a:rPr>
              <a:t>Cómo BI y Data Analytics </a:t>
            </a:r>
            <a:r>
              <a:rPr lang="es-CO" sz="1200" b="1" dirty="0">
                <a:solidFill>
                  <a:schemeClr val="bg1">
                    <a:lumMod val="10000"/>
                  </a:schemeClr>
                </a:solidFill>
              </a:rPr>
              <a:t>transforman</a:t>
            </a:r>
            <a:r>
              <a:rPr lang="es-CO" sz="1200" dirty="0">
                <a:solidFill>
                  <a:schemeClr val="bg1">
                    <a:lumMod val="10000"/>
                  </a:schemeClr>
                </a:solidFill>
              </a:rPr>
              <a:t> datos en </a:t>
            </a:r>
            <a:r>
              <a:rPr lang="es-CO" sz="1200" b="1" dirty="0">
                <a:solidFill>
                  <a:schemeClr val="bg1">
                    <a:lumMod val="10000"/>
                  </a:schemeClr>
                </a:solidFill>
              </a:rPr>
              <a:t>información</a:t>
            </a:r>
            <a:r>
              <a:rPr lang="es-CO" sz="12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s-CO" sz="1200" b="1" dirty="0">
                <a:solidFill>
                  <a:schemeClr val="bg1">
                    <a:lumMod val="10000"/>
                  </a:schemeClr>
                </a:solidFill>
              </a:rPr>
              <a:t>valiosa</a:t>
            </a:r>
            <a:r>
              <a:rPr lang="es-CO" sz="1200" dirty="0">
                <a:solidFill>
                  <a:schemeClr val="bg1">
                    <a:lumMod val="10000"/>
                  </a:schemeClr>
                </a:solidFill>
              </a:rPr>
              <a:t> para la toma de decisiones estratégicas.</a:t>
            </a:r>
            <a:endParaRPr sz="12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469" name="Google Shape;1469;p33"/>
          <p:cNvSpPr txBox="1">
            <a:spLocks noGrp="1"/>
          </p:cNvSpPr>
          <p:nvPr>
            <p:ph type="title" idx="3"/>
          </p:nvPr>
        </p:nvSpPr>
        <p:spPr>
          <a:xfrm>
            <a:off x="713225" y="1573029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70" name="Google Shape;1470;p33"/>
          <p:cNvSpPr txBox="1">
            <a:spLocks noGrp="1"/>
          </p:cNvSpPr>
          <p:nvPr>
            <p:ph type="subTitle" idx="1"/>
          </p:nvPr>
        </p:nvSpPr>
        <p:spPr>
          <a:xfrm>
            <a:off x="1447924" y="1573034"/>
            <a:ext cx="2891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dirty="0"/>
              <a:t>Introducción a BI y Data Analytics</a:t>
            </a:r>
            <a:endParaRPr sz="2000" dirty="0"/>
          </a:p>
        </p:txBody>
      </p:sp>
      <p:sp>
        <p:nvSpPr>
          <p:cNvPr id="1473" name="Google Shape;1473;p33"/>
          <p:cNvSpPr txBox="1">
            <a:spLocks noGrp="1"/>
          </p:cNvSpPr>
          <p:nvPr>
            <p:ph type="title" idx="6"/>
          </p:nvPr>
        </p:nvSpPr>
        <p:spPr>
          <a:xfrm>
            <a:off x="4791000" y="1573029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476" name="Google Shape;1476;p33"/>
          <p:cNvSpPr txBox="1">
            <a:spLocks noGrp="1"/>
          </p:cNvSpPr>
          <p:nvPr>
            <p:ph type="title" idx="9"/>
          </p:nvPr>
        </p:nvSpPr>
        <p:spPr>
          <a:xfrm>
            <a:off x="713225" y="3277252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479" name="Google Shape;1479;p33"/>
          <p:cNvSpPr txBox="1">
            <a:spLocks noGrp="1"/>
          </p:cNvSpPr>
          <p:nvPr>
            <p:ph type="title" idx="15"/>
          </p:nvPr>
        </p:nvSpPr>
        <p:spPr>
          <a:xfrm>
            <a:off x="4791000" y="3277252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9" name="Google Shape;1468;p33">
            <a:extLst>
              <a:ext uri="{FF2B5EF4-FFF2-40B4-BE49-F238E27FC236}">
                <a16:creationId xmlns:a16="http://schemas.microsoft.com/office/drawing/2014/main" id="{355796F0-B176-4A5E-B92A-3FEBFABE1D95}"/>
              </a:ext>
            </a:extLst>
          </p:cNvPr>
          <p:cNvSpPr txBox="1">
            <a:spLocks/>
          </p:cNvSpPr>
          <p:nvPr/>
        </p:nvSpPr>
        <p:spPr>
          <a:xfrm>
            <a:off x="4791000" y="2141126"/>
            <a:ext cx="3633000" cy="786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None/>
              <a:defRPr sz="1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None/>
              <a:defRPr sz="1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None/>
              <a:defRPr sz="1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None/>
              <a:defRPr sz="1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None/>
              <a:defRPr sz="1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None/>
              <a:defRPr sz="1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None/>
              <a:defRPr sz="1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None/>
              <a:defRPr sz="1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None/>
              <a:defRPr sz="1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indent="0"/>
            <a:r>
              <a:rPr lang="es-MX" sz="1200" dirty="0">
                <a:solidFill>
                  <a:schemeClr val="bg1">
                    <a:lumMod val="10000"/>
                  </a:schemeClr>
                </a:solidFill>
              </a:rPr>
              <a:t>Profundizar en los </a:t>
            </a:r>
            <a:r>
              <a:rPr lang="es-MX" sz="1200" b="1" dirty="0">
                <a:solidFill>
                  <a:schemeClr val="bg1">
                    <a:lumMod val="10000"/>
                  </a:schemeClr>
                </a:solidFill>
              </a:rPr>
              <a:t>conceptos</a:t>
            </a:r>
            <a:r>
              <a:rPr lang="es-MX" sz="1200" dirty="0">
                <a:solidFill>
                  <a:schemeClr val="bg1">
                    <a:lumMod val="10000"/>
                  </a:schemeClr>
                </a:solidFill>
              </a:rPr>
              <a:t> fundamentales de BI  y Data Analytcs haciendo énfasis la importancia de la </a:t>
            </a:r>
            <a:r>
              <a:rPr lang="es-MX" sz="1200" b="1" dirty="0">
                <a:solidFill>
                  <a:schemeClr val="bg1">
                    <a:lumMod val="10000"/>
                  </a:schemeClr>
                </a:solidFill>
              </a:rPr>
              <a:t>calidad</a:t>
            </a:r>
            <a:r>
              <a:rPr lang="es-MX" sz="1200" dirty="0">
                <a:solidFill>
                  <a:schemeClr val="bg1">
                    <a:lumMod val="10000"/>
                  </a:schemeClr>
                </a:solidFill>
              </a:rPr>
              <a:t> de los </a:t>
            </a:r>
            <a:r>
              <a:rPr lang="es-MX" sz="1200" b="1" dirty="0">
                <a:solidFill>
                  <a:schemeClr val="bg1">
                    <a:lumMod val="10000"/>
                  </a:schemeClr>
                </a:solidFill>
              </a:rPr>
              <a:t>datos</a:t>
            </a:r>
          </a:p>
        </p:txBody>
      </p:sp>
      <p:sp>
        <p:nvSpPr>
          <p:cNvPr id="20" name="Google Shape;1470;p33">
            <a:extLst>
              <a:ext uri="{FF2B5EF4-FFF2-40B4-BE49-F238E27FC236}">
                <a16:creationId xmlns:a16="http://schemas.microsoft.com/office/drawing/2014/main" id="{C33BA1AE-7218-4730-8F1E-0D4F42C35195}"/>
              </a:ext>
            </a:extLst>
          </p:cNvPr>
          <p:cNvSpPr txBox="1">
            <a:spLocks/>
          </p:cNvSpPr>
          <p:nvPr/>
        </p:nvSpPr>
        <p:spPr>
          <a:xfrm>
            <a:off x="5532474" y="1573034"/>
            <a:ext cx="28914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0" indent="0"/>
            <a:r>
              <a:rPr lang="es-MX" sz="2000" dirty="0"/>
              <a:t>Exploración de conceptos clave de BI</a:t>
            </a:r>
          </a:p>
        </p:txBody>
      </p:sp>
      <p:sp>
        <p:nvSpPr>
          <p:cNvPr id="37" name="Google Shape;1468;p33">
            <a:extLst>
              <a:ext uri="{FF2B5EF4-FFF2-40B4-BE49-F238E27FC236}">
                <a16:creationId xmlns:a16="http://schemas.microsoft.com/office/drawing/2014/main" id="{EA0ACC94-E7DD-4CEC-9452-A630FAD2BB60}"/>
              </a:ext>
            </a:extLst>
          </p:cNvPr>
          <p:cNvSpPr txBox="1">
            <a:spLocks/>
          </p:cNvSpPr>
          <p:nvPr/>
        </p:nvSpPr>
        <p:spPr>
          <a:xfrm>
            <a:off x="706324" y="3856105"/>
            <a:ext cx="3633000" cy="786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None/>
              <a:defRPr sz="1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None/>
              <a:defRPr sz="1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None/>
              <a:defRPr sz="1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None/>
              <a:defRPr sz="1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None/>
              <a:defRPr sz="1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None/>
              <a:defRPr sz="1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None/>
              <a:defRPr sz="1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None/>
              <a:defRPr sz="1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None/>
              <a:defRPr sz="1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indent="0"/>
            <a:r>
              <a:rPr lang="es-MX" sz="1200" dirty="0">
                <a:solidFill>
                  <a:schemeClr val="bg1">
                    <a:lumMod val="10000"/>
                  </a:schemeClr>
                </a:solidFill>
              </a:rPr>
              <a:t>Componentes básicos de </a:t>
            </a:r>
            <a:r>
              <a:rPr lang="es-MX" sz="1200" b="1" dirty="0">
                <a:solidFill>
                  <a:schemeClr val="bg1">
                    <a:lumMod val="10000"/>
                  </a:schemeClr>
                </a:solidFill>
              </a:rPr>
              <a:t>bases</a:t>
            </a:r>
            <a:r>
              <a:rPr lang="es-MX" sz="1200" dirty="0">
                <a:solidFill>
                  <a:schemeClr val="bg1">
                    <a:lumMod val="10000"/>
                  </a:schemeClr>
                </a:solidFill>
              </a:rPr>
              <a:t> de </a:t>
            </a:r>
            <a:r>
              <a:rPr lang="es-MX" sz="1200" b="1" dirty="0">
                <a:solidFill>
                  <a:schemeClr val="bg1">
                    <a:lumMod val="10000"/>
                  </a:schemeClr>
                </a:solidFill>
              </a:rPr>
              <a:t>datos</a:t>
            </a:r>
            <a:r>
              <a:rPr lang="es-MX" sz="1200" dirty="0">
                <a:solidFill>
                  <a:schemeClr val="bg1">
                    <a:lumMod val="10000"/>
                  </a:schemeClr>
                </a:solidFill>
              </a:rPr>
              <a:t> relacionales incluyendo </a:t>
            </a:r>
            <a:r>
              <a:rPr lang="es-MX" sz="1200" b="1" dirty="0">
                <a:solidFill>
                  <a:schemeClr val="bg1">
                    <a:lumMod val="10000"/>
                  </a:schemeClr>
                </a:solidFill>
              </a:rPr>
              <a:t>consultas</a:t>
            </a:r>
            <a:r>
              <a:rPr lang="es-MX" sz="1200" dirty="0">
                <a:solidFill>
                  <a:schemeClr val="bg1">
                    <a:lumMod val="10000"/>
                  </a:schemeClr>
                </a:solidFill>
              </a:rPr>
              <a:t> de </a:t>
            </a:r>
            <a:r>
              <a:rPr lang="es-MX" sz="1200" b="1" dirty="0">
                <a:solidFill>
                  <a:schemeClr val="bg1">
                    <a:lumMod val="10000"/>
                  </a:schemeClr>
                </a:solidFill>
              </a:rPr>
              <a:t>SQL</a:t>
            </a:r>
            <a:r>
              <a:rPr lang="es-MX" sz="1200" dirty="0">
                <a:solidFill>
                  <a:schemeClr val="bg1">
                    <a:lumMod val="10000"/>
                  </a:schemeClr>
                </a:solidFill>
              </a:rPr>
              <a:t> para manejo de grandes volúmenes de datos</a:t>
            </a:r>
          </a:p>
        </p:txBody>
      </p:sp>
      <p:sp>
        <p:nvSpPr>
          <p:cNvPr id="38" name="Google Shape;1470;p33">
            <a:extLst>
              <a:ext uri="{FF2B5EF4-FFF2-40B4-BE49-F238E27FC236}">
                <a16:creationId xmlns:a16="http://schemas.microsoft.com/office/drawing/2014/main" id="{39EC5E15-0F3E-46E7-A4C4-F1931BCFA667}"/>
              </a:ext>
            </a:extLst>
          </p:cNvPr>
          <p:cNvSpPr txBox="1">
            <a:spLocks/>
          </p:cNvSpPr>
          <p:nvPr/>
        </p:nvSpPr>
        <p:spPr>
          <a:xfrm>
            <a:off x="1447798" y="3288013"/>
            <a:ext cx="28914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0" indent="0"/>
            <a:r>
              <a:rPr lang="es-MX" sz="2000" dirty="0"/>
              <a:t>Fundamentos de bases de datos relacionales</a:t>
            </a:r>
          </a:p>
        </p:txBody>
      </p:sp>
      <p:sp>
        <p:nvSpPr>
          <p:cNvPr id="39" name="Google Shape;1468;p33">
            <a:extLst>
              <a:ext uri="{FF2B5EF4-FFF2-40B4-BE49-F238E27FC236}">
                <a16:creationId xmlns:a16="http://schemas.microsoft.com/office/drawing/2014/main" id="{D591D86F-EE97-4D01-BD11-BBF90FBA723C}"/>
              </a:ext>
            </a:extLst>
          </p:cNvPr>
          <p:cNvSpPr txBox="1">
            <a:spLocks/>
          </p:cNvSpPr>
          <p:nvPr/>
        </p:nvSpPr>
        <p:spPr>
          <a:xfrm>
            <a:off x="4791000" y="3856105"/>
            <a:ext cx="3633000" cy="786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None/>
              <a:defRPr sz="1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None/>
              <a:defRPr sz="1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None/>
              <a:defRPr sz="1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None/>
              <a:defRPr sz="1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None/>
              <a:defRPr sz="1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None/>
              <a:defRPr sz="1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None/>
              <a:defRPr sz="1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None/>
              <a:defRPr sz="1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None/>
              <a:defRPr sz="1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indent="0"/>
            <a:r>
              <a:rPr lang="es-MX" sz="1200" b="1" dirty="0">
                <a:solidFill>
                  <a:schemeClr val="bg1">
                    <a:lumMod val="10000"/>
                  </a:schemeClr>
                </a:solidFill>
              </a:rPr>
              <a:t>Flujo de trabajo </a:t>
            </a:r>
            <a:r>
              <a:rPr lang="es-MX" sz="1200" dirty="0">
                <a:solidFill>
                  <a:schemeClr val="bg1">
                    <a:lumMod val="10000"/>
                  </a:schemeClr>
                </a:solidFill>
              </a:rPr>
              <a:t>de </a:t>
            </a:r>
            <a:r>
              <a:rPr lang="es-MX" sz="1200" b="1" dirty="0">
                <a:solidFill>
                  <a:schemeClr val="bg1">
                    <a:lumMod val="10000"/>
                  </a:schemeClr>
                </a:solidFill>
              </a:rPr>
              <a:t>Power</a:t>
            </a:r>
            <a:r>
              <a:rPr lang="es-MX" sz="12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s-MX" sz="1200" b="1" dirty="0">
                <a:solidFill>
                  <a:schemeClr val="bg1">
                    <a:lumMod val="10000"/>
                  </a:schemeClr>
                </a:solidFill>
              </a:rPr>
              <a:t>BI</a:t>
            </a:r>
            <a:r>
              <a:rPr lang="es-MX" sz="1200" dirty="0">
                <a:solidFill>
                  <a:schemeClr val="bg1">
                    <a:lumMod val="10000"/>
                  </a:schemeClr>
                </a:solidFill>
              </a:rPr>
              <a:t>,  cómo conectar y transformar datos. </a:t>
            </a:r>
          </a:p>
        </p:txBody>
      </p:sp>
      <p:sp>
        <p:nvSpPr>
          <p:cNvPr id="40" name="Google Shape;1470;p33">
            <a:extLst>
              <a:ext uri="{FF2B5EF4-FFF2-40B4-BE49-F238E27FC236}">
                <a16:creationId xmlns:a16="http://schemas.microsoft.com/office/drawing/2014/main" id="{7A6F0A38-CB00-460F-B465-88742F958207}"/>
              </a:ext>
            </a:extLst>
          </p:cNvPr>
          <p:cNvSpPr txBox="1">
            <a:spLocks/>
          </p:cNvSpPr>
          <p:nvPr/>
        </p:nvSpPr>
        <p:spPr>
          <a:xfrm>
            <a:off x="5532474" y="3288013"/>
            <a:ext cx="28914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0" indent="0"/>
            <a:r>
              <a:rPr lang="es-MX" sz="2000" dirty="0"/>
              <a:t>Introducción a Power BI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p35"/>
          <p:cNvSpPr txBox="1">
            <a:spLocks noGrp="1"/>
          </p:cNvSpPr>
          <p:nvPr>
            <p:ph type="title"/>
          </p:nvPr>
        </p:nvSpPr>
        <p:spPr>
          <a:xfrm>
            <a:off x="4178250" y="2448225"/>
            <a:ext cx="40323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Introducción</a:t>
            </a:r>
            <a:endParaRPr dirty="0"/>
          </a:p>
        </p:txBody>
      </p:sp>
      <p:sp>
        <p:nvSpPr>
          <p:cNvPr id="1548" name="Google Shape;1548;p35"/>
          <p:cNvSpPr txBox="1">
            <a:spLocks noGrp="1"/>
          </p:cNvSpPr>
          <p:nvPr>
            <p:ph type="title" idx="2"/>
          </p:nvPr>
        </p:nvSpPr>
        <p:spPr>
          <a:xfrm>
            <a:off x="5453300" y="1423663"/>
            <a:ext cx="14823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549" name="Google Shape;1549;p35"/>
          <p:cNvSpPr txBox="1">
            <a:spLocks noGrp="1"/>
          </p:cNvSpPr>
          <p:nvPr>
            <p:ph type="subTitle" idx="1"/>
          </p:nvPr>
        </p:nvSpPr>
        <p:spPr>
          <a:xfrm>
            <a:off x="4059297" y="3307080"/>
            <a:ext cx="4274505" cy="12156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MX" dirty="0">
                <a:solidFill>
                  <a:schemeClr val="bg1">
                    <a:lumMod val="10000"/>
                  </a:schemeClr>
                </a:solidFill>
              </a:rPr>
              <a:t>Cómo BI y Data Analytics transforman </a:t>
            </a:r>
            <a:r>
              <a:rPr lang="es-MX" b="1" dirty="0">
                <a:solidFill>
                  <a:schemeClr val="bg1">
                    <a:lumMod val="10000"/>
                  </a:schemeClr>
                </a:solidFill>
              </a:rPr>
              <a:t>datos en información valiosa </a:t>
            </a:r>
            <a:r>
              <a:rPr lang="es-MX" dirty="0">
                <a:solidFill>
                  <a:schemeClr val="bg1">
                    <a:lumMod val="10000"/>
                  </a:schemeClr>
                </a:solidFill>
              </a:rPr>
              <a:t>para la toma de </a:t>
            </a:r>
            <a:r>
              <a:rPr lang="es-MX" b="1" dirty="0">
                <a:solidFill>
                  <a:schemeClr val="bg1">
                    <a:lumMod val="10000"/>
                  </a:schemeClr>
                </a:solidFill>
              </a:rPr>
              <a:t>decisiones estratégicas</a:t>
            </a:r>
            <a:r>
              <a:rPr lang="es-CO" b="1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s-CO" dirty="0">
                <a:solidFill>
                  <a:schemeClr val="bg1">
                    <a:lumMod val="10000"/>
                  </a:schemeClr>
                </a:solidFill>
              </a:rPr>
              <a:t>ayuda a las empresas</a:t>
            </a:r>
            <a:endParaRPr dirty="0">
              <a:solidFill>
                <a:schemeClr val="bg1">
                  <a:lumMod val="10000"/>
                </a:schemeClr>
              </a:solidFill>
            </a:endParaRPr>
          </a:p>
        </p:txBody>
      </p:sp>
      <p:grpSp>
        <p:nvGrpSpPr>
          <p:cNvPr id="1550" name="Google Shape;1550;p35"/>
          <p:cNvGrpSpPr/>
          <p:nvPr/>
        </p:nvGrpSpPr>
        <p:grpSpPr>
          <a:xfrm>
            <a:off x="546375" y="880125"/>
            <a:ext cx="3259655" cy="3161125"/>
            <a:chOff x="546375" y="880125"/>
            <a:chExt cx="3259655" cy="3161125"/>
          </a:xfrm>
        </p:grpSpPr>
        <p:sp>
          <p:nvSpPr>
            <p:cNvPr id="1551" name="Google Shape;1551;p35"/>
            <p:cNvSpPr/>
            <p:nvPr/>
          </p:nvSpPr>
          <p:spPr>
            <a:xfrm>
              <a:off x="720797" y="1065421"/>
              <a:ext cx="2741833" cy="2741833"/>
            </a:xfrm>
            <a:custGeom>
              <a:avLst/>
              <a:gdLst/>
              <a:ahLst/>
              <a:cxnLst/>
              <a:rect l="l" t="t" r="r" b="b"/>
              <a:pathLst>
                <a:path w="25214" h="25214" extrusionOk="0">
                  <a:moveTo>
                    <a:pt x="12607" y="4963"/>
                  </a:moveTo>
                  <a:cubicBezTo>
                    <a:pt x="16817" y="4963"/>
                    <a:pt x="20251" y="8397"/>
                    <a:pt x="20251" y="12607"/>
                  </a:cubicBezTo>
                  <a:cubicBezTo>
                    <a:pt x="20251" y="16843"/>
                    <a:pt x="16817" y="20251"/>
                    <a:pt x="12607" y="20251"/>
                  </a:cubicBezTo>
                  <a:cubicBezTo>
                    <a:pt x="8371" y="20251"/>
                    <a:pt x="4963" y="16843"/>
                    <a:pt x="4963" y="12607"/>
                  </a:cubicBezTo>
                  <a:cubicBezTo>
                    <a:pt x="4963" y="8397"/>
                    <a:pt x="8371" y="4963"/>
                    <a:pt x="12607" y="4963"/>
                  </a:cubicBezTo>
                  <a:close/>
                  <a:moveTo>
                    <a:pt x="12607" y="1"/>
                  </a:moveTo>
                  <a:cubicBezTo>
                    <a:pt x="5639" y="1"/>
                    <a:pt x="0" y="5640"/>
                    <a:pt x="0" y="12607"/>
                  </a:cubicBezTo>
                  <a:cubicBezTo>
                    <a:pt x="0" y="19575"/>
                    <a:pt x="5639" y="25214"/>
                    <a:pt x="12607" y="25214"/>
                  </a:cubicBezTo>
                  <a:cubicBezTo>
                    <a:pt x="19574" y="25214"/>
                    <a:pt x="25213" y="19575"/>
                    <a:pt x="25213" y="12607"/>
                  </a:cubicBezTo>
                  <a:cubicBezTo>
                    <a:pt x="25213" y="5640"/>
                    <a:pt x="19574" y="1"/>
                    <a:pt x="126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35"/>
            <p:cNvSpPr/>
            <p:nvPr/>
          </p:nvSpPr>
          <p:spPr>
            <a:xfrm>
              <a:off x="1456655" y="1065421"/>
              <a:ext cx="1291861" cy="640602"/>
            </a:xfrm>
            <a:custGeom>
              <a:avLst/>
              <a:gdLst/>
              <a:ahLst/>
              <a:cxnLst/>
              <a:rect l="l" t="t" r="r" b="b"/>
              <a:pathLst>
                <a:path w="11880" h="5891" extrusionOk="0">
                  <a:moveTo>
                    <a:pt x="5840" y="1"/>
                  </a:moveTo>
                  <a:cubicBezTo>
                    <a:pt x="3735" y="1"/>
                    <a:pt x="1755" y="527"/>
                    <a:pt x="0" y="1429"/>
                  </a:cubicBezTo>
                  <a:lnTo>
                    <a:pt x="2306" y="5840"/>
                  </a:lnTo>
                  <a:cubicBezTo>
                    <a:pt x="3359" y="5289"/>
                    <a:pt x="4562" y="4963"/>
                    <a:pt x="5840" y="4963"/>
                  </a:cubicBezTo>
                  <a:cubicBezTo>
                    <a:pt x="7168" y="4963"/>
                    <a:pt x="8421" y="5314"/>
                    <a:pt x="9499" y="5890"/>
                  </a:cubicBezTo>
                  <a:lnTo>
                    <a:pt x="11880" y="1555"/>
                  </a:lnTo>
                  <a:cubicBezTo>
                    <a:pt x="10075" y="552"/>
                    <a:pt x="8020" y="1"/>
                    <a:pt x="58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35"/>
            <p:cNvSpPr/>
            <p:nvPr/>
          </p:nvSpPr>
          <p:spPr>
            <a:xfrm>
              <a:off x="2715780" y="2501683"/>
              <a:ext cx="741406" cy="839601"/>
            </a:xfrm>
            <a:custGeom>
              <a:avLst/>
              <a:gdLst/>
              <a:ahLst/>
              <a:cxnLst/>
              <a:rect l="l" t="t" r="r" b="b"/>
              <a:pathLst>
                <a:path w="6818" h="7721" extrusionOk="0">
                  <a:moveTo>
                    <a:pt x="1880" y="1"/>
                  </a:moveTo>
                  <a:cubicBezTo>
                    <a:pt x="1755" y="1705"/>
                    <a:pt x="1053" y="3234"/>
                    <a:pt x="0" y="4437"/>
                  </a:cubicBezTo>
                  <a:lnTo>
                    <a:pt x="3735" y="7720"/>
                  </a:lnTo>
                  <a:cubicBezTo>
                    <a:pt x="5464" y="5740"/>
                    <a:pt x="6592" y="3184"/>
                    <a:pt x="6817" y="402"/>
                  </a:cubicBezTo>
                  <a:lnTo>
                    <a:pt x="18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5"/>
            <p:cNvSpPr/>
            <p:nvPr/>
          </p:nvSpPr>
          <p:spPr>
            <a:xfrm>
              <a:off x="1358461" y="2981343"/>
              <a:ext cx="1766196" cy="825899"/>
            </a:xfrm>
            <a:custGeom>
              <a:avLst/>
              <a:gdLst/>
              <a:ahLst/>
              <a:cxnLst/>
              <a:rect l="l" t="t" r="r" b="b"/>
              <a:pathLst>
                <a:path w="16242" h="7595" extrusionOk="0">
                  <a:moveTo>
                    <a:pt x="12507" y="1"/>
                  </a:moveTo>
                  <a:cubicBezTo>
                    <a:pt x="11104" y="1630"/>
                    <a:pt x="9049" y="2632"/>
                    <a:pt x="6743" y="2632"/>
                  </a:cubicBezTo>
                  <a:cubicBezTo>
                    <a:pt x="5239" y="2632"/>
                    <a:pt x="3836" y="2206"/>
                    <a:pt x="2658" y="1479"/>
                  </a:cubicBezTo>
                  <a:lnTo>
                    <a:pt x="1" y="5665"/>
                  </a:lnTo>
                  <a:cubicBezTo>
                    <a:pt x="1956" y="6893"/>
                    <a:pt x="4262" y="7595"/>
                    <a:pt x="6743" y="7595"/>
                  </a:cubicBezTo>
                  <a:cubicBezTo>
                    <a:pt x="10527" y="7595"/>
                    <a:pt x="13936" y="5916"/>
                    <a:pt x="16242" y="3259"/>
                  </a:cubicBezTo>
                  <a:lnTo>
                    <a:pt x="125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5"/>
            <p:cNvSpPr/>
            <p:nvPr/>
          </p:nvSpPr>
          <p:spPr>
            <a:xfrm>
              <a:off x="720797" y="1836727"/>
              <a:ext cx="926704" cy="1760650"/>
            </a:xfrm>
            <a:custGeom>
              <a:avLst/>
              <a:gdLst/>
              <a:ahLst/>
              <a:cxnLst/>
              <a:rect l="l" t="t" r="r" b="b"/>
              <a:pathLst>
                <a:path w="8522" h="16191" extrusionOk="0">
                  <a:moveTo>
                    <a:pt x="1253" y="0"/>
                  </a:moveTo>
                  <a:cubicBezTo>
                    <a:pt x="451" y="1655"/>
                    <a:pt x="0" y="3534"/>
                    <a:pt x="0" y="5514"/>
                  </a:cubicBezTo>
                  <a:cubicBezTo>
                    <a:pt x="0" y="10000"/>
                    <a:pt x="2331" y="13960"/>
                    <a:pt x="5865" y="16191"/>
                  </a:cubicBezTo>
                  <a:lnTo>
                    <a:pt x="8522" y="12005"/>
                  </a:lnTo>
                  <a:cubicBezTo>
                    <a:pt x="6391" y="10652"/>
                    <a:pt x="4963" y="8246"/>
                    <a:pt x="4963" y="5514"/>
                  </a:cubicBezTo>
                  <a:cubicBezTo>
                    <a:pt x="4963" y="4311"/>
                    <a:pt x="5238" y="3183"/>
                    <a:pt x="5715" y="2156"/>
                  </a:cubicBezTo>
                  <a:lnTo>
                    <a:pt x="12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5"/>
            <p:cNvSpPr/>
            <p:nvPr/>
          </p:nvSpPr>
          <p:spPr>
            <a:xfrm>
              <a:off x="3587891" y="2875103"/>
              <a:ext cx="179969" cy="179969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276" y="0"/>
                  </a:moveTo>
                  <a:lnTo>
                    <a:pt x="0" y="301"/>
                  </a:lnTo>
                  <a:lnTo>
                    <a:pt x="1379" y="1654"/>
                  </a:lnTo>
                  <a:lnTo>
                    <a:pt x="1654" y="1379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5"/>
            <p:cNvSpPr/>
            <p:nvPr/>
          </p:nvSpPr>
          <p:spPr>
            <a:xfrm>
              <a:off x="3587891" y="2875103"/>
              <a:ext cx="179969" cy="179969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1354" y="0"/>
                  </a:moveTo>
                  <a:lnTo>
                    <a:pt x="0" y="1379"/>
                  </a:lnTo>
                  <a:lnTo>
                    <a:pt x="301" y="1654"/>
                  </a:lnTo>
                  <a:lnTo>
                    <a:pt x="1654" y="301"/>
                  </a:lnTo>
                  <a:lnTo>
                    <a:pt x="13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5"/>
            <p:cNvSpPr/>
            <p:nvPr/>
          </p:nvSpPr>
          <p:spPr>
            <a:xfrm>
              <a:off x="1077798" y="880125"/>
              <a:ext cx="212700" cy="212700"/>
            </a:xfrm>
            <a:custGeom>
              <a:avLst/>
              <a:gdLst/>
              <a:ahLst/>
              <a:cxnLst/>
              <a:rect l="l" t="t" r="r" b="b"/>
              <a:pathLst>
                <a:path w="1956" h="1956" extrusionOk="0">
                  <a:moveTo>
                    <a:pt x="978" y="426"/>
                  </a:moveTo>
                  <a:cubicBezTo>
                    <a:pt x="1279" y="426"/>
                    <a:pt x="1529" y="677"/>
                    <a:pt x="1529" y="978"/>
                  </a:cubicBezTo>
                  <a:cubicBezTo>
                    <a:pt x="1529" y="1279"/>
                    <a:pt x="1279" y="1529"/>
                    <a:pt x="978" y="1529"/>
                  </a:cubicBezTo>
                  <a:cubicBezTo>
                    <a:pt x="677" y="1529"/>
                    <a:pt x="427" y="1279"/>
                    <a:pt x="427" y="978"/>
                  </a:cubicBezTo>
                  <a:cubicBezTo>
                    <a:pt x="427" y="677"/>
                    <a:pt x="677" y="426"/>
                    <a:pt x="978" y="426"/>
                  </a:cubicBezTo>
                  <a:close/>
                  <a:moveTo>
                    <a:pt x="978" y="0"/>
                  </a:moveTo>
                  <a:cubicBezTo>
                    <a:pt x="452" y="0"/>
                    <a:pt x="0" y="452"/>
                    <a:pt x="0" y="978"/>
                  </a:cubicBezTo>
                  <a:cubicBezTo>
                    <a:pt x="0" y="1504"/>
                    <a:pt x="452" y="1955"/>
                    <a:pt x="978" y="1955"/>
                  </a:cubicBezTo>
                  <a:cubicBezTo>
                    <a:pt x="1504" y="1955"/>
                    <a:pt x="1955" y="1504"/>
                    <a:pt x="1955" y="978"/>
                  </a:cubicBezTo>
                  <a:cubicBezTo>
                    <a:pt x="1955" y="452"/>
                    <a:pt x="1504" y="0"/>
                    <a:pt x="9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5"/>
            <p:cNvSpPr/>
            <p:nvPr/>
          </p:nvSpPr>
          <p:spPr>
            <a:xfrm>
              <a:off x="3397049" y="1346192"/>
              <a:ext cx="226402" cy="229012"/>
            </a:xfrm>
            <a:custGeom>
              <a:avLst/>
              <a:gdLst/>
              <a:ahLst/>
              <a:cxnLst/>
              <a:rect l="l" t="t" r="r" b="b"/>
              <a:pathLst>
                <a:path w="2082" h="2106" extrusionOk="0">
                  <a:moveTo>
                    <a:pt x="1029" y="401"/>
                  </a:moveTo>
                  <a:cubicBezTo>
                    <a:pt x="1379" y="401"/>
                    <a:pt x="1680" y="702"/>
                    <a:pt x="1680" y="1053"/>
                  </a:cubicBezTo>
                  <a:cubicBezTo>
                    <a:pt x="1680" y="1404"/>
                    <a:pt x="1379" y="1679"/>
                    <a:pt x="1029" y="1679"/>
                  </a:cubicBezTo>
                  <a:cubicBezTo>
                    <a:pt x="678" y="1679"/>
                    <a:pt x="402" y="1404"/>
                    <a:pt x="402" y="1053"/>
                  </a:cubicBezTo>
                  <a:cubicBezTo>
                    <a:pt x="402" y="702"/>
                    <a:pt x="678" y="401"/>
                    <a:pt x="1029" y="401"/>
                  </a:cubicBezTo>
                  <a:close/>
                  <a:moveTo>
                    <a:pt x="1029" y="0"/>
                  </a:moveTo>
                  <a:cubicBezTo>
                    <a:pt x="452" y="0"/>
                    <a:pt x="1" y="476"/>
                    <a:pt x="1" y="1053"/>
                  </a:cubicBezTo>
                  <a:cubicBezTo>
                    <a:pt x="1" y="1629"/>
                    <a:pt x="452" y="2105"/>
                    <a:pt x="1029" y="2105"/>
                  </a:cubicBezTo>
                  <a:cubicBezTo>
                    <a:pt x="1605" y="2105"/>
                    <a:pt x="2081" y="1629"/>
                    <a:pt x="2081" y="1053"/>
                  </a:cubicBezTo>
                  <a:cubicBezTo>
                    <a:pt x="2081" y="476"/>
                    <a:pt x="1605" y="0"/>
                    <a:pt x="10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5"/>
            <p:cNvSpPr/>
            <p:nvPr/>
          </p:nvSpPr>
          <p:spPr>
            <a:xfrm>
              <a:off x="549094" y="2182852"/>
              <a:ext cx="54589" cy="152674"/>
            </a:xfrm>
            <a:custGeom>
              <a:avLst/>
              <a:gdLst/>
              <a:ahLst/>
              <a:cxnLst/>
              <a:rect l="l" t="t" r="r" b="b"/>
              <a:pathLst>
                <a:path w="502" h="1404" extrusionOk="0">
                  <a:moveTo>
                    <a:pt x="151" y="0"/>
                  </a:moveTo>
                  <a:cubicBezTo>
                    <a:pt x="151" y="0"/>
                    <a:pt x="126" y="101"/>
                    <a:pt x="126" y="226"/>
                  </a:cubicBezTo>
                  <a:cubicBezTo>
                    <a:pt x="101" y="351"/>
                    <a:pt x="75" y="527"/>
                    <a:pt x="50" y="702"/>
                  </a:cubicBezTo>
                  <a:cubicBezTo>
                    <a:pt x="25" y="878"/>
                    <a:pt x="25" y="1028"/>
                    <a:pt x="0" y="1153"/>
                  </a:cubicBezTo>
                  <a:cubicBezTo>
                    <a:pt x="0" y="1304"/>
                    <a:pt x="0" y="1379"/>
                    <a:pt x="0" y="1379"/>
                  </a:cubicBezTo>
                  <a:lnTo>
                    <a:pt x="351" y="1404"/>
                  </a:lnTo>
                  <a:cubicBezTo>
                    <a:pt x="351" y="1404"/>
                    <a:pt x="376" y="1304"/>
                    <a:pt x="376" y="1178"/>
                  </a:cubicBezTo>
                  <a:cubicBezTo>
                    <a:pt x="376" y="1078"/>
                    <a:pt x="401" y="903"/>
                    <a:pt x="426" y="727"/>
                  </a:cubicBezTo>
                  <a:cubicBezTo>
                    <a:pt x="426" y="577"/>
                    <a:pt x="451" y="401"/>
                    <a:pt x="477" y="276"/>
                  </a:cubicBezTo>
                  <a:cubicBezTo>
                    <a:pt x="502" y="176"/>
                    <a:pt x="502" y="76"/>
                    <a:pt x="502" y="76"/>
                  </a:cubicBezTo>
                  <a:lnTo>
                    <a:pt x="1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5"/>
            <p:cNvSpPr/>
            <p:nvPr/>
          </p:nvSpPr>
          <p:spPr>
            <a:xfrm>
              <a:off x="546375" y="2406317"/>
              <a:ext cx="43714" cy="147237"/>
            </a:xfrm>
            <a:custGeom>
              <a:avLst/>
              <a:gdLst/>
              <a:ahLst/>
              <a:cxnLst/>
              <a:rect l="l" t="t" r="r" b="b"/>
              <a:pathLst>
                <a:path w="402" h="1354" extrusionOk="0">
                  <a:moveTo>
                    <a:pt x="0" y="1"/>
                  </a:moveTo>
                  <a:cubicBezTo>
                    <a:pt x="0" y="1"/>
                    <a:pt x="0" y="326"/>
                    <a:pt x="0" y="677"/>
                  </a:cubicBezTo>
                  <a:cubicBezTo>
                    <a:pt x="25" y="1003"/>
                    <a:pt x="50" y="1354"/>
                    <a:pt x="50" y="1354"/>
                  </a:cubicBezTo>
                  <a:lnTo>
                    <a:pt x="401" y="1329"/>
                  </a:lnTo>
                  <a:cubicBezTo>
                    <a:pt x="401" y="1329"/>
                    <a:pt x="401" y="1003"/>
                    <a:pt x="376" y="652"/>
                  </a:cubicBezTo>
                  <a:cubicBezTo>
                    <a:pt x="351" y="326"/>
                    <a:pt x="376" y="1"/>
                    <a:pt x="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5"/>
            <p:cNvSpPr/>
            <p:nvPr/>
          </p:nvSpPr>
          <p:spPr>
            <a:xfrm>
              <a:off x="557249" y="2621625"/>
              <a:ext cx="62744" cy="149956"/>
            </a:xfrm>
            <a:custGeom>
              <a:avLst/>
              <a:gdLst/>
              <a:ahLst/>
              <a:cxnLst/>
              <a:rect l="l" t="t" r="r" b="b"/>
              <a:pathLst>
                <a:path w="577" h="1379" extrusionOk="0">
                  <a:moveTo>
                    <a:pt x="376" y="1"/>
                  </a:moveTo>
                  <a:lnTo>
                    <a:pt x="0" y="51"/>
                  </a:lnTo>
                  <a:cubicBezTo>
                    <a:pt x="0" y="51"/>
                    <a:pt x="26" y="126"/>
                    <a:pt x="26" y="251"/>
                  </a:cubicBezTo>
                  <a:cubicBezTo>
                    <a:pt x="51" y="376"/>
                    <a:pt x="76" y="552"/>
                    <a:pt x="101" y="702"/>
                  </a:cubicBezTo>
                  <a:cubicBezTo>
                    <a:pt x="126" y="878"/>
                    <a:pt x="151" y="1053"/>
                    <a:pt x="176" y="1178"/>
                  </a:cubicBezTo>
                  <a:cubicBezTo>
                    <a:pt x="201" y="1304"/>
                    <a:pt x="226" y="1379"/>
                    <a:pt x="226" y="1379"/>
                  </a:cubicBezTo>
                  <a:lnTo>
                    <a:pt x="577" y="1304"/>
                  </a:lnTo>
                  <a:cubicBezTo>
                    <a:pt x="577" y="1304"/>
                    <a:pt x="552" y="1229"/>
                    <a:pt x="552" y="1103"/>
                  </a:cubicBezTo>
                  <a:cubicBezTo>
                    <a:pt x="527" y="978"/>
                    <a:pt x="502" y="828"/>
                    <a:pt x="477" y="652"/>
                  </a:cubicBezTo>
                  <a:cubicBezTo>
                    <a:pt x="452" y="502"/>
                    <a:pt x="427" y="326"/>
                    <a:pt x="402" y="201"/>
                  </a:cubicBezTo>
                  <a:cubicBezTo>
                    <a:pt x="376" y="76"/>
                    <a:pt x="376" y="1"/>
                    <a:pt x="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5"/>
            <p:cNvSpPr/>
            <p:nvPr/>
          </p:nvSpPr>
          <p:spPr>
            <a:xfrm>
              <a:off x="598136" y="2834216"/>
              <a:ext cx="79165" cy="152674"/>
            </a:xfrm>
            <a:custGeom>
              <a:avLst/>
              <a:gdLst/>
              <a:ahLst/>
              <a:cxnLst/>
              <a:rect l="l" t="t" r="r" b="b"/>
              <a:pathLst>
                <a:path w="728" h="1404" extrusionOk="0">
                  <a:moveTo>
                    <a:pt x="351" y="0"/>
                  </a:moveTo>
                  <a:lnTo>
                    <a:pt x="0" y="76"/>
                  </a:lnTo>
                  <a:lnTo>
                    <a:pt x="376" y="1404"/>
                  </a:lnTo>
                  <a:lnTo>
                    <a:pt x="727" y="1279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5"/>
            <p:cNvSpPr/>
            <p:nvPr/>
          </p:nvSpPr>
          <p:spPr>
            <a:xfrm>
              <a:off x="666318" y="3038650"/>
              <a:ext cx="95476" cy="149956"/>
            </a:xfrm>
            <a:custGeom>
              <a:avLst/>
              <a:gdLst/>
              <a:ahLst/>
              <a:cxnLst/>
              <a:rect l="l" t="t" r="r" b="b"/>
              <a:pathLst>
                <a:path w="878" h="1379" extrusionOk="0">
                  <a:moveTo>
                    <a:pt x="351" y="0"/>
                  </a:moveTo>
                  <a:lnTo>
                    <a:pt x="0" y="125"/>
                  </a:lnTo>
                  <a:cubicBezTo>
                    <a:pt x="0" y="125"/>
                    <a:pt x="25" y="226"/>
                    <a:pt x="75" y="326"/>
                  </a:cubicBezTo>
                  <a:cubicBezTo>
                    <a:pt x="125" y="451"/>
                    <a:pt x="175" y="627"/>
                    <a:pt x="251" y="777"/>
                  </a:cubicBezTo>
                  <a:cubicBezTo>
                    <a:pt x="401" y="1078"/>
                    <a:pt x="551" y="1379"/>
                    <a:pt x="551" y="1379"/>
                  </a:cubicBezTo>
                  <a:lnTo>
                    <a:pt x="877" y="1228"/>
                  </a:lnTo>
                  <a:cubicBezTo>
                    <a:pt x="877" y="1228"/>
                    <a:pt x="727" y="927"/>
                    <a:pt x="602" y="627"/>
                  </a:cubicBezTo>
                  <a:cubicBezTo>
                    <a:pt x="501" y="476"/>
                    <a:pt x="451" y="301"/>
                    <a:pt x="426" y="201"/>
                  </a:cubicBezTo>
                  <a:cubicBezTo>
                    <a:pt x="376" y="75"/>
                    <a:pt x="351" y="0"/>
                    <a:pt x="3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5"/>
            <p:cNvSpPr/>
            <p:nvPr/>
          </p:nvSpPr>
          <p:spPr>
            <a:xfrm>
              <a:off x="758966" y="3234821"/>
              <a:ext cx="111787" cy="144519"/>
            </a:xfrm>
            <a:custGeom>
              <a:avLst/>
              <a:gdLst/>
              <a:ahLst/>
              <a:cxnLst/>
              <a:rect l="l" t="t" r="r" b="b"/>
              <a:pathLst>
                <a:path w="1028" h="1329" extrusionOk="0">
                  <a:moveTo>
                    <a:pt x="326" y="1"/>
                  </a:moveTo>
                  <a:lnTo>
                    <a:pt x="0" y="176"/>
                  </a:lnTo>
                  <a:cubicBezTo>
                    <a:pt x="0" y="176"/>
                    <a:pt x="176" y="477"/>
                    <a:pt x="351" y="753"/>
                  </a:cubicBezTo>
                  <a:cubicBezTo>
                    <a:pt x="451" y="903"/>
                    <a:pt x="526" y="1053"/>
                    <a:pt x="602" y="1154"/>
                  </a:cubicBezTo>
                  <a:cubicBezTo>
                    <a:pt x="677" y="1254"/>
                    <a:pt x="727" y="1329"/>
                    <a:pt x="727" y="1329"/>
                  </a:cubicBezTo>
                  <a:lnTo>
                    <a:pt x="1028" y="1128"/>
                  </a:lnTo>
                  <a:cubicBezTo>
                    <a:pt x="1028" y="1128"/>
                    <a:pt x="978" y="1053"/>
                    <a:pt x="902" y="953"/>
                  </a:cubicBezTo>
                  <a:cubicBezTo>
                    <a:pt x="852" y="853"/>
                    <a:pt x="752" y="702"/>
                    <a:pt x="677" y="577"/>
                  </a:cubicBezTo>
                  <a:cubicBezTo>
                    <a:pt x="501" y="276"/>
                    <a:pt x="326" y="1"/>
                    <a:pt x="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5"/>
            <p:cNvSpPr/>
            <p:nvPr/>
          </p:nvSpPr>
          <p:spPr>
            <a:xfrm>
              <a:off x="881518" y="3414680"/>
              <a:ext cx="122770" cy="139082"/>
            </a:xfrm>
            <a:custGeom>
              <a:avLst/>
              <a:gdLst/>
              <a:ahLst/>
              <a:cxnLst/>
              <a:rect l="l" t="t" r="r" b="b"/>
              <a:pathLst>
                <a:path w="1129" h="1279" extrusionOk="0">
                  <a:moveTo>
                    <a:pt x="277" y="1"/>
                  </a:moveTo>
                  <a:lnTo>
                    <a:pt x="1" y="226"/>
                  </a:lnTo>
                  <a:cubicBezTo>
                    <a:pt x="1" y="226"/>
                    <a:pt x="51" y="302"/>
                    <a:pt x="126" y="402"/>
                  </a:cubicBezTo>
                  <a:cubicBezTo>
                    <a:pt x="201" y="502"/>
                    <a:pt x="277" y="652"/>
                    <a:pt x="402" y="778"/>
                  </a:cubicBezTo>
                  <a:cubicBezTo>
                    <a:pt x="628" y="1028"/>
                    <a:pt x="853" y="1279"/>
                    <a:pt x="853" y="1279"/>
                  </a:cubicBezTo>
                  <a:lnTo>
                    <a:pt x="1129" y="1053"/>
                  </a:lnTo>
                  <a:cubicBezTo>
                    <a:pt x="1129" y="1053"/>
                    <a:pt x="903" y="778"/>
                    <a:pt x="678" y="527"/>
                  </a:cubicBezTo>
                  <a:cubicBezTo>
                    <a:pt x="577" y="427"/>
                    <a:pt x="477" y="276"/>
                    <a:pt x="402" y="176"/>
                  </a:cubicBezTo>
                  <a:cubicBezTo>
                    <a:pt x="327" y="76"/>
                    <a:pt x="277" y="1"/>
                    <a:pt x="2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5"/>
            <p:cNvSpPr/>
            <p:nvPr/>
          </p:nvSpPr>
          <p:spPr>
            <a:xfrm>
              <a:off x="3645089" y="2101078"/>
              <a:ext cx="38277" cy="57307"/>
            </a:xfrm>
            <a:custGeom>
              <a:avLst/>
              <a:gdLst/>
              <a:ahLst/>
              <a:cxnLst/>
              <a:rect l="l" t="t" r="r" b="b"/>
              <a:pathLst>
                <a:path w="352" h="527" extrusionOk="0">
                  <a:moveTo>
                    <a:pt x="1" y="1"/>
                  </a:moveTo>
                  <a:lnTo>
                    <a:pt x="1" y="527"/>
                  </a:lnTo>
                  <a:lnTo>
                    <a:pt x="352" y="527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D37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5"/>
            <p:cNvSpPr/>
            <p:nvPr/>
          </p:nvSpPr>
          <p:spPr>
            <a:xfrm>
              <a:off x="3645089" y="2188289"/>
              <a:ext cx="38277" cy="57307"/>
            </a:xfrm>
            <a:custGeom>
              <a:avLst/>
              <a:gdLst/>
              <a:ahLst/>
              <a:cxnLst/>
              <a:rect l="l" t="t" r="r" b="b"/>
              <a:pathLst>
                <a:path w="352" h="527" extrusionOk="0">
                  <a:moveTo>
                    <a:pt x="1" y="1"/>
                  </a:moveTo>
                  <a:lnTo>
                    <a:pt x="1" y="527"/>
                  </a:lnTo>
                  <a:lnTo>
                    <a:pt x="352" y="527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D37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5"/>
            <p:cNvSpPr/>
            <p:nvPr/>
          </p:nvSpPr>
          <p:spPr>
            <a:xfrm>
              <a:off x="3645089" y="2275500"/>
              <a:ext cx="38277" cy="57307"/>
            </a:xfrm>
            <a:custGeom>
              <a:avLst/>
              <a:gdLst/>
              <a:ahLst/>
              <a:cxnLst/>
              <a:rect l="l" t="t" r="r" b="b"/>
              <a:pathLst>
                <a:path w="352" h="527" extrusionOk="0">
                  <a:moveTo>
                    <a:pt x="1" y="1"/>
                  </a:moveTo>
                  <a:lnTo>
                    <a:pt x="1" y="527"/>
                  </a:lnTo>
                  <a:lnTo>
                    <a:pt x="352" y="527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D37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5"/>
            <p:cNvSpPr/>
            <p:nvPr/>
          </p:nvSpPr>
          <p:spPr>
            <a:xfrm>
              <a:off x="3645089" y="2362711"/>
              <a:ext cx="38277" cy="57307"/>
            </a:xfrm>
            <a:custGeom>
              <a:avLst/>
              <a:gdLst/>
              <a:ahLst/>
              <a:cxnLst/>
              <a:rect l="l" t="t" r="r" b="b"/>
              <a:pathLst>
                <a:path w="352" h="527" extrusionOk="0">
                  <a:moveTo>
                    <a:pt x="1" y="1"/>
                  </a:moveTo>
                  <a:lnTo>
                    <a:pt x="1" y="527"/>
                  </a:lnTo>
                  <a:lnTo>
                    <a:pt x="352" y="527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D37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5"/>
            <p:cNvSpPr/>
            <p:nvPr/>
          </p:nvSpPr>
          <p:spPr>
            <a:xfrm>
              <a:off x="3645089" y="2449922"/>
              <a:ext cx="38277" cy="57307"/>
            </a:xfrm>
            <a:custGeom>
              <a:avLst/>
              <a:gdLst/>
              <a:ahLst/>
              <a:cxnLst/>
              <a:rect l="l" t="t" r="r" b="b"/>
              <a:pathLst>
                <a:path w="352" h="527" extrusionOk="0">
                  <a:moveTo>
                    <a:pt x="1" y="1"/>
                  </a:moveTo>
                  <a:lnTo>
                    <a:pt x="1" y="527"/>
                  </a:lnTo>
                  <a:lnTo>
                    <a:pt x="352" y="527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D37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5"/>
            <p:cNvSpPr/>
            <p:nvPr/>
          </p:nvSpPr>
          <p:spPr>
            <a:xfrm>
              <a:off x="3645089" y="2537133"/>
              <a:ext cx="38277" cy="57307"/>
            </a:xfrm>
            <a:custGeom>
              <a:avLst/>
              <a:gdLst/>
              <a:ahLst/>
              <a:cxnLst/>
              <a:rect l="l" t="t" r="r" b="b"/>
              <a:pathLst>
                <a:path w="352" h="527" extrusionOk="0">
                  <a:moveTo>
                    <a:pt x="1" y="1"/>
                  </a:moveTo>
                  <a:lnTo>
                    <a:pt x="1" y="527"/>
                  </a:lnTo>
                  <a:lnTo>
                    <a:pt x="352" y="527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D37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5"/>
            <p:cNvSpPr/>
            <p:nvPr/>
          </p:nvSpPr>
          <p:spPr>
            <a:xfrm>
              <a:off x="3645089" y="2621625"/>
              <a:ext cx="38277" cy="60026"/>
            </a:xfrm>
            <a:custGeom>
              <a:avLst/>
              <a:gdLst/>
              <a:ahLst/>
              <a:cxnLst/>
              <a:rect l="l" t="t" r="r" b="b"/>
              <a:pathLst>
                <a:path w="352" h="552" extrusionOk="0">
                  <a:moveTo>
                    <a:pt x="1" y="1"/>
                  </a:moveTo>
                  <a:lnTo>
                    <a:pt x="1" y="552"/>
                  </a:lnTo>
                  <a:lnTo>
                    <a:pt x="352" y="552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D37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5"/>
            <p:cNvSpPr/>
            <p:nvPr/>
          </p:nvSpPr>
          <p:spPr>
            <a:xfrm>
              <a:off x="3119104" y="1866740"/>
              <a:ext cx="686926" cy="30013"/>
            </a:xfrm>
            <a:custGeom>
              <a:avLst/>
              <a:gdLst/>
              <a:ahLst/>
              <a:cxnLst/>
              <a:rect l="l" t="t" r="r" b="b"/>
              <a:pathLst>
                <a:path w="6317" h="276" extrusionOk="0">
                  <a:moveTo>
                    <a:pt x="1" y="0"/>
                  </a:moveTo>
                  <a:lnTo>
                    <a:pt x="1" y="276"/>
                  </a:lnTo>
                  <a:lnTo>
                    <a:pt x="6316" y="276"/>
                  </a:lnTo>
                  <a:lnTo>
                    <a:pt x="63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5"/>
            <p:cNvSpPr/>
            <p:nvPr/>
          </p:nvSpPr>
          <p:spPr>
            <a:xfrm>
              <a:off x="3129978" y="1962106"/>
              <a:ext cx="378968" cy="30013"/>
            </a:xfrm>
            <a:custGeom>
              <a:avLst/>
              <a:gdLst/>
              <a:ahLst/>
              <a:cxnLst/>
              <a:rect l="l" t="t" r="r" b="b"/>
              <a:pathLst>
                <a:path w="3485" h="276" extrusionOk="0">
                  <a:moveTo>
                    <a:pt x="1" y="0"/>
                  </a:moveTo>
                  <a:lnTo>
                    <a:pt x="1" y="276"/>
                  </a:lnTo>
                  <a:lnTo>
                    <a:pt x="3485" y="276"/>
                  </a:lnTo>
                  <a:lnTo>
                    <a:pt x="34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5"/>
            <p:cNvSpPr/>
            <p:nvPr/>
          </p:nvSpPr>
          <p:spPr>
            <a:xfrm>
              <a:off x="2331485" y="1674375"/>
              <a:ext cx="278055" cy="903759"/>
            </a:xfrm>
            <a:custGeom>
              <a:avLst/>
              <a:gdLst/>
              <a:ahLst/>
              <a:cxnLst/>
              <a:rect l="l" t="t" r="r" b="b"/>
              <a:pathLst>
                <a:path w="2557" h="8311" extrusionOk="0">
                  <a:moveTo>
                    <a:pt x="2218" y="1"/>
                  </a:moveTo>
                  <a:cubicBezTo>
                    <a:pt x="1906" y="1"/>
                    <a:pt x="1705" y="1468"/>
                    <a:pt x="1705" y="1468"/>
                  </a:cubicBezTo>
                  <a:cubicBezTo>
                    <a:pt x="1705" y="1468"/>
                    <a:pt x="1429" y="3899"/>
                    <a:pt x="1153" y="4651"/>
                  </a:cubicBezTo>
                  <a:cubicBezTo>
                    <a:pt x="953" y="5178"/>
                    <a:pt x="0" y="6581"/>
                    <a:pt x="0" y="6581"/>
                  </a:cubicBezTo>
                  <a:lnTo>
                    <a:pt x="978" y="8310"/>
                  </a:lnTo>
                  <a:cubicBezTo>
                    <a:pt x="978" y="8310"/>
                    <a:pt x="1930" y="6130"/>
                    <a:pt x="2106" y="5478"/>
                  </a:cubicBezTo>
                  <a:cubicBezTo>
                    <a:pt x="2557" y="3899"/>
                    <a:pt x="1980" y="2571"/>
                    <a:pt x="2181" y="1619"/>
                  </a:cubicBezTo>
                  <a:cubicBezTo>
                    <a:pt x="2281" y="1243"/>
                    <a:pt x="2457" y="215"/>
                    <a:pt x="2331" y="65"/>
                  </a:cubicBezTo>
                  <a:cubicBezTo>
                    <a:pt x="2292" y="20"/>
                    <a:pt x="2254" y="1"/>
                    <a:pt x="2218" y="1"/>
                  </a:cubicBezTo>
                  <a:close/>
                </a:path>
              </a:pathLst>
            </a:cu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5"/>
            <p:cNvSpPr/>
            <p:nvPr/>
          </p:nvSpPr>
          <p:spPr>
            <a:xfrm>
              <a:off x="1870854" y="2287788"/>
              <a:ext cx="659632" cy="1743142"/>
            </a:xfrm>
            <a:custGeom>
              <a:avLst/>
              <a:gdLst/>
              <a:ahLst/>
              <a:cxnLst/>
              <a:rect l="l" t="t" r="r" b="b"/>
              <a:pathLst>
                <a:path w="6066" h="16030" extrusionOk="0">
                  <a:moveTo>
                    <a:pt x="3668" y="1"/>
                  </a:moveTo>
                  <a:cubicBezTo>
                    <a:pt x="3107" y="1"/>
                    <a:pt x="2530" y="130"/>
                    <a:pt x="2206" y="263"/>
                  </a:cubicBezTo>
                  <a:cubicBezTo>
                    <a:pt x="1505" y="539"/>
                    <a:pt x="302" y="1015"/>
                    <a:pt x="1154" y="2519"/>
                  </a:cubicBezTo>
                  <a:cubicBezTo>
                    <a:pt x="1730" y="3547"/>
                    <a:pt x="1655" y="4324"/>
                    <a:pt x="1580" y="5502"/>
                  </a:cubicBezTo>
                  <a:lnTo>
                    <a:pt x="1580" y="5602"/>
                  </a:lnTo>
                  <a:cubicBezTo>
                    <a:pt x="1204" y="8960"/>
                    <a:pt x="1028" y="10163"/>
                    <a:pt x="728" y="11441"/>
                  </a:cubicBezTo>
                  <a:cubicBezTo>
                    <a:pt x="402" y="12895"/>
                    <a:pt x="1" y="16003"/>
                    <a:pt x="652" y="16028"/>
                  </a:cubicBezTo>
                  <a:cubicBezTo>
                    <a:pt x="685" y="16029"/>
                    <a:pt x="717" y="16030"/>
                    <a:pt x="748" y="16030"/>
                  </a:cubicBezTo>
                  <a:cubicBezTo>
                    <a:pt x="1316" y="16030"/>
                    <a:pt x="1635" y="15821"/>
                    <a:pt x="1279" y="15702"/>
                  </a:cubicBezTo>
                  <a:cubicBezTo>
                    <a:pt x="903" y="15602"/>
                    <a:pt x="903" y="15552"/>
                    <a:pt x="903" y="15426"/>
                  </a:cubicBezTo>
                  <a:cubicBezTo>
                    <a:pt x="1053" y="13923"/>
                    <a:pt x="3209" y="11592"/>
                    <a:pt x="3384" y="9787"/>
                  </a:cubicBezTo>
                  <a:cubicBezTo>
                    <a:pt x="3434" y="9186"/>
                    <a:pt x="3484" y="8634"/>
                    <a:pt x="3510" y="8133"/>
                  </a:cubicBezTo>
                  <a:cubicBezTo>
                    <a:pt x="3760" y="9462"/>
                    <a:pt x="3585" y="10840"/>
                    <a:pt x="3585" y="11291"/>
                  </a:cubicBezTo>
                  <a:cubicBezTo>
                    <a:pt x="3660" y="12945"/>
                    <a:pt x="3986" y="16028"/>
                    <a:pt x="4688" y="16028"/>
                  </a:cubicBezTo>
                  <a:cubicBezTo>
                    <a:pt x="5439" y="16028"/>
                    <a:pt x="5815" y="15802"/>
                    <a:pt x="5339" y="15702"/>
                  </a:cubicBezTo>
                  <a:cubicBezTo>
                    <a:pt x="4913" y="15602"/>
                    <a:pt x="4938" y="15577"/>
                    <a:pt x="4938" y="15452"/>
                  </a:cubicBezTo>
                  <a:cubicBezTo>
                    <a:pt x="5038" y="13822"/>
                    <a:pt x="5765" y="10765"/>
                    <a:pt x="5916" y="8810"/>
                  </a:cubicBezTo>
                  <a:cubicBezTo>
                    <a:pt x="6066" y="6529"/>
                    <a:pt x="5063" y="4875"/>
                    <a:pt x="5013" y="4775"/>
                  </a:cubicBezTo>
                  <a:cubicBezTo>
                    <a:pt x="4462" y="3271"/>
                    <a:pt x="5339" y="1817"/>
                    <a:pt x="5164" y="840"/>
                  </a:cubicBezTo>
                  <a:cubicBezTo>
                    <a:pt x="5039" y="201"/>
                    <a:pt x="4366" y="1"/>
                    <a:pt x="3668" y="1"/>
                  </a:cubicBezTo>
                  <a:close/>
                </a:path>
              </a:pathLst>
            </a:cu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5"/>
            <p:cNvSpPr/>
            <p:nvPr/>
          </p:nvSpPr>
          <p:spPr>
            <a:xfrm>
              <a:off x="1884555" y="2850527"/>
              <a:ext cx="643212" cy="1071331"/>
            </a:xfrm>
            <a:custGeom>
              <a:avLst/>
              <a:gdLst/>
              <a:ahLst/>
              <a:cxnLst/>
              <a:rect l="l" t="t" r="r" b="b"/>
              <a:pathLst>
                <a:path w="5915" h="9852" extrusionOk="0">
                  <a:moveTo>
                    <a:pt x="5088" y="1"/>
                  </a:moveTo>
                  <a:cubicBezTo>
                    <a:pt x="4387" y="523"/>
                    <a:pt x="3565" y="669"/>
                    <a:pt x="2850" y="669"/>
                  </a:cubicBezTo>
                  <a:cubicBezTo>
                    <a:pt x="2262" y="669"/>
                    <a:pt x="1746" y="570"/>
                    <a:pt x="1429" y="502"/>
                  </a:cubicBezTo>
                  <a:cubicBezTo>
                    <a:pt x="1228" y="2181"/>
                    <a:pt x="125" y="8547"/>
                    <a:pt x="0" y="9424"/>
                  </a:cubicBezTo>
                  <a:cubicBezTo>
                    <a:pt x="577" y="9625"/>
                    <a:pt x="752" y="9675"/>
                    <a:pt x="927" y="9675"/>
                  </a:cubicBezTo>
                  <a:cubicBezTo>
                    <a:pt x="3960" y="5214"/>
                    <a:pt x="3358" y="3459"/>
                    <a:pt x="3384" y="2958"/>
                  </a:cubicBezTo>
                  <a:lnTo>
                    <a:pt x="3384" y="2958"/>
                  </a:lnTo>
                  <a:cubicBezTo>
                    <a:pt x="3484" y="3535"/>
                    <a:pt x="3509" y="6843"/>
                    <a:pt x="3734" y="9675"/>
                  </a:cubicBezTo>
                  <a:cubicBezTo>
                    <a:pt x="3854" y="9750"/>
                    <a:pt x="4118" y="9852"/>
                    <a:pt x="4401" y="9852"/>
                  </a:cubicBezTo>
                  <a:cubicBezTo>
                    <a:pt x="4592" y="9852"/>
                    <a:pt x="4791" y="9806"/>
                    <a:pt x="4963" y="9675"/>
                  </a:cubicBezTo>
                  <a:cubicBezTo>
                    <a:pt x="4988" y="9500"/>
                    <a:pt x="5765" y="3785"/>
                    <a:pt x="5790" y="3635"/>
                  </a:cubicBezTo>
                  <a:cubicBezTo>
                    <a:pt x="5915" y="1956"/>
                    <a:pt x="5389" y="627"/>
                    <a:pt x="5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5"/>
            <p:cNvSpPr/>
            <p:nvPr/>
          </p:nvSpPr>
          <p:spPr>
            <a:xfrm>
              <a:off x="2028965" y="2280937"/>
              <a:ext cx="498802" cy="743472"/>
            </a:xfrm>
            <a:custGeom>
              <a:avLst/>
              <a:gdLst/>
              <a:ahLst/>
              <a:cxnLst/>
              <a:rect l="l" t="t" r="r" b="b"/>
              <a:pathLst>
                <a:path w="4587" h="6837" extrusionOk="0">
                  <a:moveTo>
                    <a:pt x="2281" y="1"/>
                  </a:moveTo>
                  <a:cubicBezTo>
                    <a:pt x="3484" y="1329"/>
                    <a:pt x="3158" y="1880"/>
                    <a:pt x="2782" y="1956"/>
                  </a:cubicBezTo>
                  <a:cubicBezTo>
                    <a:pt x="2692" y="1975"/>
                    <a:pt x="2604" y="1984"/>
                    <a:pt x="2518" y="1984"/>
                  </a:cubicBezTo>
                  <a:cubicBezTo>
                    <a:pt x="1362" y="1984"/>
                    <a:pt x="602" y="377"/>
                    <a:pt x="602" y="377"/>
                  </a:cubicBezTo>
                  <a:lnTo>
                    <a:pt x="276" y="502"/>
                  </a:lnTo>
                  <a:cubicBezTo>
                    <a:pt x="276" y="502"/>
                    <a:pt x="953" y="1053"/>
                    <a:pt x="1053" y="2231"/>
                  </a:cubicBezTo>
                  <a:cubicBezTo>
                    <a:pt x="1153" y="3635"/>
                    <a:pt x="101" y="3635"/>
                    <a:pt x="101" y="3635"/>
                  </a:cubicBezTo>
                  <a:cubicBezTo>
                    <a:pt x="251" y="4412"/>
                    <a:pt x="0" y="6642"/>
                    <a:pt x="0" y="6642"/>
                  </a:cubicBezTo>
                  <a:cubicBezTo>
                    <a:pt x="437" y="6775"/>
                    <a:pt x="931" y="6836"/>
                    <a:pt x="1494" y="6836"/>
                  </a:cubicBezTo>
                  <a:cubicBezTo>
                    <a:pt x="1674" y="6836"/>
                    <a:pt x="1861" y="6830"/>
                    <a:pt x="2056" y="6818"/>
                  </a:cubicBezTo>
                  <a:cubicBezTo>
                    <a:pt x="3835" y="6642"/>
                    <a:pt x="4236" y="6316"/>
                    <a:pt x="4236" y="6316"/>
                  </a:cubicBezTo>
                  <a:cubicBezTo>
                    <a:pt x="4236" y="6316"/>
                    <a:pt x="4587" y="5414"/>
                    <a:pt x="4236" y="3484"/>
                  </a:cubicBezTo>
                  <a:cubicBezTo>
                    <a:pt x="3860" y="1529"/>
                    <a:pt x="2707" y="101"/>
                    <a:pt x="2707" y="101"/>
                  </a:cubicBezTo>
                  <a:lnTo>
                    <a:pt x="22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5"/>
            <p:cNvSpPr/>
            <p:nvPr/>
          </p:nvSpPr>
          <p:spPr>
            <a:xfrm>
              <a:off x="2108564" y="2201882"/>
              <a:ext cx="184645" cy="181600"/>
            </a:xfrm>
            <a:custGeom>
              <a:avLst/>
              <a:gdLst/>
              <a:ahLst/>
              <a:cxnLst/>
              <a:rect l="l" t="t" r="r" b="b"/>
              <a:pathLst>
                <a:path w="1698" h="1670" extrusionOk="0">
                  <a:moveTo>
                    <a:pt x="196" y="1"/>
                  </a:moveTo>
                  <a:cubicBezTo>
                    <a:pt x="196" y="1"/>
                    <a:pt x="622" y="552"/>
                    <a:pt x="271" y="953"/>
                  </a:cubicBezTo>
                  <a:cubicBezTo>
                    <a:pt x="0" y="1282"/>
                    <a:pt x="1040" y="1670"/>
                    <a:pt x="1485" y="1670"/>
                  </a:cubicBezTo>
                  <a:cubicBezTo>
                    <a:pt x="1618" y="1670"/>
                    <a:pt x="1697" y="1635"/>
                    <a:pt x="1674" y="1555"/>
                  </a:cubicBezTo>
                  <a:cubicBezTo>
                    <a:pt x="1499" y="1129"/>
                    <a:pt x="1223" y="903"/>
                    <a:pt x="1324" y="327"/>
                  </a:cubicBezTo>
                  <a:lnTo>
                    <a:pt x="196" y="1"/>
                  </a:lnTo>
                  <a:close/>
                </a:path>
              </a:pathLst>
            </a:cu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5"/>
            <p:cNvSpPr/>
            <p:nvPr/>
          </p:nvSpPr>
          <p:spPr>
            <a:xfrm>
              <a:off x="2075289" y="2045946"/>
              <a:ext cx="264462" cy="263701"/>
            </a:xfrm>
            <a:custGeom>
              <a:avLst/>
              <a:gdLst/>
              <a:ahLst/>
              <a:cxnLst/>
              <a:rect l="l" t="t" r="r" b="b"/>
              <a:pathLst>
                <a:path w="2432" h="2425" extrusionOk="0">
                  <a:moveTo>
                    <a:pt x="858" y="0"/>
                  </a:moveTo>
                  <a:cubicBezTo>
                    <a:pt x="499" y="0"/>
                    <a:pt x="234" y="346"/>
                    <a:pt x="176" y="558"/>
                  </a:cubicBezTo>
                  <a:cubicBezTo>
                    <a:pt x="0" y="1159"/>
                    <a:pt x="351" y="1660"/>
                    <a:pt x="602" y="1886"/>
                  </a:cubicBezTo>
                  <a:cubicBezTo>
                    <a:pt x="993" y="2277"/>
                    <a:pt x="1459" y="2425"/>
                    <a:pt x="1771" y="2425"/>
                  </a:cubicBezTo>
                  <a:cubicBezTo>
                    <a:pt x="1939" y="2425"/>
                    <a:pt x="2062" y="2382"/>
                    <a:pt x="2106" y="2312"/>
                  </a:cubicBezTo>
                  <a:cubicBezTo>
                    <a:pt x="2432" y="1861"/>
                    <a:pt x="1680" y="382"/>
                    <a:pt x="1203" y="107"/>
                  </a:cubicBezTo>
                  <a:cubicBezTo>
                    <a:pt x="1082" y="31"/>
                    <a:pt x="966" y="0"/>
                    <a:pt x="858" y="0"/>
                  </a:cubicBezTo>
                  <a:close/>
                </a:path>
              </a:pathLst>
            </a:cu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5"/>
            <p:cNvSpPr/>
            <p:nvPr/>
          </p:nvSpPr>
          <p:spPr>
            <a:xfrm>
              <a:off x="2050713" y="2027678"/>
              <a:ext cx="218137" cy="247172"/>
            </a:xfrm>
            <a:custGeom>
              <a:avLst/>
              <a:gdLst/>
              <a:ahLst/>
              <a:cxnLst/>
              <a:rect l="l" t="t" r="r" b="b"/>
              <a:pathLst>
                <a:path w="2006" h="2273" extrusionOk="0">
                  <a:moveTo>
                    <a:pt x="1139" y="1"/>
                  </a:moveTo>
                  <a:cubicBezTo>
                    <a:pt x="704" y="1"/>
                    <a:pt x="260" y="305"/>
                    <a:pt x="151" y="801"/>
                  </a:cubicBezTo>
                  <a:cubicBezTo>
                    <a:pt x="1" y="1503"/>
                    <a:pt x="352" y="1828"/>
                    <a:pt x="402" y="1904"/>
                  </a:cubicBezTo>
                  <a:cubicBezTo>
                    <a:pt x="591" y="2122"/>
                    <a:pt x="864" y="2272"/>
                    <a:pt x="992" y="2272"/>
                  </a:cubicBezTo>
                  <a:cubicBezTo>
                    <a:pt x="1084" y="2272"/>
                    <a:pt x="1101" y="2193"/>
                    <a:pt x="953" y="2004"/>
                  </a:cubicBezTo>
                  <a:cubicBezTo>
                    <a:pt x="627" y="1553"/>
                    <a:pt x="1079" y="1553"/>
                    <a:pt x="803" y="1177"/>
                  </a:cubicBezTo>
                  <a:cubicBezTo>
                    <a:pt x="703" y="1026"/>
                    <a:pt x="828" y="1051"/>
                    <a:pt x="1404" y="826"/>
                  </a:cubicBezTo>
                  <a:cubicBezTo>
                    <a:pt x="1981" y="600"/>
                    <a:pt x="2006" y="550"/>
                    <a:pt x="1856" y="375"/>
                  </a:cubicBezTo>
                  <a:cubicBezTo>
                    <a:pt x="1674" y="117"/>
                    <a:pt x="1408" y="1"/>
                    <a:pt x="1139" y="1"/>
                  </a:cubicBezTo>
                  <a:close/>
                </a:path>
              </a:pathLst>
            </a:custGeom>
            <a:solidFill>
              <a:srgbClr val="171B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5"/>
            <p:cNvSpPr/>
            <p:nvPr/>
          </p:nvSpPr>
          <p:spPr>
            <a:xfrm>
              <a:off x="2230681" y="2222978"/>
              <a:ext cx="73401" cy="61548"/>
            </a:xfrm>
            <a:custGeom>
              <a:avLst/>
              <a:gdLst/>
              <a:ahLst/>
              <a:cxnLst/>
              <a:rect l="l" t="t" r="r" b="b"/>
              <a:pathLst>
                <a:path w="675" h="566" extrusionOk="0">
                  <a:moveTo>
                    <a:pt x="501" y="1"/>
                  </a:moveTo>
                  <a:cubicBezTo>
                    <a:pt x="486" y="1"/>
                    <a:pt x="469" y="3"/>
                    <a:pt x="451" y="7"/>
                  </a:cubicBezTo>
                  <a:cubicBezTo>
                    <a:pt x="251" y="57"/>
                    <a:pt x="175" y="333"/>
                    <a:pt x="175" y="333"/>
                  </a:cubicBezTo>
                  <a:cubicBezTo>
                    <a:pt x="150" y="433"/>
                    <a:pt x="0" y="509"/>
                    <a:pt x="175" y="559"/>
                  </a:cubicBezTo>
                  <a:cubicBezTo>
                    <a:pt x="193" y="564"/>
                    <a:pt x="211" y="566"/>
                    <a:pt x="230" y="566"/>
                  </a:cubicBezTo>
                  <a:cubicBezTo>
                    <a:pt x="402" y="566"/>
                    <a:pt x="629" y="373"/>
                    <a:pt x="652" y="283"/>
                  </a:cubicBezTo>
                  <a:cubicBezTo>
                    <a:pt x="675" y="215"/>
                    <a:pt x="656" y="1"/>
                    <a:pt x="501" y="1"/>
                  </a:cubicBezTo>
                  <a:close/>
                </a:path>
              </a:pathLst>
            </a:cu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5"/>
            <p:cNvSpPr/>
            <p:nvPr/>
          </p:nvSpPr>
          <p:spPr>
            <a:xfrm>
              <a:off x="2335400" y="3989815"/>
              <a:ext cx="170617" cy="45998"/>
            </a:xfrm>
            <a:custGeom>
              <a:avLst/>
              <a:gdLst/>
              <a:ahLst/>
              <a:cxnLst/>
              <a:rect l="l" t="t" r="r" b="b"/>
              <a:pathLst>
                <a:path w="1569" h="423" extrusionOk="0">
                  <a:moveTo>
                    <a:pt x="942" y="0"/>
                  </a:moveTo>
                  <a:cubicBezTo>
                    <a:pt x="825" y="84"/>
                    <a:pt x="683" y="111"/>
                    <a:pt x="545" y="111"/>
                  </a:cubicBezTo>
                  <a:cubicBezTo>
                    <a:pt x="271" y="111"/>
                    <a:pt x="15" y="0"/>
                    <a:pt x="15" y="0"/>
                  </a:cubicBezTo>
                  <a:lnTo>
                    <a:pt x="15" y="0"/>
                  </a:lnTo>
                  <a:cubicBezTo>
                    <a:pt x="1" y="318"/>
                    <a:pt x="232" y="423"/>
                    <a:pt x="509" y="423"/>
                  </a:cubicBezTo>
                  <a:cubicBezTo>
                    <a:pt x="733" y="423"/>
                    <a:pt x="988" y="354"/>
                    <a:pt x="1167" y="276"/>
                  </a:cubicBezTo>
                  <a:cubicBezTo>
                    <a:pt x="1568" y="100"/>
                    <a:pt x="942" y="0"/>
                    <a:pt x="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5"/>
            <p:cNvSpPr/>
            <p:nvPr/>
          </p:nvSpPr>
          <p:spPr>
            <a:xfrm>
              <a:off x="1910218" y="3995252"/>
              <a:ext cx="167898" cy="45998"/>
            </a:xfrm>
            <a:custGeom>
              <a:avLst/>
              <a:gdLst/>
              <a:ahLst/>
              <a:cxnLst/>
              <a:rect l="l" t="t" r="r" b="b"/>
              <a:pathLst>
                <a:path w="1544" h="423" extrusionOk="0">
                  <a:moveTo>
                    <a:pt x="917" y="0"/>
                  </a:moveTo>
                  <a:cubicBezTo>
                    <a:pt x="800" y="84"/>
                    <a:pt x="661" y="112"/>
                    <a:pt x="527" y="112"/>
                  </a:cubicBezTo>
                  <a:cubicBezTo>
                    <a:pt x="260" y="112"/>
                    <a:pt x="15" y="0"/>
                    <a:pt x="15" y="0"/>
                  </a:cubicBezTo>
                  <a:lnTo>
                    <a:pt x="15" y="0"/>
                  </a:lnTo>
                  <a:cubicBezTo>
                    <a:pt x="1" y="319"/>
                    <a:pt x="224" y="423"/>
                    <a:pt x="494" y="423"/>
                  </a:cubicBezTo>
                  <a:cubicBezTo>
                    <a:pt x="713" y="423"/>
                    <a:pt x="963" y="354"/>
                    <a:pt x="1143" y="276"/>
                  </a:cubicBezTo>
                  <a:cubicBezTo>
                    <a:pt x="1544" y="100"/>
                    <a:pt x="917" y="0"/>
                    <a:pt x="9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5"/>
            <p:cNvSpPr/>
            <p:nvPr/>
          </p:nvSpPr>
          <p:spPr>
            <a:xfrm>
              <a:off x="1584753" y="1827049"/>
              <a:ext cx="504239" cy="791972"/>
            </a:xfrm>
            <a:custGeom>
              <a:avLst/>
              <a:gdLst/>
              <a:ahLst/>
              <a:cxnLst/>
              <a:rect l="l" t="t" r="r" b="b"/>
              <a:pathLst>
                <a:path w="4637" h="7283" extrusionOk="0">
                  <a:moveTo>
                    <a:pt x="177" y="1"/>
                  </a:moveTo>
                  <a:cubicBezTo>
                    <a:pt x="123" y="1"/>
                    <a:pt x="79" y="35"/>
                    <a:pt x="50" y="114"/>
                  </a:cubicBezTo>
                  <a:cubicBezTo>
                    <a:pt x="0" y="290"/>
                    <a:pt x="552" y="1192"/>
                    <a:pt x="752" y="1493"/>
                  </a:cubicBezTo>
                  <a:cubicBezTo>
                    <a:pt x="1278" y="2320"/>
                    <a:pt x="1328" y="4024"/>
                    <a:pt x="2256" y="5052"/>
                  </a:cubicBezTo>
                  <a:cubicBezTo>
                    <a:pt x="2707" y="5553"/>
                    <a:pt x="4336" y="7282"/>
                    <a:pt x="4336" y="7282"/>
                  </a:cubicBezTo>
                  <a:lnTo>
                    <a:pt x="4637" y="5328"/>
                  </a:lnTo>
                  <a:cubicBezTo>
                    <a:pt x="4637" y="5328"/>
                    <a:pt x="3208" y="4350"/>
                    <a:pt x="2832" y="3949"/>
                  </a:cubicBezTo>
                  <a:cubicBezTo>
                    <a:pt x="2281" y="3348"/>
                    <a:pt x="1153" y="1192"/>
                    <a:pt x="1153" y="1192"/>
                  </a:cubicBezTo>
                  <a:cubicBezTo>
                    <a:pt x="1153" y="1192"/>
                    <a:pt x="493" y="1"/>
                    <a:pt x="177" y="1"/>
                  </a:cubicBezTo>
                  <a:close/>
                </a:path>
              </a:pathLst>
            </a:cu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5"/>
            <p:cNvSpPr/>
            <p:nvPr/>
          </p:nvSpPr>
          <p:spPr>
            <a:xfrm>
              <a:off x="2587681" y="1962106"/>
              <a:ext cx="316223" cy="294475"/>
            </a:xfrm>
            <a:custGeom>
              <a:avLst/>
              <a:gdLst/>
              <a:ahLst/>
              <a:cxnLst/>
              <a:rect l="l" t="t" r="r" b="b"/>
              <a:pathLst>
                <a:path w="2908" h="2708" extrusionOk="0">
                  <a:moveTo>
                    <a:pt x="2807" y="0"/>
                  </a:moveTo>
                  <a:lnTo>
                    <a:pt x="2807" y="0"/>
                  </a:lnTo>
                  <a:cubicBezTo>
                    <a:pt x="2005" y="247"/>
                    <a:pt x="1374" y="295"/>
                    <a:pt x="1007" y="295"/>
                  </a:cubicBezTo>
                  <a:cubicBezTo>
                    <a:pt x="778" y="295"/>
                    <a:pt x="652" y="276"/>
                    <a:pt x="652" y="276"/>
                  </a:cubicBezTo>
                  <a:lnTo>
                    <a:pt x="652" y="276"/>
                  </a:lnTo>
                  <a:cubicBezTo>
                    <a:pt x="827" y="1354"/>
                    <a:pt x="0" y="2707"/>
                    <a:pt x="0" y="2707"/>
                  </a:cubicBezTo>
                  <a:cubicBezTo>
                    <a:pt x="351" y="2206"/>
                    <a:pt x="2908" y="1880"/>
                    <a:pt x="2908" y="1880"/>
                  </a:cubicBezTo>
                  <a:cubicBezTo>
                    <a:pt x="2456" y="1153"/>
                    <a:pt x="2807" y="0"/>
                    <a:pt x="28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5"/>
            <p:cNvSpPr/>
            <p:nvPr/>
          </p:nvSpPr>
          <p:spPr>
            <a:xfrm>
              <a:off x="1524728" y="2528977"/>
              <a:ext cx="313505" cy="297193"/>
            </a:xfrm>
            <a:custGeom>
              <a:avLst/>
              <a:gdLst/>
              <a:ahLst/>
              <a:cxnLst/>
              <a:rect l="l" t="t" r="r" b="b"/>
              <a:pathLst>
                <a:path w="2883" h="2733" extrusionOk="0">
                  <a:moveTo>
                    <a:pt x="2783" y="0"/>
                  </a:moveTo>
                  <a:lnTo>
                    <a:pt x="2783" y="0"/>
                  </a:lnTo>
                  <a:cubicBezTo>
                    <a:pt x="1981" y="247"/>
                    <a:pt x="1359" y="295"/>
                    <a:pt x="1000" y="295"/>
                  </a:cubicBezTo>
                  <a:cubicBezTo>
                    <a:pt x="775" y="295"/>
                    <a:pt x="652" y="276"/>
                    <a:pt x="652" y="276"/>
                  </a:cubicBezTo>
                  <a:lnTo>
                    <a:pt x="652" y="276"/>
                  </a:lnTo>
                  <a:cubicBezTo>
                    <a:pt x="803" y="1379"/>
                    <a:pt x="1" y="2732"/>
                    <a:pt x="1" y="2732"/>
                  </a:cubicBezTo>
                  <a:cubicBezTo>
                    <a:pt x="327" y="2206"/>
                    <a:pt x="2883" y="1880"/>
                    <a:pt x="2883" y="1880"/>
                  </a:cubicBezTo>
                  <a:cubicBezTo>
                    <a:pt x="2432" y="1178"/>
                    <a:pt x="2783" y="0"/>
                    <a:pt x="27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5"/>
            <p:cNvSpPr/>
            <p:nvPr/>
          </p:nvSpPr>
          <p:spPr>
            <a:xfrm>
              <a:off x="2658473" y="1534207"/>
              <a:ext cx="215419" cy="201826"/>
            </a:xfrm>
            <a:custGeom>
              <a:avLst/>
              <a:gdLst/>
              <a:ahLst/>
              <a:cxnLst/>
              <a:rect l="l" t="t" r="r" b="b"/>
              <a:pathLst>
                <a:path w="1981" h="1856" extrusionOk="0">
                  <a:moveTo>
                    <a:pt x="1906" y="0"/>
                  </a:moveTo>
                  <a:lnTo>
                    <a:pt x="1906" y="0"/>
                  </a:lnTo>
                  <a:cubicBezTo>
                    <a:pt x="1398" y="160"/>
                    <a:pt x="991" y="194"/>
                    <a:pt x="738" y="194"/>
                  </a:cubicBezTo>
                  <a:cubicBezTo>
                    <a:pt x="554" y="194"/>
                    <a:pt x="452" y="176"/>
                    <a:pt x="452" y="176"/>
                  </a:cubicBezTo>
                  <a:lnTo>
                    <a:pt x="452" y="176"/>
                  </a:lnTo>
                  <a:cubicBezTo>
                    <a:pt x="552" y="928"/>
                    <a:pt x="1" y="1855"/>
                    <a:pt x="1" y="1855"/>
                  </a:cubicBezTo>
                  <a:cubicBezTo>
                    <a:pt x="226" y="1504"/>
                    <a:pt x="1981" y="1304"/>
                    <a:pt x="1981" y="1304"/>
                  </a:cubicBezTo>
                  <a:cubicBezTo>
                    <a:pt x="1680" y="802"/>
                    <a:pt x="1906" y="1"/>
                    <a:pt x="19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5"/>
            <p:cNvSpPr/>
            <p:nvPr/>
          </p:nvSpPr>
          <p:spPr>
            <a:xfrm>
              <a:off x="1407612" y="1610544"/>
              <a:ext cx="365266" cy="278055"/>
            </a:xfrm>
            <a:custGeom>
              <a:avLst/>
              <a:gdLst/>
              <a:ahLst/>
              <a:cxnLst/>
              <a:rect l="l" t="t" r="r" b="b"/>
              <a:pathLst>
                <a:path w="3359" h="2557" extrusionOk="0">
                  <a:moveTo>
                    <a:pt x="1704" y="0"/>
                  </a:moveTo>
                  <a:cubicBezTo>
                    <a:pt x="1178" y="652"/>
                    <a:pt x="0" y="702"/>
                    <a:pt x="0" y="702"/>
                  </a:cubicBezTo>
                  <a:cubicBezTo>
                    <a:pt x="777" y="1755"/>
                    <a:pt x="927" y="2557"/>
                    <a:pt x="927" y="2557"/>
                  </a:cubicBezTo>
                  <a:cubicBezTo>
                    <a:pt x="1341" y="2339"/>
                    <a:pt x="1855" y="2277"/>
                    <a:pt x="2303" y="2277"/>
                  </a:cubicBezTo>
                  <a:cubicBezTo>
                    <a:pt x="2886" y="2277"/>
                    <a:pt x="3359" y="2381"/>
                    <a:pt x="3359" y="2381"/>
                  </a:cubicBezTo>
                  <a:cubicBezTo>
                    <a:pt x="2782" y="2256"/>
                    <a:pt x="1704" y="0"/>
                    <a:pt x="17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5"/>
            <p:cNvSpPr/>
            <p:nvPr/>
          </p:nvSpPr>
          <p:spPr>
            <a:xfrm>
              <a:off x="1936316" y="1460589"/>
              <a:ext cx="152674" cy="218137"/>
            </a:xfrm>
            <a:custGeom>
              <a:avLst/>
              <a:gdLst/>
              <a:ahLst/>
              <a:cxnLst/>
              <a:rect l="l" t="t" r="r" b="b"/>
              <a:pathLst>
                <a:path w="1404" h="2006" extrusionOk="0">
                  <a:moveTo>
                    <a:pt x="0" y="1"/>
                  </a:moveTo>
                  <a:lnTo>
                    <a:pt x="0" y="1479"/>
                  </a:lnTo>
                  <a:lnTo>
                    <a:pt x="1379" y="2006"/>
                  </a:lnTo>
                  <a:lnTo>
                    <a:pt x="1404" y="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5"/>
            <p:cNvSpPr/>
            <p:nvPr/>
          </p:nvSpPr>
          <p:spPr>
            <a:xfrm>
              <a:off x="2260585" y="1716785"/>
              <a:ext cx="152783" cy="220856"/>
            </a:xfrm>
            <a:custGeom>
              <a:avLst/>
              <a:gdLst/>
              <a:ahLst/>
              <a:cxnLst/>
              <a:rect l="l" t="t" r="r" b="b"/>
              <a:pathLst>
                <a:path w="1405" h="2031" extrusionOk="0">
                  <a:moveTo>
                    <a:pt x="26" y="1"/>
                  </a:moveTo>
                  <a:lnTo>
                    <a:pt x="1" y="1479"/>
                  </a:lnTo>
                  <a:lnTo>
                    <a:pt x="1379" y="2031"/>
                  </a:lnTo>
                  <a:lnTo>
                    <a:pt x="1404" y="7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8B8840-0761-4DB3-ACD1-FF3B5DB63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24239"/>
            <a:ext cx="7704000" cy="1695452"/>
          </a:xfrm>
        </p:spPr>
        <p:txBody>
          <a:bodyPr/>
          <a:lstStyle/>
          <a:p>
            <a:r>
              <a:rPr lang="es-CO" dirty="0"/>
              <a:t>Inteligencia de negocios (BI)</a:t>
            </a:r>
            <a:br>
              <a:rPr lang="es-CO" dirty="0"/>
            </a:br>
            <a:r>
              <a:rPr lang="es-CO" dirty="0"/>
              <a:t>vs </a:t>
            </a:r>
            <a:br>
              <a:rPr lang="es-CO" dirty="0"/>
            </a:br>
            <a:r>
              <a:rPr lang="es-CO" dirty="0"/>
              <a:t>Analítica de datos (Data Analytics)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82DC1594-C75C-44F7-90C7-BB0548FAA564}"/>
              </a:ext>
            </a:extLst>
          </p:cNvPr>
          <p:cNvSpPr/>
          <p:nvPr/>
        </p:nvSpPr>
        <p:spPr>
          <a:xfrm>
            <a:off x="720000" y="2084760"/>
            <a:ext cx="7704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800" b="1" dirty="0">
                <a:solidFill>
                  <a:schemeClr val="bg1">
                    <a:lumMod val="10000"/>
                  </a:schemeClr>
                </a:solidFill>
                <a:latin typeface="Titillium Web" panose="020B0604020202020204" charset="0"/>
              </a:rPr>
              <a:t>Business Intelligence: </a:t>
            </a:r>
            <a:r>
              <a:rPr lang="es-MX" sz="1800" dirty="0">
                <a:solidFill>
                  <a:schemeClr val="bg1">
                    <a:lumMod val="10000"/>
                  </a:schemeClr>
                </a:solidFill>
                <a:latin typeface="Titillium Web" panose="020B0604020202020204" charset="0"/>
              </a:rPr>
              <a:t>Uso de </a:t>
            </a:r>
            <a:r>
              <a:rPr lang="es-MX" sz="1800" b="1" dirty="0">
                <a:solidFill>
                  <a:schemeClr val="bg1">
                    <a:lumMod val="10000"/>
                  </a:schemeClr>
                </a:solidFill>
                <a:latin typeface="Titillium Web" panose="020B0604020202020204" charset="0"/>
              </a:rPr>
              <a:t>herramientas</a:t>
            </a:r>
            <a:r>
              <a:rPr lang="es-MX" sz="1800" dirty="0">
                <a:solidFill>
                  <a:schemeClr val="bg1">
                    <a:lumMod val="10000"/>
                  </a:schemeClr>
                </a:solidFill>
                <a:latin typeface="Titillium Web" panose="020B0604020202020204" charset="0"/>
              </a:rPr>
              <a:t> y tecnologías para crear informes y visualizaciones para ayudar en </a:t>
            </a:r>
            <a:r>
              <a:rPr lang="es-MX" sz="1800" b="1" dirty="0">
                <a:solidFill>
                  <a:schemeClr val="bg1">
                    <a:lumMod val="10000"/>
                  </a:schemeClr>
                </a:solidFill>
                <a:latin typeface="Titillium Web" panose="020B0604020202020204" charset="0"/>
              </a:rPr>
              <a:t>la toma de decisiones.</a:t>
            </a:r>
          </a:p>
          <a:p>
            <a:endParaRPr lang="es-MX" sz="1800" dirty="0">
              <a:solidFill>
                <a:schemeClr val="bg1">
                  <a:lumMod val="10000"/>
                </a:schemeClr>
              </a:solidFill>
              <a:latin typeface="Titillium Web" panose="020B0604020202020204" charset="0"/>
            </a:endParaRPr>
          </a:p>
          <a:p>
            <a:r>
              <a:rPr lang="es-MX" sz="1800" b="1" dirty="0">
                <a:solidFill>
                  <a:schemeClr val="bg1">
                    <a:lumMod val="10000"/>
                  </a:schemeClr>
                </a:solidFill>
                <a:latin typeface="Titillium Web" panose="020B0604020202020204" charset="0"/>
              </a:rPr>
              <a:t>Data Analytics: </a:t>
            </a:r>
            <a:r>
              <a:rPr lang="es-MX" sz="1800" dirty="0">
                <a:solidFill>
                  <a:schemeClr val="bg1">
                    <a:lumMod val="10000"/>
                  </a:schemeClr>
                </a:solidFill>
                <a:latin typeface="Titillium Web" panose="020B0604020202020204" charset="0"/>
              </a:rPr>
              <a:t>Practicas y procesos de </a:t>
            </a:r>
            <a:r>
              <a:rPr lang="es-MX" sz="1800" b="1" dirty="0">
                <a:solidFill>
                  <a:schemeClr val="bg1">
                    <a:lumMod val="10000"/>
                  </a:schemeClr>
                </a:solidFill>
                <a:latin typeface="Titillium Web" panose="020B0604020202020204" charset="0"/>
              </a:rPr>
              <a:t>tratamiento</a:t>
            </a:r>
            <a:r>
              <a:rPr lang="es-MX" sz="1800" dirty="0">
                <a:solidFill>
                  <a:schemeClr val="bg1">
                    <a:lumMod val="10000"/>
                  </a:schemeClr>
                </a:solidFill>
                <a:latin typeface="Titillium Web" panose="020B0604020202020204" charset="0"/>
              </a:rPr>
              <a:t> de </a:t>
            </a:r>
            <a:r>
              <a:rPr lang="es-MX" sz="1800" b="1" dirty="0">
                <a:solidFill>
                  <a:schemeClr val="bg1">
                    <a:lumMod val="10000"/>
                  </a:schemeClr>
                </a:solidFill>
                <a:latin typeface="Titillium Web" panose="020B0604020202020204" charset="0"/>
              </a:rPr>
              <a:t>datos</a:t>
            </a:r>
            <a:r>
              <a:rPr lang="es-MX" sz="1800" dirty="0">
                <a:solidFill>
                  <a:schemeClr val="bg1">
                    <a:lumMod val="10000"/>
                  </a:schemeClr>
                </a:solidFill>
                <a:latin typeface="Titillium Web" panose="020B0604020202020204" charset="0"/>
              </a:rPr>
              <a:t> para descubrir patrones y tendencias </a:t>
            </a:r>
            <a:r>
              <a:rPr lang="es-MX" sz="1800" b="1" dirty="0">
                <a:solidFill>
                  <a:schemeClr val="bg1">
                    <a:lumMod val="10000"/>
                  </a:schemeClr>
                </a:solidFill>
                <a:latin typeface="Titillium Web" panose="020B0604020202020204" charset="0"/>
              </a:rPr>
              <a:t>para predecir el futuro</a:t>
            </a:r>
            <a:r>
              <a:rPr lang="es-MX" sz="1800" dirty="0">
                <a:solidFill>
                  <a:schemeClr val="bg1">
                    <a:lumMod val="10000"/>
                  </a:schemeClr>
                </a:solidFill>
                <a:latin typeface="Titillium Web" panose="020B0604020202020204" charset="0"/>
              </a:rPr>
              <a:t>.</a:t>
            </a:r>
          </a:p>
          <a:p>
            <a:endParaRPr lang="es-MX" sz="1800" dirty="0">
              <a:solidFill>
                <a:schemeClr val="bg1">
                  <a:lumMod val="10000"/>
                </a:schemeClr>
              </a:solidFill>
              <a:latin typeface="Titillium Web" panose="020B0604020202020204" charset="0"/>
            </a:endParaRPr>
          </a:p>
          <a:p>
            <a:r>
              <a:rPr lang="es-MX" sz="1800" u="sng" dirty="0">
                <a:solidFill>
                  <a:schemeClr val="bg1">
                    <a:lumMod val="10000"/>
                  </a:schemeClr>
                </a:solidFill>
                <a:latin typeface="Titillium Web" panose="020B0604020202020204" charset="0"/>
              </a:rPr>
              <a:t>Bonus:</a:t>
            </a:r>
          </a:p>
          <a:p>
            <a:r>
              <a:rPr lang="es-MX" sz="1800" b="1" dirty="0">
                <a:solidFill>
                  <a:schemeClr val="bg1">
                    <a:lumMod val="10000"/>
                  </a:schemeClr>
                </a:solidFill>
                <a:latin typeface="Titillium Web" panose="020B0604020202020204" charset="0"/>
              </a:rPr>
              <a:t>Data Science: </a:t>
            </a:r>
            <a:r>
              <a:rPr lang="es-MX" sz="1800" dirty="0">
                <a:solidFill>
                  <a:schemeClr val="bg1">
                    <a:lumMod val="10000"/>
                  </a:schemeClr>
                </a:solidFill>
                <a:latin typeface="Titillium Web" panose="020B0604020202020204" charset="0"/>
              </a:rPr>
              <a:t>Campo interdisciplinario que se utiliza para construir</a:t>
            </a:r>
            <a:r>
              <a:rPr lang="es-MX" sz="1800" b="1" dirty="0">
                <a:solidFill>
                  <a:schemeClr val="bg1">
                    <a:lumMod val="10000"/>
                  </a:schemeClr>
                </a:solidFill>
                <a:latin typeface="Titillium Web" panose="020B0604020202020204" charset="0"/>
              </a:rPr>
              <a:t> </a:t>
            </a:r>
            <a:r>
              <a:rPr lang="es-MX" sz="1800" dirty="0">
                <a:solidFill>
                  <a:schemeClr val="bg1">
                    <a:lumMod val="10000"/>
                  </a:schemeClr>
                </a:solidFill>
                <a:latin typeface="Titillium Web" panose="020B0604020202020204" charset="0"/>
              </a:rPr>
              <a:t>modelos y algoritmos para </a:t>
            </a:r>
            <a:r>
              <a:rPr lang="es-MX" sz="1800" b="1" dirty="0">
                <a:solidFill>
                  <a:schemeClr val="bg1">
                    <a:lumMod val="10000"/>
                  </a:schemeClr>
                </a:solidFill>
                <a:latin typeface="Titillium Web" panose="020B0604020202020204" charset="0"/>
              </a:rPr>
              <a:t>automatizar</a:t>
            </a:r>
            <a:r>
              <a:rPr lang="es-MX" sz="1800" dirty="0">
                <a:solidFill>
                  <a:schemeClr val="bg1">
                    <a:lumMod val="10000"/>
                  </a:schemeClr>
                </a:solidFill>
                <a:latin typeface="Titillium Web" panose="020B0604020202020204" charset="0"/>
              </a:rPr>
              <a:t> las dos practicas anteriores.</a:t>
            </a:r>
            <a:endParaRPr lang="es-CO" sz="1800" dirty="0">
              <a:solidFill>
                <a:schemeClr val="bg1">
                  <a:lumMod val="10000"/>
                </a:schemeClr>
              </a:solidFill>
              <a:latin typeface="Titillium Web" panose="020B060402020202020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2BA1F86-527B-4419-B29A-FA8198AF6137}"/>
              </a:ext>
            </a:extLst>
          </p:cNvPr>
          <p:cNvSpPr/>
          <p:nvPr/>
        </p:nvSpPr>
        <p:spPr>
          <a:xfrm>
            <a:off x="2220996" y="4835153"/>
            <a:ext cx="770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chemeClr val="bg1">
                    <a:lumMod val="10000"/>
                  </a:schemeClr>
                </a:solidFill>
                <a:latin typeface="Titillium Web" panose="020B0604020202020204" charset="0"/>
              </a:rPr>
              <a:t>Codster.io -  Data Analytics Vs. Business Intelligence ¿Cuál es mejor? </a:t>
            </a:r>
            <a:r>
              <a:rPr lang="es-CO" dirty="0">
                <a:solidFill>
                  <a:schemeClr val="bg1">
                    <a:lumMod val="10000"/>
                  </a:schemeClr>
                </a:solidFill>
                <a:latin typeface="Titillium Web" panose="020B0604020202020204" charset="0"/>
                <a:hlinkClick r:id="rId2"/>
              </a:rPr>
              <a:t>https://lc.cx/lGAmzv</a:t>
            </a:r>
            <a:r>
              <a:rPr lang="es-CO" dirty="0">
                <a:solidFill>
                  <a:schemeClr val="bg1">
                    <a:lumMod val="10000"/>
                  </a:schemeClr>
                </a:solidFill>
                <a:latin typeface="Titillium Web" panose="020B060402020202020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2872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Google Shape;1651;p37"/>
          <p:cNvSpPr txBox="1">
            <a:spLocks noGrp="1"/>
          </p:cNvSpPr>
          <p:nvPr>
            <p:ph type="title"/>
          </p:nvPr>
        </p:nvSpPr>
        <p:spPr>
          <a:xfrm>
            <a:off x="657125" y="445024"/>
            <a:ext cx="7978574" cy="12816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CO" dirty="0"/>
              <a:t>PIRAMIDE DIKW (Data, information, knowledge, wisdom)</a:t>
            </a:r>
            <a:endParaRPr dirty="0"/>
          </a:p>
        </p:txBody>
      </p:sp>
      <p:sp>
        <p:nvSpPr>
          <p:cNvPr id="1652" name="Google Shape;1652;p37"/>
          <p:cNvSpPr txBox="1">
            <a:spLocks noGrp="1"/>
          </p:cNvSpPr>
          <p:nvPr>
            <p:ph type="subTitle" idx="1"/>
          </p:nvPr>
        </p:nvSpPr>
        <p:spPr>
          <a:xfrm>
            <a:off x="684946" y="1589040"/>
            <a:ext cx="3916800" cy="23678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CO" sz="1600" dirty="0">
              <a:solidFill>
                <a:schemeClr val="bg1">
                  <a:lumMod val="10000"/>
                </a:schemeClr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600" b="1" dirty="0">
                <a:solidFill>
                  <a:schemeClr val="bg1">
                    <a:lumMod val="10000"/>
                  </a:schemeClr>
                </a:solidFill>
              </a:rPr>
              <a:t>Sabiduria</a:t>
            </a:r>
            <a:r>
              <a:rPr lang="en" sz="16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" sz="1600" dirty="0">
                <a:solidFill>
                  <a:schemeClr val="bg1">
                    <a:lumMod val="10000"/>
                  </a:schemeClr>
                </a:solidFill>
                <a:sym typeface="Wingdings" panose="05000000000000000000" pitchFamily="2" charset="2"/>
              </a:rPr>
              <a:t> ¿</a:t>
            </a:r>
            <a:r>
              <a:rPr lang="es-CO" sz="1600" dirty="0">
                <a:solidFill>
                  <a:schemeClr val="bg1">
                    <a:lumMod val="10000"/>
                  </a:schemeClr>
                </a:solidFill>
                <a:sym typeface="Wingdings" panose="05000000000000000000" pitchFamily="2" charset="2"/>
              </a:rPr>
              <a:t>Por qué es importante?</a:t>
            </a:r>
            <a:br>
              <a:rPr lang="en" sz="1600" dirty="0">
                <a:solidFill>
                  <a:schemeClr val="bg1">
                    <a:lumMod val="10000"/>
                  </a:schemeClr>
                </a:solidFill>
              </a:rPr>
            </a:br>
            <a:endParaRPr lang="en" sz="1600" dirty="0">
              <a:solidFill>
                <a:schemeClr val="bg1">
                  <a:lumMod val="10000"/>
                </a:schemeClr>
              </a:solidFill>
            </a:endParaRPr>
          </a:p>
          <a:p>
            <a:pPr>
              <a:buSzPts val="1400"/>
            </a:pPr>
            <a:r>
              <a:rPr lang="es-CO" sz="1600" b="1" dirty="0">
                <a:solidFill>
                  <a:schemeClr val="bg1">
                    <a:lumMod val="10000"/>
                  </a:schemeClr>
                </a:solidFill>
              </a:rPr>
              <a:t>Conocimiento</a:t>
            </a:r>
            <a:r>
              <a:rPr lang="es-CO" sz="16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s-CO" sz="1600" dirty="0">
                <a:solidFill>
                  <a:schemeClr val="bg1">
                    <a:lumMod val="1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s-CO" sz="1600" dirty="0">
                <a:solidFill>
                  <a:schemeClr val="bg1">
                    <a:lumMod val="10000"/>
                  </a:schemeClr>
                </a:solidFill>
              </a:rPr>
              <a:t> ¿Qué hacemos?</a:t>
            </a:r>
            <a:br>
              <a:rPr lang="es-CO" sz="1600" dirty="0">
                <a:solidFill>
                  <a:schemeClr val="bg1">
                    <a:lumMod val="10000"/>
                  </a:schemeClr>
                </a:solidFill>
              </a:rPr>
            </a:br>
            <a:endParaRPr lang="en" sz="1600" dirty="0">
              <a:solidFill>
                <a:schemeClr val="bg1">
                  <a:lumMod val="10000"/>
                </a:schemeClr>
              </a:solidFill>
            </a:endParaRPr>
          </a:p>
          <a:p>
            <a:pPr>
              <a:buSzPts val="1400"/>
            </a:pPr>
            <a:r>
              <a:rPr lang="es-CO" sz="1600" b="1" dirty="0">
                <a:solidFill>
                  <a:schemeClr val="bg1">
                    <a:lumMod val="10000"/>
                  </a:schemeClr>
                </a:solidFill>
              </a:rPr>
              <a:t>Información</a:t>
            </a:r>
            <a:r>
              <a:rPr lang="es-CO" sz="16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s-CO" sz="1600" dirty="0">
                <a:solidFill>
                  <a:schemeClr val="bg1">
                    <a:lumMod val="1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s-CO" sz="1600" dirty="0">
                <a:solidFill>
                  <a:schemeClr val="bg1">
                    <a:lumMod val="10000"/>
                  </a:schemeClr>
                </a:solidFill>
              </a:rPr>
              <a:t>¿Qué significa?</a:t>
            </a:r>
            <a:br>
              <a:rPr lang="es-CO" sz="1600" dirty="0">
                <a:solidFill>
                  <a:schemeClr val="bg1">
                    <a:lumMod val="10000"/>
                  </a:schemeClr>
                </a:solidFill>
              </a:rPr>
            </a:br>
            <a:endParaRPr lang="en" sz="1600" dirty="0">
              <a:solidFill>
                <a:schemeClr val="bg1">
                  <a:lumMod val="10000"/>
                </a:schemeClr>
              </a:solidFill>
            </a:endParaRPr>
          </a:p>
          <a:p>
            <a:pPr>
              <a:buSzPts val="1400"/>
            </a:pPr>
            <a:r>
              <a:rPr lang="es-CO" sz="1600" b="1" dirty="0">
                <a:solidFill>
                  <a:schemeClr val="bg1">
                    <a:lumMod val="10000"/>
                  </a:schemeClr>
                </a:solidFill>
              </a:rPr>
              <a:t>Dato</a:t>
            </a:r>
            <a:r>
              <a:rPr lang="es-CO" sz="16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s-CO" sz="1600" dirty="0">
                <a:solidFill>
                  <a:schemeClr val="bg1">
                    <a:lumMod val="10000"/>
                  </a:schemeClr>
                </a:solidFill>
                <a:sym typeface="Wingdings" panose="05000000000000000000" pitchFamily="2" charset="2"/>
              </a:rPr>
              <a:t> ¿Qué tenemos?</a:t>
            </a:r>
            <a:endParaRPr lang="es-CO" sz="1600" dirty="0">
              <a:solidFill>
                <a:schemeClr val="bg1">
                  <a:lumMod val="10000"/>
                </a:schemeClr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" sz="16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653" name="Google Shape;1653;p37"/>
          <p:cNvSpPr/>
          <p:nvPr/>
        </p:nvSpPr>
        <p:spPr>
          <a:xfrm>
            <a:off x="7187384" y="3997715"/>
            <a:ext cx="117593" cy="65363"/>
          </a:xfrm>
          <a:custGeom>
            <a:avLst/>
            <a:gdLst/>
            <a:ahLst/>
            <a:cxnLst/>
            <a:rect l="l" t="t" r="r" b="b"/>
            <a:pathLst>
              <a:path w="1227" h="682" extrusionOk="0">
                <a:moveTo>
                  <a:pt x="976" y="0"/>
                </a:moveTo>
                <a:cubicBezTo>
                  <a:pt x="952" y="49"/>
                  <a:pt x="694" y="378"/>
                  <a:pt x="383" y="378"/>
                </a:cubicBezTo>
                <a:cubicBezTo>
                  <a:pt x="372" y="378"/>
                  <a:pt x="361" y="377"/>
                  <a:pt x="350" y="376"/>
                </a:cubicBezTo>
                <a:cubicBezTo>
                  <a:pt x="350" y="376"/>
                  <a:pt x="0" y="682"/>
                  <a:pt x="239" y="682"/>
                </a:cubicBezTo>
                <a:cubicBezTo>
                  <a:pt x="256" y="682"/>
                  <a:pt x="276" y="680"/>
                  <a:pt x="300" y="677"/>
                </a:cubicBezTo>
                <a:cubicBezTo>
                  <a:pt x="650" y="627"/>
                  <a:pt x="1227" y="401"/>
                  <a:pt x="97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" name="Google Shape;1654;p37"/>
          <p:cNvSpPr/>
          <p:nvPr/>
        </p:nvSpPr>
        <p:spPr>
          <a:xfrm>
            <a:off x="6771635" y="4021674"/>
            <a:ext cx="72166" cy="60667"/>
          </a:xfrm>
          <a:custGeom>
            <a:avLst/>
            <a:gdLst/>
            <a:ahLst/>
            <a:cxnLst/>
            <a:rect l="l" t="t" r="r" b="b"/>
            <a:pathLst>
              <a:path w="753" h="633" extrusionOk="0">
                <a:moveTo>
                  <a:pt x="728" y="1"/>
                </a:moveTo>
                <a:lnTo>
                  <a:pt x="201" y="76"/>
                </a:lnTo>
                <a:cubicBezTo>
                  <a:pt x="227" y="151"/>
                  <a:pt x="277" y="252"/>
                  <a:pt x="277" y="327"/>
                </a:cubicBezTo>
                <a:cubicBezTo>
                  <a:pt x="302" y="402"/>
                  <a:pt x="302" y="452"/>
                  <a:pt x="1" y="577"/>
                </a:cubicBezTo>
                <a:cubicBezTo>
                  <a:pt x="82" y="618"/>
                  <a:pt x="168" y="633"/>
                  <a:pt x="251" y="633"/>
                </a:cubicBezTo>
                <a:cubicBezTo>
                  <a:pt x="480" y="633"/>
                  <a:pt x="691" y="521"/>
                  <a:pt x="728" y="502"/>
                </a:cubicBezTo>
                <a:cubicBezTo>
                  <a:pt x="753" y="377"/>
                  <a:pt x="753" y="201"/>
                  <a:pt x="728" y="1"/>
                </a:cubicBezTo>
                <a:close/>
              </a:path>
            </a:pathLst>
          </a:custGeom>
          <a:solidFill>
            <a:srgbClr val="F9B2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" name="Google Shape;1655;p37"/>
          <p:cNvSpPr/>
          <p:nvPr/>
        </p:nvSpPr>
        <p:spPr>
          <a:xfrm>
            <a:off x="6723619" y="4069786"/>
            <a:ext cx="123247" cy="35365"/>
          </a:xfrm>
          <a:custGeom>
            <a:avLst/>
            <a:gdLst/>
            <a:ahLst/>
            <a:cxnLst/>
            <a:rect l="l" t="t" r="r" b="b"/>
            <a:pathLst>
              <a:path w="1286" h="369" extrusionOk="0">
                <a:moveTo>
                  <a:pt x="1229" y="0"/>
                </a:moveTo>
                <a:cubicBezTo>
                  <a:pt x="1192" y="19"/>
                  <a:pt x="981" y="131"/>
                  <a:pt x="752" y="131"/>
                </a:cubicBezTo>
                <a:cubicBezTo>
                  <a:pt x="669" y="131"/>
                  <a:pt x="583" y="116"/>
                  <a:pt x="502" y="75"/>
                </a:cubicBezTo>
                <a:cubicBezTo>
                  <a:pt x="502" y="75"/>
                  <a:pt x="1" y="201"/>
                  <a:pt x="352" y="301"/>
                </a:cubicBezTo>
                <a:cubicBezTo>
                  <a:pt x="473" y="338"/>
                  <a:pt x="637" y="369"/>
                  <a:pt x="791" y="369"/>
                </a:cubicBezTo>
                <a:cubicBezTo>
                  <a:pt x="1051" y="369"/>
                  <a:pt x="1285" y="283"/>
                  <a:pt x="12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56" name="Google Shape;1656;p37"/>
          <p:cNvGrpSpPr/>
          <p:nvPr/>
        </p:nvGrpSpPr>
        <p:grpSpPr>
          <a:xfrm>
            <a:off x="5306450" y="1437175"/>
            <a:ext cx="3329249" cy="2609040"/>
            <a:chOff x="5306450" y="1437175"/>
            <a:chExt cx="3329249" cy="2609040"/>
          </a:xfrm>
        </p:grpSpPr>
        <p:sp>
          <p:nvSpPr>
            <p:cNvPr id="1657" name="Google Shape;1657;p37"/>
            <p:cNvSpPr/>
            <p:nvPr/>
          </p:nvSpPr>
          <p:spPr>
            <a:xfrm>
              <a:off x="7857393" y="3731090"/>
              <a:ext cx="72166" cy="86544"/>
            </a:xfrm>
            <a:custGeom>
              <a:avLst/>
              <a:gdLst/>
              <a:ahLst/>
              <a:cxnLst/>
              <a:rect l="l" t="t" r="r" b="b"/>
              <a:pathLst>
                <a:path w="753" h="903" extrusionOk="0">
                  <a:moveTo>
                    <a:pt x="301" y="0"/>
                  </a:moveTo>
                  <a:lnTo>
                    <a:pt x="0" y="176"/>
                  </a:lnTo>
                  <a:lnTo>
                    <a:pt x="451" y="903"/>
                  </a:lnTo>
                  <a:lnTo>
                    <a:pt x="752" y="702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7"/>
            <p:cNvSpPr/>
            <p:nvPr/>
          </p:nvSpPr>
          <p:spPr>
            <a:xfrm>
              <a:off x="7794906" y="3630171"/>
              <a:ext cx="72166" cy="86544"/>
            </a:xfrm>
            <a:custGeom>
              <a:avLst/>
              <a:gdLst/>
              <a:ahLst/>
              <a:cxnLst/>
              <a:rect l="l" t="t" r="r" b="b"/>
              <a:pathLst>
                <a:path w="753" h="903" extrusionOk="0">
                  <a:moveTo>
                    <a:pt x="301" y="1"/>
                  </a:moveTo>
                  <a:lnTo>
                    <a:pt x="1" y="176"/>
                  </a:lnTo>
                  <a:lnTo>
                    <a:pt x="427" y="903"/>
                  </a:lnTo>
                  <a:lnTo>
                    <a:pt x="753" y="702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7"/>
            <p:cNvSpPr/>
            <p:nvPr/>
          </p:nvSpPr>
          <p:spPr>
            <a:xfrm>
              <a:off x="7732515" y="3529348"/>
              <a:ext cx="72070" cy="86544"/>
            </a:xfrm>
            <a:custGeom>
              <a:avLst/>
              <a:gdLst/>
              <a:ahLst/>
              <a:cxnLst/>
              <a:rect l="l" t="t" r="r" b="b"/>
              <a:pathLst>
                <a:path w="752" h="903" extrusionOk="0">
                  <a:moveTo>
                    <a:pt x="301" y="0"/>
                  </a:moveTo>
                  <a:lnTo>
                    <a:pt x="0" y="201"/>
                  </a:lnTo>
                  <a:lnTo>
                    <a:pt x="426" y="902"/>
                  </a:lnTo>
                  <a:lnTo>
                    <a:pt x="752" y="702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7"/>
            <p:cNvSpPr/>
            <p:nvPr/>
          </p:nvSpPr>
          <p:spPr>
            <a:xfrm>
              <a:off x="7667632" y="3428429"/>
              <a:ext cx="72166" cy="86544"/>
            </a:xfrm>
            <a:custGeom>
              <a:avLst/>
              <a:gdLst/>
              <a:ahLst/>
              <a:cxnLst/>
              <a:rect l="l" t="t" r="r" b="b"/>
              <a:pathLst>
                <a:path w="753" h="903" extrusionOk="0">
                  <a:moveTo>
                    <a:pt x="326" y="0"/>
                  </a:moveTo>
                  <a:lnTo>
                    <a:pt x="0" y="201"/>
                  </a:lnTo>
                  <a:lnTo>
                    <a:pt x="451" y="903"/>
                  </a:lnTo>
                  <a:lnTo>
                    <a:pt x="752" y="702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7"/>
            <p:cNvSpPr/>
            <p:nvPr/>
          </p:nvSpPr>
          <p:spPr>
            <a:xfrm>
              <a:off x="7605145" y="3327510"/>
              <a:ext cx="72166" cy="86639"/>
            </a:xfrm>
            <a:custGeom>
              <a:avLst/>
              <a:gdLst/>
              <a:ahLst/>
              <a:cxnLst/>
              <a:rect l="l" t="t" r="r" b="b"/>
              <a:pathLst>
                <a:path w="753" h="904" extrusionOk="0">
                  <a:moveTo>
                    <a:pt x="327" y="1"/>
                  </a:moveTo>
                  <a:lnTo>
                    <a:pt x="1" y="201"/>
                  </a:lnTo>
                  <a:lnTo>
                    <a:pt x="452" y="903"/>
                  </a:lnTo>
                  <a:lnTo>
                    <a:pt x="753" y="703"/>
                  </a:lnTo>
                  <a:lnTo>
                    <a:pt x="327" y="1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7"/>
            <p:cNvSpPr/>
            <p:nvPr/>
          </p:nvSpPr>
          <p:spPr>
            <a:xfrm>
              <a:off x="7542754" y="3226687"/>
              <a:ext cx="72070" cy="86544"/>
            </a:xfrm>
            <a:custGeom>
              <a:avLst/>
              <a:gdLst/>
              <a:ahLst/>
              <a:cxnLst/>
              <a:rect l="l" t="t" r="r" b="b"/>
              <a:pathLst>
                <a:path w="752" h="903" extrusionOk="0">
                  <a:moveTo>
                    <a:pt x="301" y="0"/>
                  </a:moveTo>
                  <a:lnTo>
                    <a:pt x="0" y="201"/>
                  </a:lnTo>
                  <a:lnTo>
                    <a:pt x="451" y="902"/>
                  </a:lnTo>
                  <a:lnTo>
                    <a:pt x="752" y="702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7"/>
            <p:cNvSpPr/>
            <p:nvPr/>
          </p:nvSpPr>
          <p:spPr>
            <a:xfrm>
              <a:off x="7480267" y="3125768"/>
              <a:ext cx="72166" cy="86544"/>
            </a:xfrm>
            <a:custGeom>
              <a:avLst/>
              <a:gdLst/>
              <a:ahLst/>
              <a:cxnLst/>
              <a:rect l="l" t="t" r="r" b="b"/>
              <a:pathLst>
                <a:path w="753" h="903" extrusionOk="0">
                  <a:moveTo>
                    <a:pt x="301" y="1"/>
                  </a:moveTo>
                  <a:lnTo>
                    <a:pt x="0" y="201"/>
                  </a:lnTo>
                  <a:lnTo>
                    <a:pt x="427" y="903"/>
                  </a:lnTo>
                  <a:lnTo>
                    <a:pt x="752" y="702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7"/>
            <p:cNvSpPr/>
            <p:nvPr/>
          </p:nvSpPr>
          <p:spPr>
            <a:xfrm>
              <a:off x="7417780" y="3024850"/>
              <a:ext cx="72166" cy="86639"/>
            </a:xfrm>
            <a:custGeom>
              <a:avLst/>
              <a:gdLst/>
              <a:ahLst/>
              <a:cxnLst/>
              <a:rect l="l" t="t" r="r" b="b"/>
              <a:pathLst>
                <a:path w="753" h="904" extrusionOk="0">
                  <a:moveTo>
                    <a:pt x="302" y="1"/>
                  </a:moveTo>
                  <a:lnTo>
                    <a:pt x="1" y="201"/>
                  </a:lnTo>
                  <a:lnTo>
                    <a:pt x="427" y="903"/>
                  </a:lnTo>
                  <a:lnTo>
                    <a:pt x="753" y="703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7"/>
            <p:cNvSpPr/>
            <p:nvPr/>
          </p:nvSpPr>
          <p:spPr>
            <a:xfrm>
              <a:off x="7352993" y="2924027"/>
              <a:ext cx="72166" cy="86544"/>
            </a:xfrm>
            <a:custGeom>
              <a:avLst/>
              <a:gdLst/>
              <a:ahLst/>
              <a:cxnLst/>
              <a:rect l="l" t="t" r="r" b="b"/>
              <a:pathLst>
                <a:path w="753" h="903" extrusionOk="0">
                  <a:moveTo>
                    <a:pt x="326" y="0"/>
                  </a:moveTo>
                  <a:lnTo>
                    <a:pt x="0" y="201"/>
                  </a:lnTo>
                  <a:lnTo>
                    <a:pt x="451" y="902"/>
                  </a:lnTo>
                  <a:lnTo>
                    <a:pt x="752" y="702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7"/>
            <p:cNvSpPr/>
            <p:nvPr/>
          </p:nvSpPr>
          <p:spPr>
            <a:xfrm>
              <a:off x="7290506" y="2823108"/>
              <a:ext cx="72166" cy="86544"/>
            </a:xfrm>
            <a:custGeom>
              <a:avLst/>
              <a:gdLst/>
              <a:ahLst/>
              <a:cxnLst/>
              <a:rect l="l" t="t" r="r" b="b"/>
              <a:pathLst>
                <a:path w="753" h="903" extrusionOk="0">
                  <a:moveTo>
                    <a:pt x="326" y="1"/>
                  </a:moveTo>
                  <a:lnTo>
                    <a:pt x="1" y="201"/>
                  </a:lnTo>
                  <a:lnTo>
                    <a:pt x="452" y="903"/>
                  </a:lnTo>
                  <a:lnTo>
                    <a:pt x="752" y="702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7"/>
            <p:cNvSpPr/>
            <p:nvPr/>
          </p:nvSpPr>
          <p:spPr>
            <a:xfrm>
              <a:off x="7228019" y="2722189"/>
              <a:ext cx="72166" cy="86639"/>
            </a:xfrm>
            <a:custGeom>
              <a:avLst/>
              <a:gdLst/>
              <a:ahLst/>
              <a:cxnLst/>
              <a:rect l="l" t="t" r="r" b="b"/>
              <a:pathLst>
                <a:path w="753" h="904" extrusionOk="0">
                  <a:moveTo>
                    <a:pt x="302" y="1"/>
                  </a:moveTo>
                  <a:lnTo>
                    <a:pt x="1" y="201"/>
                  </a:lnTo>
                  <a:lnTo>
                    <a:pt x="452" y="903"/>
                  </a:lnTo>
                  <a:lnTo>
                    <a:pt x="753" y="703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7"/>
            <p:cNvSpPr/>
            <p:nvPr/>
          </p:nvSpPr>
          <p:spPr>
            <a:xfrm>
              <a:off x="7165628" y="2621366"/>
              <a:ext cx="72166" cy="86544"/>
            </a:xfrm>
            <a:custGeom>
              <a:avLst/>
              <a:gdLst/>
              <a:ahLst/>
              <a:cxnLst/>
              <a:rect l="l" t="t" r="r" b="b"/>
              <a:pathLst>
                <a:path w="753" h="903" extrusionOk="0">
                  <a:moveTo>
                    <a:pt x="301" y="0"/>
                  </a:moveTo>
                  <a:lnTo>
                    <a:pt x="0" y="201"/>
                  </a:lnTo>
                  <a:lnTo>
                    <a:pt x="426" y="903"/>
                  </a:lnTo>
                  <a:lnTo>
                    <a:pt x="752" y="702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7"/>
            <p:cNvSpPr/>
            <p:nvPr/>
          </p:nvSpPr>
          <p:spPr>
            <a:xfrm>
              <a:off x="7103141" y="2520447"/>
              <a:ext cx="72166" cy="86544"/>
            </a:xfrm>
            <a:custGeom>
              <a:avLst/>
              <a:gdLst/>
              <a:ahLst/>
              <a:cxnLst/>
              <a:rect l="l" t="t" r="r" b="b"/>
              <a:pathLst>
                <a:path w="753" h="903" extrusionOk="0">
                  <a:moveTo>
                    <a:pt x="301" y="1"/>
                  </a:moveTo>
                  <a:lnTo>
                    <a:pt x="1" y="201"/>
                  </a:lnTo>
                  <a:lnTo>
                    <a:pt x="427" y="903"/>
                  </a:lnTo>
                  <a:lnTo>
                    <a:pt x="752" y="702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7"/>
            <p:cNvSpPr/>
            <p:nvPr/>
          </p:nvSpPr>
          <p:spPr>
            <a:xfrm>
              <a:off x="7040654" y="2419624"/>
              <a:ext cx="69770" cy="86544"/>
            </a:xfrm>
            <a:custGeom>
              <a:avLst/>
              <a:gdLst/>
              <a:ahLst/>
              <a:cxnLst/>
              <a:rect l="l" t="t" r="r" b="b"/>
              <a:pathLst>
                <a:path w="728" h="903" extrusionOk="0">
                  <a:moveTo>
                    <a:pt x="302" y="0"/>
                  </a:moveTo>
                  <a:lnTo>
                    <a:pt x="1" y="201"/>
                  </a:lnTo>
                  <a:lnTo>
                    <a:pt x="427" y="902"/>
                  </a:lnTo>
                  <a:lnTo>
                    <a:pt x="728" y="702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7"/>
            <p:cNvSpPr/>
            <p:nvPr/>
          </p:nvSpPr>
          <p:spPr>
            <a:xfrm>
              <a:off x="6975867" y="2318705"/>
              <a:ext cx="72166" cy="86544"/>
            </a:xfrm>
            <a:custGeom>
              <a:avLst/>
              <a:gdLst/>
              <a:ahLst/>
              <a:cxnLst/>
              <a:rect l="l" t="t" r="r" b="b"/>
              <a:pathLst>
                <a:path w="753" h="903" extrusionOk="0">
                  <a:moveTo>
                    <a:pt x="326" y="0"/>
                  </a:moveTo>
                  <a:lnTo>
                    <a:pt x="0" y="201"/>
                  </a:lnTo>
                  <a:lnTo>
                    <a:pt x="451" y="903"/>
                  </a:lnTo>
                  <a:lnTo>
                    <a:pt x="752" y="702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7"/>
            <p:cNvSpPr/>
            <p:nvPr/>
          </p:nvSpPr>
          <p:spPr>
            <a:xfrm>
              <a:off x="6913380" y="2217787"/>
              <a:ext cx="72166" cy="86639"/>
            </a:xfrm>
            <a:custGeom>
              <a:avLst/>
              <a:gdLst/>
              <a:ahLst/>
              <a:cxnLst/>
              <a:rect l="l" t="t" r="r" b="b"/>
              <a:pathLst>
                <a:path w="753" h="904" extrusionOk="0">
                  <a:moveTo>
                    <a:pt x="326" y="1"/>
                  </a:moveTo>
                  <a:lnTo>
                    <a:pt x="1" y="201"/>
                  </a:lnTo>
                  <a:lnTo>
                    <a:pt x="452" y="903"/>
                  </a:lnTo>
                  <a:lnTo>
                    <a:pt x="753" y="703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7"/>
            <p:cNvSpPr/>
            <p:nvPr/>
          </p:nvSpPr>
          <p:spPr>
            <a:xfrm>
              <a:off x="6850989" y="2116964"/>
              <a:ext cx="72070" cy="86544"/>
            </a:xfrm>
            <a:custGeom>
              <a:avLst/>
              <a:gdLst/>
              <a:ahLst/>
              <a:cxnLst/>
              <a:rect l="l" t="t" r="r" b="b"/>
              <a:pathLst>
                <a:path w="752" h="903" extrusionOk="0">
                  <a:moveTo>
                    <a:pt x="301" y="0"/>
                  </a:moveTo>
                  <a:lnTo>
                    <a:pt x="0" y="201"/>
                  </a:lnTo>
                  <a:lnTo>
                    <a:pt x="451" y="902"/>
                  </a:lnTo>
                  <a:lnTo>
                    <a:pt x="752" y="702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7"/>
            <p:cNvSpPr/>
            <p:nvPr/>
          </p:nvSpPr>
          <p:spPr>
            <a:xfrm>
              <a:off x="6788502" y="2016045"/>
              <a:ext cx="72166" cy="86544"/>
            </a:xfrm>
            <a:custGeom>
              <a:avLst/>
              <a:gdLst/>
              <a:ahLst/>
              <a:cxnLst/>
              <a:rect l="l" t="t" r="r" b="b"/>
              <a:pathLst>
                <a:path w="753" h="903" extrusionOk="0">
                  <a:moveTo>
                    <a:pt x="301" y="0"/>
                  </a:moveTo>
                  <a:lnTo>
                    <a:pt x="0" y="201"/>
                  </a:lnTo>
                  <a:lnTo>
                    <a:pt x="426" y="903"/>
                  </a:lnTo>
                  <a:lnTo>
                    <a:pt x="752" y="702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7"/>
            <p:cNvSpPr/>
            <p:nvPr/>
          </p:nvSpPr>
          <p:spPr>
            <a:xfrm>
              <a:off x="6726015" y="1915126"/>
              <a:ext cx="72166" cy="86639"/>
            </a:xfrm>
            <a:custGeom>
              <a:avLst/>
              <a:gdLst/>
              <a:ahLst/>
              <a:cxnLst/>
              <a:rect l="l" t="t" r="r" b="b"/>
              <a:pathLst>
                <a:path w="753" h="904" extrusionOk="0">
                  <a:moveTo>
                    <a:pt x="302" y="1"/>
                  </a:moveTo>
                  <a:lnTo>
                    <a:pt x="1" y="201"/>
                  </a:lnTo>
                  <a:lnTo>
                    <a:pt x="427" y="903"/>
                  </a:lnTo>
                  <a:lnTo>
                    <a:pt x="753" y="703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7"/>
            <p:cNvSpPr/>
            <p:nvPr/>
          </p:nvSpPr>
          <p:spPr>
            <a:xfrm>
              <a:off x="5611505" y="1437175"/>
              <a:ext cx="2846470" cy="2394850"/>
            </a:xfrm>
            <a:custGeom>
              <a:avLst/>
              <a:gdLst/>
              <a:ahLst/>
              <a:cxnLst/>
              <a:rect l="l" t="t" r="r" b="b"/>
              <a:pathLst>
                <a:path w="29701" h="24988" extrusionOk="0">
                  <a:moveTo>
                    <a:pt x="14863" y="0"/>
                  </a:moveTo>
                  <a:lnTo>
                    <a:pt x="1" y="24988"/>
                  </a:lnTo>
                  <a:lnTo>
                    <a:pt x="29700" y="24988"/>
                  </a:lnTo>
                  <a:lnTo>
                    <a:pt x="148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7"/>
            <p:cNvSpPr/>
            <p:nvPr/>
          </p:nvSpPr>
          <p:spPr>
            <a:xfrm>
              <a:off x="5611505" y="3137748"/>
              <a:ext cx="2846470" cy="694265"/>
            </a:xfrm>
            <a:custGeom>
              <a:avLst/>
              <a:gdLst/>
              <a:ahLst/>
              <a:cxnLst/>
              <a:rect l="l" t="t" r="r" b="b"/>
              <a:pathLst>
                <a:path w="29701" h="7244" extrusionOk="0">
                  <a:moveTo>
                    <a:pt x="4311" y="1"/>
                  </a:moveTo>
                  <a:lnTo>
                    <a:pt x="1" y="7244"/>
                  </a:lnTo>
                  <a:lnTo>
                    <a:pt x="29700" y="7244"/>
                  </a:lnTo>
                  <a:lnTo>
                    <a:pt x="253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7"/>
            <p:cNvSpPr/>
            <p:nvPr/>
          </p:nvSpPr>
          <p:spPr>
            <a:xfrm>
              <a:off x="6420960" y="1437175"/>
              <a:ext cx="1229883" cy="1035360"/>
            </a:xfrm>
            <a:custGeom>
              <a:avLst/>
              <a:gdLst/>
              <a:ahLst/>
              <a:cxnLst/>
              <a:rect l="l" t="t" r="r" b="b"/>
              <a:pathLst>
                <a:path w="12833" h="10803" extrusionOk="0">
                  <a:moveTo>
                    <a:pt x="6417" y="0"/>
                  </a:moveTo>
                  <a:lnTo>
                    <a:pt x="1" y="10802"/>
                  </a:lnTo>
                  <a:lnTo>
                    <a:pt x="12833" y="10802"/>
                  </a:lnTo>
                  <a:lnTo>
                    <a:pt x="64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7"/>
            <p:cNvSpPr/>
            <p:nvPr/>
          </p:nvSpPr>
          <p:spPr>
            <a:xfrm>
              <a:off x="6420960" y="2102492"/>
              <a:ext cx="1229883" cy="370038"/>
            </a:xfrm>
            <a:custGeom>
              <a:avLst/>
              <a:gdLst/>
              <a:ahLst/>
              <a:cxnLst/>
              <a:rect l="l" t="t" r="r" b="b"/>
              <a:pathLst>
                <a:path w="12833" h="3861" extrusionOk="0">
                  <a:moveTo>
                    <a:pt x="2281" y="1"/>
                  </a:moveTo>
                  <a:lnTo>
                    <a:pt x="1" y="3860"/>
                  </a:lnTo>
                  <a:lnTo>
                    <a:pt x="12833" y="3860"/>
                  </a:lnTo>
                  <a:lnTo>
                    <a:pt x="105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7"/>
            <p:cNvSpPr/>
            <p:nvPr/>
          </p:nvSpPr>
          <p:spPr>
            <a:xfrm>
              <a:off x="7569110" y="1915126"/>
              <a:ext cx="161007" cy="158615"/>
            </a:xfrm>
            <a:custGeom>
              <a:avLst/>
              <a:gdLst/>
              <a:ahLst/>
              <a:cxnLst/>
              <a:rect l="l" t="t" r="r" b="b"/>
              <a:pathLst>
                <a:path w="1680" h="1655" extrusionOk="0">
                  <a:moveTo>
                    <a:pt x="302" y="1"/>
                  </a:moveTo>
                  <a:lnTo>
                    <a:pt x="1" y="277"/>
                  </a:lnTo>
                  <a:lnTo>
                    <a:pt x="1379" y="1655"/>
                  </a:lnTo>
                  <a:lnTo>
                    <a:pt x="1680" y="1354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7"/>
            <p:cNvSpPr/>
            <p:nvPr/>
          </p:nvSpPr>
          <p:spPr>
            <a:xfrm>
              <a:off x="7571506" y="1915126"/>
              <a:ext cx="156215" cy="158615"/>
            </a:xfrm>
            <a:custGeom>
              <a:avLst/>
              <a:gdLst/>
              <a:ahLst/>
              <a:cxnLst/>
              <a:rect l="l" t="t" r="r" b="b"/>
              <a:pathLst>
                <a:path w="1630" h="1655" extrusionOk="0">
                  <a:moveTo>
                    <a:pt x="1354" y="1"/>
                  </a:moveTo>
                  <a:lnTo>
                    <a:pt x="1" y="1354"/>
                  </a:lnTo>
                  <a:lnTo>
                    <a:pt x="277" y="1655"/>
                  </a:lnTo>
                  <a:lnTo>
                    <a:pt x="1630" y="277"/>
                  </a:lnTo>
                  <a:lnTo>
                    <a:pt x="13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7"/>
            <p:cNvSpPr/>
            <p:nvPr/>
          </p:nvSpPr>
          <p:spPr>
            <a:xfrm>
              <a:off x="5882921" y="2025629"/>
              <a:ext cx="187458" cy="187463"/>
            </a:xfrm>
            <a:custGeom>
              <a:avLst/>
              <a:gdLst/>
              <a:ahLst/>
              <a:cxnLst/>
              <a:rect l="l" t="t" r="r" b="b"/>
              <a:pathLst>
                <a:path w="1956" h="1956" extrusionOk="0">
                  <a:moveTo>
                    <a:pt x="978" y="427"/>
                  </a:moveTo>
                  <a:cubicBezTo>
                    <a:pt x="1279" y="427"/>
                    <a:pt x="1530" y="677"/>
                    <a:pt x="1530" y="978"/>
                  </a:cubicBezTo>
                  <a:cubicBezTo>
                    <a:pt x="1530" y="1279"/>
                    <a:pt x="1279" y="1530"/>
                    <a:pt x="978" y="1530"/>
                  </a:cubicBezTo>
                  <a:cubicBezTo>
                    <a:pt x="652" y="1530"/>
                    <a:pt x="402" y="1279"/>
                    <a:pt x="402" y="978"/>
                  </a:cubicBezTo>
                  <a:cubicBezTo>
                    <a:pt x="402" y="677"/>
                    <a:pt x="652" y="427"/>
                    <a:pt x="978" y="427"/>
                  </a:cubicBezTo>
                  <a:close/>
                  <a:moveTo>
                    <a:pt x="978" y="1"/>
                  </a:moveTo>
                  <a:cubicBezTo>
                    <a:pt x="427" y="1"/>
                    <a:pt x="1" y="452"/>
                    <a:pt x="1" y="978"/>
                  </a:cubicBezTo>
                  <a:cubicBezTo>
                    <a:pt x="1" y="1505"/>
                    <a:pt x="427" y="1956"/>
                    <a:pt x="978" y="1956"/>
                  </a:cubicBezTo>
                  <a:cubicBezTo>
                    <a:pt x="1504" y="1956"/>
                    <a:pt x="1956" y="1505"/>
                    <a:pt x="1956" y="978"/>
                  </a:cubicBezTo>
                  <a:cubicBezTo>
                    <a:pt x="1956" y="452"/>
                    <a:pt x="1504" y="1"/>
                    <a:pt x="978" y="1"/>
                  </a:cubicBezTo>
                  <a:close/>
                </a:path>
              </a:pathLst>
            </a:custGeom>
            <a:solidFill>
              <a:srgbClr val="618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7"/>
            <p:cNvSpPr/>
            <p:nvPr/>
          </p:nvSpPr>
          <p:spPr>
            <a:xfrm>
              <a:off x="5882921" y="2025629"/>
              <a:ext cx="187458" cy="187463"/>
            </a:xfrm>
            <a:custGeom>
              <a:avLst/>
              <a:gdLst/>
              <a:ahLst/>
              <a:cxnLst/>
              <a:rect l="l" t="t" r="r" b="b"/>
              <a:pathLst>
                <a:path w="1956" h="1956" extrusionOk="0">
                  <a:moveTo>
                    <a:pt x="978" y="427"/>
                  </a:moveTo>
                  <a:cubicBezTo>
                    <a:pt x="1279" y="427"/>
                    <a:pt x="1530" y="677"/>
                    <a:pt x="1530" y="978"/>
                  </a:cubicBezTo>
                  <a:cubicBezTo>
                    <a:pt x="1530" y="1279"/>
                    <a:pt x="1279" y="1530"/>
                    <a:pt x="978" y="1530"/>
                  </a:cubicBezTo>
                  <a:cubicBezTo>
                    <a:pt x="652" y="1530"/>
                    <a:pt x="402" y="1279"/>
                    <a:pt x="402" y="978"/>
                  </a:cubicBezTo>
                  <a:cubicBezTo>
                    <a:pt x="402" y="677"/>
                    <a:pt x="652" y="427"/>
                    <a:pt x="978" y="427"/>
                  </a:cubicBezTo>
                  <a:close/>
                  <a:moveTo>
                    <a:pt x="978" y="1"/>
                  </a:moveTo>
                  <a:cubicBezTo>
                    <a:pt x="427" y="1"/>
                    <a:pt x="1" y="452"/>
                    <a:pt x="1" y="978"/>
                  </a:cubicBezTo>
                  <a:cubicBezTo>
                    <a:pt x="1" y="1505"/>
                    <a:pt x="427" y="1956"/>
                    <a:pt x="978" y="1956"/>
                  </a:cubicBezTo>
                  <a:cubicBezTo>
                    <a:pt x="1504" y="1956"/>
                    <a:pt x="1956" y="1505"/>
                    <a:pt x="1956" y="978"/>
                  </a:cubicBezTo>
                  <a:cubicBezTo>
                    <a:pt x="1956" y="452"/>
                    <a:pt x="1504" y="1"/>
                    <a:pt x="9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7"/>
            <p:cNvSpPr/>
            <p:nvPr/>
          </p:nvSpPr>
          <p:spPr>
            <a:xfrm>
              <a:off x="8371377" y="2539711"/>
              <a:ext cx="36131" cy="52904"/>
            </a:xfrm>
            <a:custGeom>
              <a:avLst/>
              <a:gdLst/>
              <a:ahLst/>
              <a:cxnLst/>
              <a:rect l="l" t="t" r="r" b="b"/>
              <a:pathLst>
                <a:path w="377" h="552" extrusionOk="0">
                  <a:moveTo>
                    <a:pt x="1" y="0"/>
                  </a:moveTo>
                  <a:lnTo>
                    <a:pt x="1" y="552"/>
                  </a:lnTo>
                  <a:lnTo>
                    <a:pt x="377" y="552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7"/>
            <p:cNvSpPr/>
            <p:nvPr/>
          </p:nvSpPr>
          <p:spPr>
            <a:xfrm>
              <a:off x="8371377" y="2616574"/>
              <a:ext cx="36131" cy="52904"/>
            </a:xfrm>
            <a:custGeom>
              <a:avLst/>
              <a:gdLst/>
              <a:ahLst/>
              <a:cxnLst/>
              <a:rect l="l" t="t" r="r" b="b"/>
              <a:pathLst>
                <a:path w="377" h="552" extrusionOk="0">
                  <a:moveTo>
                    <a:pt x="1" y="0"/>
                  </a:moveTo>
                  <a:lnTo>
                    <a:pt x="1" y="552"/>
                  </a:lnTo>
                  <a:lnTo>
                    <a:pt x="377" y="552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7"/>
            <p:cNvSpPr/>
            <p:nvPr/>
          </p:nvSpPr>
          <p:spPr>
            <a:xfrm>
              <a:off x="8371377" y="2693437"/>
              <a:ext cx="36131" cy="52904"/>
            </a:xfrm>
            <a:custGeom>
              <a:avLst/>
              <a:gdLst/>
              <a:ahLst/>
              <a:cxnLst/>
              <a:rect l="l" t="t" r="r" b="b"/>
              <a:pathLst>
                <a:path w="377" h="552" extrusionOk="0">
                  <a:moveTo>
                    <a:pt x="1" y="0"/>
                  </a:moveTo>
                  <a:lnTo>
                    <a:pt x="1" y="552"/>
                  </a:lnTo>
                  <a:lnTo>
                    <a:pt x="377" y="552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7"/>
            <p:cNvSpPr/>
            <p:nvPr/>
          </p:nvSpPr>
          <p:spPr>
            <a:xfrm>
              <a:off x="8371377" y="2770300"/>
              <a:ext cx="36131" cy="50508"/>
            </a:xfrm>
            <a:custGeom>
              <a:avLst/>
              <a:gdLst/>
              <a:ahLst/>
              <a:cxnLst/>
              <a:rect l="l" t="t" r="r" b="b"/>
              <a:pathLst>
                <a:path w="377" h="527" extrusionOk="0">
                  <a:moveTo>
                    <a:pt x="1" y="0"/>
                  </a:moveTo>
                  <a:lnTo>
                    <a:pt x="1" y="527"/>
                  </a:lnTo>
                  <a:lnTo>
                    <a:pt x="377" y="527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7"/>
            <p:cNvSpPr/>
            <p:nvPr/>
          </p:nvSpPr>
          <p:spPr>
            <a:xfrm>
              <a:off x="8371377" y="2847163"/>
              <a:ext cx="36131" cy="50508"/>
            </a:xfrm>
            <a:custGeom>
              <a:avLst/>
              <a:gdLst/>
              <a:ahLst/>
              <a:cxnLst/>
              <a:rect l="l" t="t" r="r" b="b"/>
              <a:pathLst>
                <a:path w="377" h="527" extrusionOk="0">
                  <a:moveTo>
                    <a:pt x="1" y="0"/>
                  </a:moveTo>
                  <a:lnTo>
                    <a:pt x="1" y="527"/>
                  </a:lnTo>
                  <a:lnTo>
                    <a:pt x="377" y="527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7"/>
            <p:cNvSpPr/>
            <p:nvPr/>
          </p:nvSpPr>
          <p:spPr>
            <a:xfrm>
              <a:off x="8371377" y="2924027"/>
              <a:ext cx="36131" cy="50508"/>
            </a:xfrm>
            <a:custGeom>
              <a:avLst/>
              <a:gdLst/>
              <a:ahLst/>
              <a:cxnLst/>
              <a:rect l="l" t="t" r="r" b="b"/>
              <a:pathLst>
                <a:path w="377" h="527" extrusionOk="0">
                  <a:moveTo>
                    <a:pt x="1" y="0"/>
                  </a:moveTo>
                  <a:lnTo>
                    <a:pt x="1" y="527"/>
                  </a:lnTo>
                  <a:lnTo>
                    <a:pt x="377" y="527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7"/>
            <p:cNvSpPr/>
            <p:nvPr/>
          </p:nvSpPr>
          <p:spPr>
            <a:xfrm>
              <a:off x="8371377" y="3000890"/>
              <a:ext cx="36131" cy="50508"/>
            </a:xfrm>
            <a:custGeom>
              <a:avLst/>
              <a:gdLst/>
              <a:ahLst/>
              <a:cxnLst/>
              <a:rect l="l" t="t" r="r" b="b"/>
              <a:pathLst>
                <a:path w="377" h="527" extrusionOk="0">
                  <a:moveTo>
                    <a:pt x="1" y="0"/>
                  </a:moveTo>
                  <a:lnTo>
                    <a:pt x="1" y="527"/>
                  </a:lnTo>
                  <a:lnTo>
                    <a:pt x="377" y="527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7"/>
            <p:cNvSpPr/>
            <p:nvPr/>
          </p:nvSpPr>
          <p:spPr>
            <a:xfrm>
              <a:off x="7297694" y="2743849"/>
              <a:ext cx="795164" cy="129767"/>
            </a:xfrm>
            <a:custGeom>
              <a:avLst/>
              <a:gdLst/>
              <a:ahLst/>
              <a:cxnLst/>
              <a:rect l="l" t="t" r="r" b="b"/>
              <a:pathLst>
                <a:path w="8297" h="1354" extrusionOk="0">
                  <a:moveTo>
                    <a:pt x="176" y="1"/>
                  </a:moveTo>
                  <a:lnTo>
                    <a:pt x="1" y="176"/>
                  </a:lnTo>
                  <a:lnTo>
                    <a:pt x="677" y="928"/>
                  </a:lnTo>
                  <a:cubicBezTo>
                    <a:pt x="826" y="1117"/>
                    <a:pt x="1047" y="1211"/>
                    <a:pt x="1270" y="1211"/>
                  </a:cubicBezTo>
                  <a:cubicBezTo>
                    <a:pt x="1462" y="1211"/>
                    <a:pt x="1655" y="1142"/>
                    <a:pt x="1805" y="1003"/>
                  </a:cubicBezTo>
                  <a:lnTo>
                    <a:pt x="2407" y="477"/>
                  </a:lnTo>
                  <a:cubicBezTo>
                    <a:pt x="2532" y="376"/>
                    <a:pt x="2682" y="326"/>
                    <a:pt x="2833" y="326"/>
                  </a:cubicBezTo>
                  <a:cubicBezTo>
                    <a:pt x="2983" y="351"/>
                    <a:pt x="3108" y="402"/>
                    <a:pt x="3209" y="527"/>
                  </a:cubicBezTo>
                  <a:lnTo>
                    <a:pt x="3660" y="1028"/>
                  </a:lnTo>
                  <a:cubicBezTo>
                    <a:pt x="3785" y="1204"/>
                    <a:pt x="3986" y="1304"/>
                    <a:pt x="4211" y="1304"/>
                  </a:cubicBezTo>
                  <a:cubicBezTo>
                    <a:pt x="4237" y="1307"/>
                    <a:pt x="4263" y="1309"/>
                    <a:pt x="4289" y="1309"/>
                  </a:cubicBezTo>
                  <a:cubicBezTo>
                    <a:pt x="4468" y="1309"/>
                    <a:pt x="4656" y="1235"/>
                    <a:pt x="4788" y="1103"/>
                  </a:cubicBezTo>
                  <a:lnTo>
                    <a:pt x="5339" y="627"/>
                  </a:lnTo>
                  <a:cubicBezTo>
                    <a:pt x="5423" y="523"/>
                    <a:pt x="5541" y="470"/>
                    <a:pt x="5680" y="470"/>
                  </a:cubicBezTo>
                  <a:cubicBezTo>
                    <a:pt x="5707" y="470"/>
                    <a:pt x="5736" y="473"/>
                    <a:pt x="5765" y="477"/>
                  </a:cubicBezTo>
                  <a:cubicBezTo>
                    <a:pt x="5916" y="502"/>
                    <a:pt x="6041" y="577"/>
                    <a:pt x="6141" y="677"/>
                  </a:cubicBezTo>
                  <a:lnTo>
                    <a:pt x="6417" y="1028"/>
                  </a:lnTo>
                  <a:cubicBezTo>
                    <a:pt x="6567" y="1229"/>
                    <a:pt x="6768" y="1329"/>
                    <a:pt x="7018" y="1354"/>
                  </a:cubicBezTo>
                  <a:cubicBezTo>
                    <a:pt x="7244" y="1354"/>
                    <a:pt x="7469" y="1254"/>
                    <a:pt x="7645" y="1078"/>
                  </a:cubicBezTo>
                  <a:lnTo>
                    <a:pt x="8296" y="376"/>
                  </a:lnTo>
                  <a:lnTo>
                    <a:pt x="8121" y="226"/>
                  </a:lnTo>
                  <a:lnTo>
                    <a:pt x="7444" y="928"/>
                  </a:lnTo>
                  <a:cubicBezTo>
                    <a:pt x="7344" y="1053"/>
                    <a:pt x="7194" y="1103"/>
                    <a:pt x="7018" y="1103"/>
                  </a:cubicBezTo>
                  <a:cubicBezTo>
                    <a:pt x="6868" y="1103"/>
                    <a:pt x="6718" y="1028"/>
                    <a:pt x="6617" y="878"/>
                  </a:cubicBezTo>
                  <a:lnTo>
                    <a:pt x="6342" y="527"/>
                  </a:lnTo>
                  <a:cubicBezTo>
                    <a:pt x="6191" y="376"/>
                    <a:pt x="5991" y="251"/>
                    <a:pt x="5765" y="226"/>
                  </a:cubicBezTo>
                  <a:cubicBezTo>
                    <a:pt x="5565" y="226"/>
                    <a:pt x="5339" y="301"/>
                    <a:pt x="5164" y="427"/>
                  </a:cubicBezTo>
                  <a:lnTo>
                    <a:pt x="4637" y="928"/>
                  </a:lnTo>
                  <a:cubicBezTo>
                    <a:pt x="4512" y="1028"/>
                    <a:pt x="4362" y="1078"/>
                    <a:pt x="4211" y="1078"/>
                  </a:cubicBezTo>
                  <a:cubicBezTo>
                    <a:pt x="4061" y="1053"/>
                    <a:pt x="3936" y="1003"/>
                    <a:pt x="3835" y="878"/>
                  </a:cubicBezTo>
                  <a:lnTo>
                    <a:pt x="3384" y="351"/>
                  </a:lnTo>
                  <a:cubicBezTo>
                    <a:pt x="3259" y="201"/>
                    <a:pt x="3058" y="101"/>
                    <a:pt x="2833" y="101"/>
                  </a:cubicBezTo>
                  <a:cubicBezTo>
                    <a:pt x="2807" y="98"/>
                    <a:pt x="2781" y="96"/>
                    <a:pt x="2755" y="96"/>
                  </a:cubicBezTo>
                  <a:cubicBezTo>
                    <a:pt x="2581" y="96"/>
                    <a:pt x="2409" y="167"/>
                    <a:pt x="2256" y="276"/>
                  </a:cubicBezTo>
                  <a:lnTo>
                    <a:pt x="1630" y="828"/>
                  </a:lnTo>
                  <a:cubicBezTo>
                    <a:pt x="1527" y="919"/>
                    <a:pt x="1398" y="964"/>
                    <a:pt x="1269" y="964"/>
                  </a:cubicBezTo>
                  <a:cubicBezTo>
                    <a:pt x="1115" y="964"/>
                    <a:pt x="962" y="900"/>
                    <a:pt x="853" y="777"/>
                  </a:cubicBezTo>
                  <a:lnTo>
                    <a:pt x="1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7"/>
            <p:cNvSpPr/>
            <p:nvPr/>
          </p:nvSpPr>
          <p:spPr>
            <a:xfrm>
              <a:off x="7405800" y="1593298"/>
              <a:ext cx="756733" cy="319531"/>
            </a:xfrm>
            <a:custGeom>
              <a:avLst/>
              <a:gdLst/>
              <a:ahLst/>
              <a:cxnLst/>
              <a:rect l="l" t="t" r="r" b="b"/>
              <a:pathLst>
                <a:path w="7896" h="3334" extrusionOk="0">
                  <a:moveTo>
                    <a:pt x="2256" y="0"/>
                  </a:moveTo>
                  <a:lnTo>
                    <a:pt x="1" y="3083"/>
                  </a:lnTo>
                  <a:lnTo>
                    <a:pt x="326" y="3334"/>
                  </a:lnTo>
                  <a:lnTo>
                    <a:pt x="2457" y="427"/>
                  </a:lnTo>
                  <a:lnTo>
                    <a:pt x="7895" y="427"/>
                  </a:lnTo>
                  <a:lnTo>
                    <a:pt x="78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7"/>
            <p:cNvSpPr/>
            <p:nvPr/>
          </p:nvSpPr>
          <p:spPr>
            <a:xfrm>
              <a:off x="8092774" y="1545282"/>
              <a:ext cx="137048" cy="136955"/>
            </a:xfrm>
            <a:custGeom>
              <a:avLst/>
              <a:gdLst/>
              <a:ahLst/>
              <a:cxnLst/>
              <a:rect l="l" t="t" r="r" b="b"/>
              <a:pathLst>
                <a:path w="1430" h="1429" extrusionOk="0">
                  <a:moveTo>
                    <a:pt x="727" y="0"/>
                  </a:moveTo>
                  <a:cubicBezTo>
                    <a:pt x="326" y="0"/>
                    <a:pt x="0" y="326"/>
                    <a:pt x="0" y="702"/>
                  </a:cubicBezTo>
                  <a:cubicBezTo>
                    <a:pt x="0" y="1103"/>
                    <a:pt x="326" y="1429"/>
                    <a:pt x="727" y="1429"/>
                  </a:cubicBezTo>
                  <a:cubicBezTo>
                    <a:pt x="1128" y="1429"/>
                    <a:pt x="1429" y="1103"/>
                    <a:pt x="1429" y="702"/>
                  </a:cubicBezTo>
                  <a:cubicBezTo>
                    <a:pt x="1429" y="326"/>
                    <a:pt x="1128" y="0"/>
                    <a:pt x="7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7"/>
            <p:cNvSpPr/>
            <p:nvPr/>
          </p:nvSpPr>
          <p:spPr>
            <a:xfrm>
              <a:off x="6346493" y="2318705"/>
              <a:ext cx="362841" cy="28944"/>
            </a:xfrm>
            <a:custGeom>
              <a:avLst/>
              <a:gdLst/>
              <a:ahLst/>
              <a:cxnLst/>
              <a:rect l="l" t="t" r="r" b="b"/>
              <a:pathLst>
                <a:path w="3786" h="302" extrusionOk="0">
                  <a:moveTo>
                    <a:pt x="1" y="0"/>
                  </a:moveTo>
                  <a:lnTo>
                    <a:pt x="1" y="301"/>
                  </a:lnTo>
                  <a:lnTo>
                    <a:pt x="3785" y="301"/>
                  </a:lnTo>
                  <a:lnTo>
                    <a:pt x="37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7"/>
            <p:cNvSpPr/>
            <p:nvPr/>
          </p:nvSpPr>
          <p:spPr>
            <a:xfrm>
              <a:off x="6488239" y="2227466"/>
              <a:ext cx="199438" cy="26452"/>
            </a:xfrm>
            <a:custGeom>
              <a:avLst/>
              <a:gdLst/>
              <a:ahLst/>
              <a:cxnLst/>
              <a:rect l="l" t="t" r="r" b="b"/>
              <a:pathLst>
                <a:path w="2081" h="276" extrusionOk="0">
                  <a:moveTo>
                    <a:pt x="1" y="0"/>
                  </a:moveTo>
                  <a:lnTo>
                    <a:pt x="1" y="276"/>
                  </a:lnTo>
                  <a:lnTo>
                    <a:pt x="2081" y="276"/>
                  </a:lnTo>
                  <a:lnTo>
                    <a:pt x="20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7"/>
            <p:cNvSpPr/>
            <p:nvPr/>
          </p:nvSpPr>
          <p:spPr>
            <a:xfrm>
              <a:off x="7809378" y="3298758"/>
              <a:ext cx="756637" cy="317135"/>
            </a:xfrm>
            <a:custGeom>
              <a:avLst/>
              <a:gdLst/>
              <a:ahLst/>
              <a:cxnLst/>
              <a:rect l="l" t="t" r="r" b="b"/>
              <a:pathLst>
                <a:path w="7895" h="3309" extrusionOk="0">
                  <a:moveTo>
                    <a:pt x="2256" y="0"/>
                  </a:moveTo>
                  <a:lnTo>
                    <a:pt x="0" y="3083"/>
                  </a:lnTo>
                  <a:lnTo>
                    <a:pt x="326" y="3308"/>
                  </a:lnTo>
                  <a:lnTo>
                    <a:pt x="2456" y="401"/>
                  </a:lnTo>
                  <a:lnTo>
                    <a:pt x="7895" y="401"/>
                  </a:lnTo>
                  <a:lnTo>
                    <a:pt x="78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7"/>
            <p:cNvSpPr/>
            <p:nvPr/>
          </p:nvSpPr>
          <p:spPr>
            <a:xfrm>
              <a:off x="8496351" y="3248251"/>
              <a:ext cx="139348" cy="139447"/>
            </a:xfrm>
            <a:custGeom>
              <a:avLst/>
              <a:gdLst/>
              <a:ahLst/>
              <a:cxnLst/>
              <a:rect l="l" t="t" r="r" b="b"/>
              <a:pathLst>
                <a:path w="1454" h="1455" extrusionOk="0">
                  <a:moveTo>
                    <a:pt x="727" y="1"/>
                  </a:moveTo>
                  <a:cubicBezTo>
                    <a:pt x="326" y="1"/>
                    <a:pt x="0" y="327"/>
                    <a:pt x="0" y="728"/>
                  </a:cubicBezTo>
                  <a:cubicBezTo>
                    <a:pt x="0" y="1129"/>
                    <a:pt x="326" y="1454"/>
                    <a:pt x="727" y="1454"/>
                  </a:cubicBezTo>
                  <a:cubicBezTo>
                    <a:pt x="1128" y="1454"/>
                    <a:pt x="1454" y="1129"/>
                    <a:pt x="1454" y="728"/>
                  </a:cubicBezTo>
                  <a:cubicBezTo>
                    <a:pt x="1454" y="327"/>
                    <a:pt x="1128" y="1"/>
                    <a:pt x="7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98" name="Google Shape;1698;p37"/>
            <p:cNvGrpSpPr/>
            <p:nvPr/>
          </p:nvGrpSpPr>
          <p:grpSpPr>
            <a:xfrm>
              <a:off x="5306450" y="1672557"/>
              <a:ext cx="1426848" cy="2159452"/>
              <a:chOff x="5306450" y="1672557"/>
              <a:chExt cx="1426848" cy="2159452"/>
            </a:xfrm>
          </p:grpSpPr>
          <p:sp>
            <p:nvSpPr>
              <p:cNvPr id="1699" name="Google Shape;1699;p37"/>
              <p:cNvSpPr/>
              <p:nvPr/>
            </p:nvSpPr>
            <p:spPr>
              <a:xfrm>
                <a:off x="6661228" y="1814303"/>
                <a:ext cx="72070" cy="86544"/>
              </a:xfrm>
              <a:custGeom>
                <a:avLst/>
                <a:gdLst/>
                <a:ahLst/>
                <a:cxnLst/>
                <a:rect l="l" t="t" r="r" b="b"/>
                <a:pathLst>
                  <a:path w="752" h="903" extrusionOk="0">
                    <a:moveTo>
                      <a:pt x="326" y="0"/>
                    </a:moveTo>
                    <a:lnTo>
                      <a:pt x="0" y="201"/>
                    </a:lnTo>
                    <a:lnTo>
                      <a:pt x="451" y="902"/>
                    </a:lnTo>
                    <a:lnTo>
                      <a:pt x="752" y="702"/>
                    </a:lnTo>
                    <a:lnTo>
                      <a:pt x="32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37"/>
              <p:cNvSpPr/>
              <p:nvPr/>
            </p:nvSpPr>
            <p:spPr>
              <a:xfrm>
                <a:off x="6598741" y="1713384"/>
                <a:ext cx="72166" cy="86544"/>
              </a:xfrm>
              <a:custGeom>
                <a:avLst/>
                <a:gdLst/>
                <a:ahLst/>
                <a:cxnLst/>
                <a:rect l="l" t="t" r="r" b="b"/>
                <a:pathLst>
                  <a:path w="753" h="903" extrusionOk="0">
                    <a:moveTo>
                      <a:pt x="326" y="1"/>
                    </a:moveTo>
                    <a:lnTo>
                      <a:pt x="0" y="201"/>
                    </a:lnTo>
                    <a:lnTo>
                      <a:pt x="452" y="903"/>
                    </a:lnTo>
                    <a:lnTo>
                      <a:pt x="752" y="702"/>
                    </a:lnTo>
                    <a:lnTo>
                      <a:pt x="32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37"/>
              <p:cNvSpPr/>
              <p:nvPr/>
            </p:nvSpPr>
            <p:spPr>
              <a:xfrm>
                <a:off x="6531462" y="1672557"/>
                <a:ext cx="72166" cy="88940"/>
              </a:xfrm>
              <a:custGeom>
                <a:avLst/>
                <a:gdLst/>
                <a:ahLst/>
                <a:cxnLst/>
                <a:rect l="l" t="t" r="r" b="b"/>
                <a:pathLst>
                  <a:path w="753" h="928" extrusionOk="0">
                    <a:moveTo>
                      <a:pt x="427" y="1"/>
                    </a:moveTo>
                    <a:lnTo>
                      <a:pt x="1" y="727"/>
                    </a:lnTo>
                    <a:lnTo>
                      <a:pt x="301" y="928"/>
                    </a:lnTo>
                    <a:lnTo>
                      <a:pt x="753" y="201"/>
                    </a:lnTo>
                    <a:lnTo>
                      <a:pt x="42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37"/>
              <p:cNvSpPr/>
              <p:nvPr/>
            </p:nvSpPr>
            <p:spPr>
              <a:xfrm>
                <a:off x="6469071" y="1778267"/>
                <a:ext cx="72070" cy="86544"/>
              </a:xfrm>
              <a:custGeom>
                <a:avLst/>
                <a:gdLst/>
                <a:ahLst/>
                <a:cxnLst/>
                <a:rect l="l" t="t" r="r" b="b"/>
                <a:pathLst>
                  <a:path w="752" h="903" extrusionOk="0">
                    <a:moveTo>
                      <a:pt x="451" y="0"/>
                    </a:moveTo>
                    <a:lnTo>
                      <a:pt x="0" y="702"/>
                    </a:lnTo>
                    <a:lnTo>
                      <a:pt x="326" y="903"/>
                    </a:lnTo>
                    <a:lnTo>
                      <a:pt x="752" y="176"/>
                    </a:lnTo>
                    <a:lnTo>
                      <a:pt x="45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37"/>
              <p:cNvSpPr/>
              <p:nvPr/>
            </p:nvSpPr>
            <p:spPr>
              <a:xfrm>
                <a:off x="6408980" y="1881486"/>
                <a:ext cx="72166" cy="86639"/>
              </a:xfrm>
              <a:custGeom>
                <a:avLst/>
                <a:gdLst/>
                <a:ahLst/>
                <a:cxnLst/>
                <a:rect l="l" t="t" r="r" b="b"/>
                <a:pathLst>
                  <a:path w="753" h="904" extrusionOk="0">
                    <a:moveTo>
                      <a:pt x="427" y="1"/>
                    </a:moveTo>
                    <a:lnTo>
                      <a:pt x="0" y="728"/>
                    </a:lnTo>
                    <a:lnTo>
                      <a:pt x="301" y="903"/>
                    </a:lnTo>
                    <a:lnTo>
                      <a:pt x="752" y="176"/>
                    </a:lnTo>
                    <a:lnTo>
                      <a:pt x="42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37"/>
              <p:cNvSpPr/>
              <p:nvPr/>
            </p:nvSpPr>
            <p:spPr>
              <a:xfrm>
                <a:off x="6346493" y="1984801"/>
                <a:ext cx="72166" cy="86544"/>
              </a:xfrm>
              <a:custGeom>
                <a:avLst/>
                <a:gdLst/>
                <a:ahLst/>
                <a:cxnLst/>
                <a:rect l="l" t="t" r="r" b="b"/>
                <a:pathLst>
                  <a:path w="753" h="903" extrusionOk="0">
                    <a:moveTo>
                      <a:pt x="452" y="1"/>
                    </a:moveTo>
                    <a:lnTo>
                      <a:pt x="1" y="728"/>
                    </a:lnTo>
                    <a:lnTo>
                      <a:pt x="327" y="903"/>
                    </a:lnTo>
                    <a:lnTo>
                      <a:pt x="753" y="176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37"/>
              <p:cNvSpPr/>
              <p:nvPr/>
            </p:nvSpPr>
            <p:spPr>
              <a:xfrm>
                <a:off x="6286498" y="2088116"/>
                <a:ext cx="72166" cy="86544"/>
              </a:xfrm>
              <a:custGeom>
                <a:avLst/>
                <a:gdLst/>
                <a:ahLst/>
                <a:cxnLst/>
                <a:rect l="l" t="t" r="r" b="b"/>
                <a:pathLst>
                  <a:path w="753" h="903" extrusionOk="0">
                    <a:moveTo>
                      <a:pt x="426" y="0"/>
                    </a:moveTo>
                    <a:lnTo>
                      <a:pt x="0" y="727"/>
                    </a:lnTo>
                    <a:lnTo>
                      <a:pt x="301" y="903"/>
                    </a:lnTo>
                    <a:lnTo>
                      <a:pt x="752" y="176"/>
                    </a:lnTo>
                    <a:lnTo>
                      <a:pt x="42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37"/>
              <p:cNvSpPr/>
              <p:nvPr/>
            </p:nvSpPr>
            <p:spPr>
              <a:xfrm>
                <a:off x="6224011" y="2191431"/>
                <a:ext cx="72166" cy="86544"/>
              </a:xfrm>
              <a:custGeom>
                <a:avLst/>
                <a:gdLst/>
                <a:ahLst/>
                <a:cxnLst/>
                <a:rect l="l" t="t" r="r" b="b"/>
                <a:pathLst>
                  <a:path w="753" h="903" extrusionOk="0">
                    <a:moveTo>
                      <a:pt x="427" y="0"/>
                    </a:moveTo>
                    <a:lnTo>
                      <a:pt x="1" y="727"/>
                    </a:lnTo>
                    <a:lnTo>
                      <a:pt x="326" y="902"/>
                    </a:lnTo>
                    <a:lnTo>
                      <a:pt x="753" y="176"/>
                    </a:lnTo>
                    <a:lnTo>
                      <a:pt x="42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37"/>
              <p:cNvSpPr/>
              <p:nvPr/>
            </p:nvSpPr>
            <p:spPr>
              <a:xfrm>
                <a:off x="6164016" y="2294650"/>
                <a:ext cx="72070" cy="89035"/>
              </a:xfrm>
              <a:custGeom>
                <a:avLst/>
                <a:gdLst/>
                <a:ahLst/>
                <a:cxnLst/>
                <a:rect l="l" t="t" r="r" b="b"/>
                <a:pathLst>
                  <a:path w="752" h="929" extrusionOk="0">
                    <a:moveTo>
                      <a:pt x="426" y="1"/>
                    </a:moveTo>
                    <a:lnTo>
                      <a:pt x="0" y="728"/>
                    </a:lnTo>
                    <a:lnTo>
                      <a:pt x="301" y="928"/>
                    </a:lnTo>
                    <a:lnTo>
                      <a:pt x="752" y="201"/>
                    </a:lnTo>
                    <a:lnTo>
                      <a:pt x="42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37"/>
              <p:cNvSpPr/>
              <p:nvPr/>
            </p:nvSpPr>
            <p:spPr>
              <a:xfrm>
                <a:off x="6101529" y="2397964"/>
                <a:ext cx="72166" cy="88940"/>
              </a:xfrm>
              <a:custGeom>
                <a:avLst/>
                <a:gdLst/>
                <a:ahLst/>
                <a:cxnLst/>
                <a:rect l="l" t="t" r="r" b="b"/>
                <a:pathLst>
                  <a:path w="753" h="928" extrusionOk="0">
                    <a:moveTo>
                      <a:pt x="426" y="0"/>
                    </a:moveTo>
                    <a:lnTo>
                      <a:pt x="0" y="727"/>
                    </a:lnTo>
                    <a:lnTo>
                      <a:pt x="326" y="928"/>
                    </a:lnTo>
                    <a:lnTo>
                      <a:pt x="752" y="201"/>
                    </a:lnTo>
                    <a:lnTo>
                      <a:pt x="42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37"/>
              <p:cNvSpPr/>
              <p:nvPr/>
            </p:nvSpPr>
            <p:spPr>
              <a:xfrm>
                <a:off x="6041438" y="2501279"/>
                <a:ext cx="72166" cy="88940"/>
              </a:xfrm>
              <a:custGeom>
                <a:avLst/>
                <a:gdLst/>
                <a:ahLst/>
                <a:cxnLst/>
                <a:rect l="l" t="t" r="r" b="b"/>
                <a:pathLst>
                  <a:path w="753" h="928" extrusionOk="0">
                    <a:moveTo>
                      <a:pt x="427" y="0"/>
                    </a:moveTo>
                    <a:lnTo>
                      <a:pt x="1" y="727"/>
                    </a:lnTo>
                    <a:lnTo>
                      <a:pt x="302" y="928"/>
                    </a:lnTo>
                    <a:lnTo>
                      <a:pt x="753" y="201"/>
                    </a:lnTo>
                    <a:lnTo>
                      <a:pt x="42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37"/>
              <p:cNvSpPr/>
              <p:nvPr/>
            </p:nvSpPr>
            <p:spPr>
              <a:xfrm>
                <a:off x="5979047" y="2606894"/>
                <a:ext cx="72166" cy="86639"/>
              </a:xfrm>
              <a:custGeom>
                <a:avLst/>
                <a:gdLst/>
                <a:ahLst/>
                <a:cxnLst/>
                <a:rect l="l" t="t" r="r" b="b"/>
                <a:pathLst>
                  <a:path w="753" h="904" extrusionOk="0">
                    <a:moveTo>
                      <a:pt x="426" y="1"/>
                    </a:moveTo>
                    <a:lnTo>
                      <a:pt x="0" y="728"/>
                    </a:lnTo>
                    <a:lnTo>
                      <a:pt x="326" y="903"/>
                    </a:lnTo>
                    <a:lnTo>
                      <a:pt x="752" y="176"/>
                    </a:lnTo>
                    <a:lnTo>
                      <a:pt x="42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37"/>
              <p:cNvSpPr/>
              <p:nvPr/>
            </p:nvSpPr>
            <p:spPr>
              <a:xfrm>
                <a:off x="5918956" y="2710209"/>
                <a:ext cx="69770" cy="86544"/>
              </a:xfrm>
              <a:custGeom>
                <a:avLst/>
                <a:gdLst/>
                <a:ahLst/>
                <a:cxnLst/>
                <a:rect l="l" t="t" r="r" b="b"/>
                <a:pathLst>
                  <a:path w="728" h="903" extrusionOk="0">
                    <a:moveTo>
                      <a:pt x="427" y="1"/>
                    </a:moveTo>
                    <a:lnTo>
                      <a:pt x="1" y="727"/>
                    </a:lnTo>
                    <a:lnTo>
                      <a:pt x="301" y="903"/>
                    </a:lnTo>
                    <a:lnTo>
                      <a:pt x="727" y="176"/>
                    </a:lnTo>
                    <a:lnTo>
                      <a:pt x="42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37"/>
              <p:cNvSpPr/>
              <p:nvPr/>
            </p:nvSpPr>
            <p:spPr>
              <a:xfrm>
                <a:off x="5856565" y="2813524"/>
                <a:ext cx="72070" cy="86544"/>
              </a:xfrm>
              <a:custGeom>
                <a:avLst/>
                <a:gdLst/>
                <a:ahLst/>
                <a:cxnLst/>
                <a:rect l="l" t="t" r="r" b="b"/>
                <a:pathLst>
                  <a:path w="752" h="903" extrusionOk="0">
                    <a:moveTo>
                      <a:pt x="426" y="0"/>
                    </a:moveTo>
                    <a:lnTo>
                      <a:pt x="0" y="727"/>
                    </a:lnTo>
                    <a:lnTo>
                      <a:pt x="326" y="903"/>
                    </a:lnTo>
                    <a:lnTo>
                      <a:pt x="752" y="176"/>
                    </a:lnTo>
                    <a:lnTo>
                      <a:pt x="42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37"/>
              <p:cNvSpPr/>
              <p:nvPr/>
            </p:nvSpPr>
            <p:spPr>
              <a:xfrm>
                <a:off x="5796474" y="2916839"/>
                <a:ext cx="69770" cy="86544"/>
              </a:xfrm>
              <a:custGeom>
                <a:avLst/>
                <a:gdLst/>
                <a:ahLst/>
                <a:cxnLst/>
                <a:rect l="l" t="t" r="r" b="b"/>
                <a:pathLst>
                  <a:path w="728" h="903" extrusionOk="0">
                    <a:moveTo>
                      <a:pt x="427" y="0"/>
                    </a:moveTo>
                    <a:lnTo>
                      <a:pt x="0" y="727"/>
                    </a:lnTo>
                    <a:lnTo>
                      <a:pt x="301" y="902"/>
                    </a:lnTo>
                    <a:lnTo>
                      <a:pt x="727" y="175"/>
                    </a:lnTo>
                    <a:lnTo>
                      <a:pt x="42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37"/>
              <p:cNvSpPr/>
              <p:nvPr/>
            </p:nvSpPr>
            <p:spPr>
              <a:xfrm>
                <a:off x="5733987" y="3020058"/>
                <a:ext cx="72166" cy="86544"/>
              </a:xfrm>
              <a:custGeom>
                <a:avLst/>
                <a:gdLst/>
                <a:ahLst/>
                <a:cxnLst/>
                <a:rect l="l" t="t" r="r" b="b"/>
                <a:pathLst>
                  <a:path w="753" h="903" extrusionOk="0">
                    <a:moveTo>
                      <a:pt x="427" y="1"/>
                    </a:moveTo>
                    <a:lnTo>
                      <a:pt x="1" y="728"/>
                    </a:lnTo>
                    <a:lnTo>
                      <a:pt x="327" y="903"/>
                    </a:lnTo>
                    <a:lnTo>
                      <a:pt x="753" y="201"/>
                    </a:lnTo>
                    <a:lnTo>
                      <a:pt x="42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37"/>
              <p:cNvSpPr/>
              <p:nvPr/>
            </p:nvSpPr>
            <p:spPr>
              <a:xfrm>
                <a:off x="5673992" y="3123372"/>
                <a:ext cx="69770" cy="88940"/>
              </a:xfrm>
              <a:custGeom>
                <a:avLst/>
                <a:gdLst/>
                <a:ahLst/>
                <a:cxnLst/>
                <a:rect l="l" t="t" r="r" b="b"/>
                <a:pathLst>
                  <a:path w="728" h="928" extrusionOk="0">
                    <a:moveTo>
                      <a:pt x="426" y="0"/>
                    </a:moveTo>
                    <a:lnTo>
                      <a:pt x="0" y="727"/>
                    </a:lnTo>
                    <a:lnTo>
                      <a:pt x="301" y="928"/>
                    </a:lnTo>
                    <a:lnTo>
                      <a:pt x="727" y="201"/>
                    </a:lnTo>
                    <a:lnTo>
                      <a:pt x="42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37"/>
              <p:cNvSpPr/>
              <p:nvPr/>
            </p:nvSpPr>
            <p:spPr>
              <a:xfrm>
                <a:off x="5611505" y="3226687"/>
                <a:ext cx="72166" cy="88940"/>
              </a:xfrm>
              <a:custGeom>
                <a:avLst/>
                <a:gdLst/>
                <a:ahLst/>
                <a:cxnLst/>
                <a:rect l="l" t="t" r="r" b="b"/>
                <a:pathLst>
                  <a:path w="753" h="928" extrusionOk="0">
                    <a:moveTo>
                      <a:pt x="427" y="0"/>
                    </a:moveTo>
                    <a:lnTo>
                      <a:pt x="1" y="727"/>
                    </a:lnTo>
                    <a:lnTo>
                      <a:pt x="326" y="927"/>
                    </a:lnTo>
                    <a:lnTo>
                      <a:pt x="752" y="201"/>
                    </a:lnTo>
                    <a:lnTo>
                      <a:pt x="42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37"/>
              <p:cNvSpPr/>
              <p:nvPr/>
            </p:nvSpPr>
            <p:spPr>
              <a:xfrm>
                <a:off x="5551510" y="3329906"/>
                <a:ext cx="69674" cy="89035"/>
              </a:xfrm>
              <a:custGeom>
                <a:avLst/>
                <a:gdLst/>
                <a:ahLst/>
                <a:cxnLst/>
                <a:rect l="l" t="t" r="r" b="b"/>
                <a:pathLst>
                  <a:path w="727" h="929" extrusionOk="0">
                    <a:moveTo>
                      <a:pt x="426" y="1"/>
                    </a:moveTo>
                    <a:lnTo>
                      <a:pt x="0" y="728"/>
                    </a:lnTo>
                    <a:lnTo>
                      <a:pt x="301" y="928"/>
                    </a:lnTo>
                    <a:lnTo>
                      <a:pt x="727" y="201"/>
                    </a:lnTo>
                    <a:lnTo>
                      <a:pt x="42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37"/>
              <p:cNvSpPr/>
              <p:nvPr/>
            </p:nvSpPr>
            <p:spPr>
              <a:xfrm>
                <a:off x="5489023" y="3435617"/>
                <a:ext cx="72166" cy="86544"/>
              </a:xfrm>
              <a:custGeom>
                <a:avLst/>
                <a:gdLst/>
                <a:ahLst/>
                <a:cxnLst/>
                <a:rect l="l" t="t" r="r" b="b"/>
                <a:pathLst>
                  <a:path w="753" h="903" extrusionOk="0">
                    <a:moveTo>
                      <a:pt x="426" y="1"/>
                    </a:moveTo>
                    <a:lnTo>
                      <a:pt x="0" y="727"/>
                    </a:lnTo>
                    <a:lnTo>
                      <a:pt x="326" y="903"/>
                    </a:lnTo>
                    <a:lnTo>
                      <a:pt x="752" y="176"/>
                    </a:lnTo>
                    <a:lnTo>
                      <a:pt x="42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37"/>
              <p:cNvSpPr/>
              <p:nvPr/>
            </p:nvSpPr>
            <p:spPr>
              <a:xfrm>
                <a:off x="5428932" y="3538932"/>
                <a:ext cx="69770" cy="86544"/>
              </a:xfrm>
              <a:custGeom>
                <a:avLst/>
                <a:gdLst/>
                <a:ahLst/>
                <a:cxnLst/>
                <a:rect l="l" t="t" r="r" b="b"/>
                <a:pathLst>
                  <a:path w="728" h="903" extrusionOk="0">
                    <a:moveTo>
                      <a:pt x="427" y="0"/>
                    </a:moveTo>
                    <a:lnTo>
                      <a:pt x="1" y="727"/>
                    </a:lnTo>
                    <a:lnTo>
                      <a:pt x="302" y="903"/>
                    </a:lnTo>
                    <a:lnTo>
                      <a:pt x="728" y="176"/>
                    </a:lnTo>
                    <a:lnTo>
                      <a:pt x="42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37"/>
              <p:cNvSpPr/>
              <p:nvPr/>
            </p:nvSpPr>
            <p:spPr>
              <a:xfrm>
                <a:off x="5366541" y="3642246"/>
                <a:ext cx="72166" cy="86544"/>
              </a:xfrm>
              <a:custGeom>
                <a:avLst/>
                <a:gdLst/>
                <a:ahLst/>
                <a:cxnLst/>
                <a:rect l="l" t="t" r="r" b="b"/>
                <a:pathLst>
                  <a:path w="753" h="903" extrusionOk="0">
                    <a:moveTo>
                      <a:pt x="426" y="0"/>
                    </a:moveTo>
                    <a:lnTo>
                      <a:pt x="0" y="727"/>
                    </a:lnTo>
                    <a:lnTo>
                      <a:pt x="326" y="902"/>
                    </a:lnTo>
                    <a:lnTo>
                      <a:pt x="752" y="175"/>
                    </a:lnTo>
                    <a:lnTo>
                      <a:pt x="42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37"/>
              <p:cNvSpPr/>
              <p:nvPr/>
            </p:nvSpPr>
            <p:spPr>
              <a:xfrm>
                <a:off x="5306450" y="3745465"/>
                <a:ext cx="69770" cy="86544"/>
              </a:xfrm>
              <a:custGeom>
                <a:avLst/>
                <a:gdLst/>
                <a:ahLst/>
                <a:cxnLst/>
                <a:rect l="l" t="t" r="r" b="b"/>
                <a:pathLst>
                  <a:path w="728" h="903" extrusionOk="0">
                    <a:moveTo>
                      <a:pt x="427" y="1"/>
                    </a:moveTo>
                    <a:lnTo>
                      <a:pt x="1" y="728"/>
                    </a:lnTo>
                    <a:lnTo>
                      <a:pt x="301" y="903"/>
                    </a:lnTo>
                    <a:lnTo>
                      <a:pt x="727" y="176"/>
                    </a:lnTo>
                    <a:lnTo>
                      <a:pt x="42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22" name="Google Shape;1722;p37"/>
            <p:cNvSpPr/>
            <p:nvPr/>
          </p:nvSpPr>
          <p:spPr>
            <a:xfrm>
              <a:off x="5606713" y="2678965"/>
              <a:ext cx="756733" cy="319626"/>
            </a:xfrm>
            <a:custGeom>
              <a:avLst/>
              <a:gdLst/>
              <a:ahLst/>
              <a:cxnLst/>
              <a:rect l="l" t="t" r="r" b="b"/>
              <a:pathLst>
                <a:path w="7896" h="3335" extrusionOk="0">
                  <a:moveTo>
                    <a:pt x="0" y="1"/>
                  </a:moveTo>
                  <a:lnTo>
                    <a:pt x="0" y="427"/>
                  </a:lnTo>
                  <a:lnTo>
                    <a:pt x="5414" y="427"/>
                  </a:lnTo>
                  <a:lnTo>
                    <a:pt x="7544" y="3334"/>
                  </a:lnTo>
                  <a:lnTo>
                    <a:pt x="7895" y="3084"/>
                  </a:lnTo>
                  <a:lnTo>
                    <a:pt x="56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7"/>
            <p:cNvSpPr/>
            <p:nvPr/>
          </p:nvSpPr>
          <p:spPr>
            <a:xfrm>
              <a:off x="5537038" y="2630950"/>
              <a:ext cx="137048" cy="137051"/>
            </a:xfrm>
            <a:custGeom>
              <a:avLst/>
              <a:gdLst/>
              <a:ahLst/>
              <a:cxnLst/>
              <a:rect l="l" t="t" r="r" b="b"/>
              <a:pathLst>
                <a:path w="1430" h="1430" extrusionOk="0">
                  <a:moveTo>
                    <a:pt x="727" y="1"/>
                  </a:moveTo>
                  <a:cubicBezTo>
                    <a:pt x="326" y="1"/>
                    <a:pt x="1" y="326"/>
                    <a:pt x="1" y="727"/>
                  </a:cubicBezTo>
                  <a:cubicBezTo>
                    <a:pt x="1" y="1103"/>
                    <a:pt x="326" y="1429"/>
                    <a:pt x="727" y="1429"/>
                  </a:cubicBezTo>
                  <a:cubicBezTo>
                    <a:pt x="1103" y="1429"/>
                    <a:pt x="1429" y="1103"/>
                    <a:pt x="1429" y="727"/>
                  </a:cubicBezTo>
                  <a:cubicBezTo>
                    <a:pt x="1429" y="326"/>
                    <a:pt x="1103" y="1"/>
                    <a:pt x="7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7"/>
            <p:cNvSpPr/>
            <p:nvPr/>
          </p:nvSpPr>
          <p:spPr>
            <a:xfrm>
              <a:off x="6370070" y="2832117"/>
              <a:ext cx="132639" cy="48783"/>
            </a:xfrm>
            <a:custGeom>
              <a:avLst/>
              <a:gdLst/>
              <a:ahLst/>
              <a:cxnLst/>
              <a:rect l="l" t="t" r="r" b="b"/>
              <a:pathLst>
                <a:path w="1384" h="509" extrusionOk="0">
                  <a:moveTo>
                    <a:pt x="661" y="0"/>
                  </a:moveTo>
                  <a:cubicBezTo>
                    <a:pt x="341" y="0"/>
                    <a:pt x="31" y="207"/>
                    <a:pt x="31" y="207"/>
                  </a:cubicBezTo>
                  <a:cubicBezTo>
                    <a:pt x="31" y="207"/>
                    <a:pt x="1" y="281"/>
                    <a:pt x="113" y="281"/>
                  </a:cubicBezTo>
                  <a:cubicBezTo>
                    <a:pt x="146" y="281"/>
                    <a:pt x="192" y="275"/>
                    <a:pt x="256" y="257"/>
                  </a:cubicBezTo>
                  <a:cubicBezTo>
                    <a:pt x="315" y="232"/>
                    <a:pt x="354" y="221"/>
                    <a:pt x="387" y="221"/>
                  </a:cubicBezTo>
                  <a:cubicBezTo>
                    <a:pt x="454" y="221"/>
                    <a:pt x="498" y="266"/>
                    <a:pt x="632" y="333"/>
                  </a:cubicBezTo>
                  <a:cubicBezTo>
                    <a:pt x="858" y="408"/>
                    <a:pt x="933" y="408"/>
                    <a:pt x="1033" y="483"/>
                  </a:cubicBezTo>
                  <a:cubicBezTo>
                    <a:pt x="1108" y="508"/>
                    <a:pt x="1334" y="508"/>
                    <a:pt x="1334" y="508"/>
                  </a:cubicBezTo>
                  <a:lnTo>
                    <a:pt x="1384" y="157"/>
                  </a:lnTo>
                  <a:cubicBezTo>
                    <a:pt x="1058" y="107"/>
                    <a:pt x="1133" y="82"/>
                    <a:pt x="757" y="7"/>
                  </a:cubicBezTo>
                  <a:cubicBezTo>
                    <a:pt x="725" y="2"/>
                    <a:pt x="693" y="0"/>
                    <a:pt x="661" y="0"/>
                  </a:cubicBezTo>
                  <a:close/>
                </a:path>
              </a:pathLst>
            </a:custGeom>
            <a:solidFill>
              <a:srgbClr val="F89D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7"/>
            <p:cNvSpPr/>
            <p:nvPr/>
          </p:nvSpPr>
          <p:spPr>
            <a:xfrm>
              <a:off x="6401792" y="2859143"/>
              <a:ext cx="96125" cy="28944"/>
            </a:xfrm>
            <a:custGeom>
              <a:avLst/>
              <a:gdLst/>
              <a:ahLst/>
              <a:cxnLst/>
              <a:rect l="l" t="t" r="r" b="b"/>
              <a:pathLst>
                <a:path w="1003" h="302" extrusionOk="0">
                  <a:moveTo>
                    <a:pt x="602" y="1"/>
                  </a:moveTo>
                  <a:cubicBezTo>
                    <a:pt x="602" y="1"/>
                    <a:pt x="0" y="201"/>
                    <a:pt x="126" y="276"/>
                  </a:cubicBezTo>
                  <a:cubicBezTo>
                    <a:pt x="153" y="294"/>
                    <a:pt x="190" y="302"/>
                    <a:pt x="235" y="302"/>
                  </a:cubicBezTo>
                  <a:cubicBezTo>
                    <a:pt x="440" y="302"/>
                    <a:pt x="797" y="146"/>
                    <a:pt x="1003" y="126"/>
                  </a:cubicBezTo>
                  <a:lnTo>
                    <a:pt x="602" y="1"/>
                  </a:lnTo>
                  <a:close/>
                </a:path>
              </a:pathLst>
            </a:custGeom>
            <a:solidFill>
              <a:srgbClr val="F89D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7"/>
            <p:cNvSpPr/>
            <p:nvPr/>
          </p:nvSpPr>
          <p:spPr>
            <a:xfrm>
              <a:off x="6461788" y="2585139"/>
              <a:ext cx="439702" cy="341190"/>
            </a:xfrm>
            <a:custGeom>
              <a:avLst/>
              <a:gdLst/>
              <a:ahLst/>
              <a:cxnLst/>
              <a:rect l="l" t="t" r="r" b="b"/>
              <a:pathLst>
                <a:path w="4588" h="3560" extrusionOk="0">
                  <a:moveTo>
                    <a:pt x="3718" y="0"/>
                  </a:moveTo>
                  <a:cubicBezTo>
                    <a:pt x="3632" y="0"/>
                    <a:pt x="3538" y="9"/>
                    <a:pt x="3434" y="27"/>
                  </a:cubicBezTo>
                  <a:cubicBezTo>
                    <a:pt x="2783" y="178"/>
                    <a:pt x="3209" y="1381"/>
                    <a:pt x="2908" y="1832"/>
                  </a:cubicBezTo>
                  <a:cubicBezTo>
                    <a:pt x="2375" y="2570"/>
                    <a:pt x="919" y="2637"/>
                    <a:pt x="407" y="2637"/>
                  </a:cubicBezTo>
                  <a:cubicBezTo>
                    <a:pt x="294" y="2637"/>
                    <a:pt x="226" y="2634"/>
                    <a:pt x="226" y="2634"/>
                  </a:cubicBezTo>
                  <a:cubicBezTo>
                    <a:pt x="1" y="2834"/>
                    <a:pt x="126" y="3135"/>
                    <a:pt x="126" y="3135"/>
                  </a:cubicBezTo>
                  <a:cubicBezTo>
                    <a:pt x="126" y="3135"/>
                    <a:pt x="1364" y="3559"/>
                    <a:pt x="2432" y="3559"/>
                  </a:cubicBezTo>
                  <a:cubicBezTo>
                    <a:pt x="2922" y="3559"/>
                    <a:pt x="3376" y="3470"/>
                    <a:pt x="3660" y="3210"/>
                  </a:cubicBezTo>
                  <a:cubicBezTo>
                    <a:pt x="4587" y="2383"/>
                    <a:pt x="4587" y="1281"/>
                    <a:pt x="4462" y="654"/>
                  </a:cubicBezTo>
                  <a:cubicBezTo>
                    <a:pt x="4419" y="291"/>
                    <a:pt x="4213" y="0"/>
                    <a:pt x="37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7"/>
            <p:cNvSpPr/>
            <p:nvPr/>
          </p:nvSpPr>
          <p:spPr>
            <a:xfrm>
              <a:off x="7218436" y="3956887"/>
              <a:ext cx="62582" cy="77055"/>
            </a:xfrm>
            <a:custGeom>
              <a:avLst/>
              <a:gdLst/>
              <a:ahLst/>
              <a:cxnLst/>
              <a:rect l="l" t="t" r="r" b="b"/>
              <a:pathLst>
                <a:path w="653" h="804" extrusionOk="0">
                  <a:moveTo>
                    <a:pt x="452" y="0"/>
                  </a:moveTo>
                  <a:lnTo>
                    <a:pt x="1" y="276"/>
                  </a:lnTo>
                  <a:cubicBezTo>
                    <a:pt x="51" y="326"/>
                    <a:pt x="126" y="401"/>
                    <a:pt x="176" y="451"/>
                  </a:cubicBezTo>
                  <a:cubicBezTo>
                    <a:pt x="226" y="527"/>
                    <a:pt x="226" y="577"/>
                    <a:pt x="26" y="802"/>
                  </a:cubicBezTo>
                  <a:cubicBezTo>
                    <a:pt x="37" y="803"/>
                    <a:pt x="48" y="804"/>
                    <a:pt x="59" y="804"/>
                  </a:cubicBezTo>
                  <a:cubicBezTo>
                    <a:pt x="370" y="804"/>
                    <a:pt x="628" y="475"/>
                    <a:pt x="652" y="426"/>
                  </a:cubicBezTo>
                  <a:cubicBezTo>
                    <a:pt x="627" y="301"/>
                    <a:pt x="552" y="151"/>
                    <a:pt x="452" y="0"/>
                  </a:cubicBezTo>
                  <a:close/>
                </a:path>
              </a:pathLst>
            </a:custGeom>
            <a:solidFill>
              <a:srgbClr val="F9B2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7"/>
            <p:cNvSpPr/>
            <p:nvPr/>
          </p:nvSpPr>
          <p:spPr>
            <a:xfrm>
              <a:off x="6778918" y="3125768"/>
              <a:ext cx="501518" cy="868885"/>
            </a:xfrm>
            <a:custGeom>
              <a:avLst/>
              <a:gdLst/>
              <a:ahLst/>
              <a:cxnLst/>
              <a:rect l="l" t="t" r="r" b="b"/>
              <a:pathLst>
                <a:path w="5233" h="9066" extrusionOk="0">
                  <a:moveTo>
                    <a:pt x="2582" y="1"/>
                  </a:moveTo>
                  <a:lnTo>
                    <a:pt x="802" y="752"/>
                  </a:lnTo>
                  <a:lnTo>
                    <a:pt x="0" y="1078"/>
                  </a:lnTo>
                  <a:cubicBezTo>
                    <a:pt x="0" y="1078"/>
                    <a:pt x="151" y="2106"/>
                    <a:pt x="401" y="2682"/>
                  </a:cubicBezTo>
                  <a:cubicBezTo>
                    <a:pt x="1228" y="4487"/>
                    <a:pt x="1354" y="4412"/>
                    <a:pt x="1604" y="4787"/>
                  </a:cubicBezTo>
                  <a:cubicBezTo>
                    <a:pt x="1604" y="4838"/>
                    <a:pt x="1629" y="4863"/>
                    <a:pt x="1654" y="4913"/>
                  </a:cubicBezTo>
                  <a:cubicBezTo>
                    <a:pt x="2130" y="5815"/>
                    <a:pt x="3409" y="8021"/>
                    <a:pt x="4612" y="9048"/>
                  </a:cubicBezTo>
                  <a:cubicBezTo>
                    <a:pt x="4627" y="9060"/>
                    <a:pt x="4647" y="9066"/>
                    <a:pt x="4672" y="9066"/>
                  </a:cubicBezTo>
                  <a:cubicBezTo>
                    <a:pt x="4850" y="9066"/>
                    <a:pt x="5232" y="8770"/>
                    <a:pt x="5188" y="8572"/>
                  </a:cubicBezTo>
                  <a:cubicBezTo>
                    <a:pt x="4787" y="7093"/>
                    <a:pt x="4461" y="6742"/>
                    <a:pt x="4010" y="5113"/>
                  </a:cubicBezTo>
                  <a:cubicBezTo>
                    <a:pt x="3885" y="4637"/>
                    <a:pt x="3760" y="3660"/>
                    <a:pt x="3634" y="3058"/>
                  </a:cubicBezTo>
                  <a:cubicBezTo>
                    <a:pt x="3484" y="2356"/>
                    <a:pt x="3233" y="627"/>
                    <a:pt x="25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7"/>
            <p:cNvSpPr/>
            <p:nvPr/>
          </p:nvSpPr>
          <p:spPr>
            <a:xfrm>
              <a:off x="6778918" y="3197840"/>
              <a:ext cx="194646" cy="386810"/>
            </a:xfrm>
            <a:custGeom>
              <a:avLst/>
              <a:gdLst/>
              <a:ahLst/>
              <a:cxnLst/>
              <a:rect l="l" t="t" r="r" b="b"/>
              <a:pathLst>
                <a:path w="2031" h="4036" extrusionOk="0">
                  <a:moveTo>
                    <a:pt x="802" y="0"/>
                  </a:moveTo>
                  <a:lnTo>
                    <a:pt x="0" y="326"/>
                  </a:lnTo>
                  <a:cubicBezTo>
                    <a:pt x="0" y="326"/>
                    <a:pt x="151" y="1354"/>
                    <a:pt x="401" y="1930"/>
                  </a:cubicBezTo>
                  <a:cubicBezTo>
                    <a:pt x="1228" y="3735"/>
                    <a:pt x="1354" y="3660"/>
                    <a:pt x="1604" y="4035"/>
                  </a:cubicBezTo>
                  <a:cubicBezTo>
                    <a:pt x="1654" y="3860"/>
                    <a:pt x="1729" y="3685"/>
                    <a:pt x="1805" y="3459"/>
                  </a:cubicBezTo>
                  <a:cubicBezTo>
                    <a:pt x="2030" y="2782"/>
                    <a:pt x="1930" y="878"/>
                    <a:pt x="1604" y="51"/>
                  </a:cubicBezTo>
                  <a:lnTo>
                    <a:pt x="8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7"/>
            <p:cNvSpPr/>
            <p:nvPr/>
          </p:nvSpPr>
          <p:spPr>
            <a:xfrm>
              <a:off x="6675604" y="3159408"/>
              <a:ext cx="317126" cy="886808"/>
            </a:xfrm>
            <a:custGeom>
              <a:avLst/>
              <a:gdLst/>
              <a:ahLst/>
              <a:cxnLst/>
              <a:rect l="l" t="t" r="r" b="b"/>
              <a:pathLst>
                <a:path w="3309" h="9253" extrusionOk="0">
                  <a:moveTo>
                    <a:pt x="301" y="0"/>
                  </a:moveTo>
                  <a:cubicBezTo>
                    <a:pt x="301" y="0"/>
                    <a:pt x="25" y="1003"/>
                    <a:pt x="25" y="1655"/>
                  </a:cubicBezTo>
                  <a:cubicBezTo>
                    <a:pt x="0" y="3785"/>
                    <a:pt x="0" y="3710"/>
                    <a:pt x="25" y="4311"/>
                  </a:cubicBezTo>
                  <a:cubicBezTo>
                    <a:pt x="76" y="5339"/>
                    <a:pt x="527" y="7745"/>
                    <a:pt x="1178" y="9173"/>
                  </a:cubicBezTo>
                  <a:lnTo>
                    <a:pt x="1229" y="9198"/>
                  </a:lnTo>
                  <a:lnTo>
                    <a:pt x="1304" y="9249"/>
                  </a:lnTo>
                  <a:cubicBezTo>
                    <a:pt x="1324" y="9251"/>
                    <a:pt x="1346" y="9252"/>
                    <a:pt x="1370" y="9252"/>
                  </a:cubicBezTo>
                  <a:cubicBezTo>
                    <a:pt x="1577" y="9252"/>
                    <a:pt x="1883" y="9155"/>
                    <a:pt x="1905" y="8998"/>
                  </a:cubicBezTo>
                  <a:cubicBezTo>
                    <a:pt x="2156" y="7469"/>
                    <a:pt x="2331" y="7093"/>
                    <a:pt x="2331" y="5389"/>
                  </a:cubicBezTo>
                  <a:cubicBezTo>
                    <a:pt x="2331" y="4537"/>
                    <a:pt x="2657" y="3935"/>
                    <a:pt x="2807" y="3334"/>
                  </a:cubicBezTo>
                  <a:cubicBezTo>
                    <a:pt x="2983" y="2632"/>
                    <a:pt x="3309" y="928"/>
                    <a:pt x="2983" y="101"/>
                  </a:cubicBezTo>
                  <a:lnTo>
                    <a:pt x="3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7"/>
            <p:cNvSpPr/>
            <p:nvPr/>
          </p:nvSpPr>
          <p:spPr>
            <a:xfrm>
              <a:off x="6697168" y="3176180"/>
              <a:ext cx="103409" cy="869652"/>
            </a:xfrm>
            <a:custGeom>
              <a:avLst/>
              <a:gdLst/>
              <a:ahLst/>
              <a:cxnLst/>
              <a:rect l="l" t="t" r="r" b="b"/>
              <a:pathLst>
                <a:path w="1079" h="9074" extrusionOk="0">
                  <a:moveTo>
                    <a:pt x="552" y="1"/>
                  </a:moveTo>
                  <a:lnTo>
                    <a:pt x="527" y="26"/>
                  </a:lnTo>
                  <a:cubicBezTo>
                    <a:pt x="176" y="803"/>
                    <a:pt x="1" y="1755"/>
                    <a:pt x="1" y="2833"/>
                  </a:cubicBezTo>
                  <a:cubicBezTo>
                    <a:pt x="1" y="3810"/>
                    <a:pt x="151" y="4813"/>
                    <a:pt x="277" y="5690"/>
                  </a:cubicBezTo>
                  <a:cubicBezTo>
                    <a:pt x="427" y="6718"/>
                    <a:pt x="603" y="7921"/>
                    <a:pt x="1004" y="9023"/>
                  </a:cubicBezTo>
                  <a:lnTo>
                    <a:pt x="1079" y="9074"/>
                  </a:lnTo>
                  <a:cubicBezTo>
                    <a:pt x="653" y="7921"/>
                    <a:pt x="477" y="6718"/>
                    <a:pt x="327" y="5665"/>
                  </a:cubicBezTo>
                  <a:cubicBezTo>
                    <a:pt x="201" y="4788"/>
                    <a:pt x="76" y="3810"/>
                    <a:pt x="76" y="2833"/>
                  </a:cubicBezTo>
                  <a:cubicBezTo>
                    <a:pt x="51" y="1755"/>
                    <a:pt x="227" y="828"/>
                    <a:pt x="577" y="51"/>
                  </a:cubicBezTo>
                  <a:lnTo>
                    <a:pt x="5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7"/>
            <p:cNvSpPr/>
            <p:nvPr/>
          </p:nvSpPr>
          <p:spPr>
            <a:xfrm>
              <a:off x="6694772" y="3125768"/>
              <a:ext cx="398876" cy="163120"/>
            </a:xfrm>
            <a:custGeom>
              <a:avLst/>
              <a:gdLst/>
              <a:ahLst/>
              <a:cxnLst/>
              <a:rect l="l" t="t" r="r" b="b"/>
              <a:pathLst>
                <a:path w="4162" h="1702" extrusionOk="0">
                  <a:moveTo>
                    <a:pt x="3460" y="1"/>
                  </a:moveTo>
                  <a:lnTo>
                    <a:pt x="2432" y="427"/>
                  </a:lnTo>
                  <a:lnTo>
                    <a:pt x="101" y="351"/>
                  </a:lnTo>
                  <a:cubicBezTo>
                    <a:pt x="101" y="351"/>
                    <a:pt x="51" y="577"/>
                    <a:pt x="1" y="853"/>
                  </a:cubicBezTo>
                  <a:cubicBezTo>
                    <a:pt x="649" y="1387"/>
                    <a:pt x="1601" y="1702"/>
                    <a:pt x="2579" y="1702"/>
                  </a:cubicBezTo>
                  <a:cubicBezTo>
                    <a:pt x="3114" y="1702"/>
                    <a:pt x="3656" y="1608"/>
                    <a:pt x="4161" y="1404"/>
                  </a:cubicBezTo>
                  <a:cubicBezTo>
                    <a:pt x="3986" y="853"/>
                    <a:pt x="3760" y="301"/>
                    <a:pt x="34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7"/>
            <p:cNvSpPr/>
            <p:nvPr/>
          </p:nvSpPr>
          <p:spPr>
            <a:xfrm>
              <a:off x="6639569" y="2689987"/>
              <a:ext cx="459637" cy="555776"/>
            </a:xfrm>
            <a:custGeom>
              <a:avLst/>
              <a:gdLst/>
              <a:ahLst/>
              <a:cxnLst/>
              <a:rect l="l" t="t" r="r" b="b"/>
              <a:pathLst>
                <a:path w="4796" h="5799" extrusionOk="0">
                  <a:moveTo>
                    <a:pt x="1754" y="1"/>
                  </a:moveTo>
                  <a:cubicBezTo>
                    <a:pt x="1410" y="1"/>
                    <a:pt x="1025" y="153"/>
                    <a:pt x="677" y="588"/>
                  </a:cubicBezTo>
                  <a:cubicBezTo>
                    <a:pt x="276" y="1089"/>
                    <a:pt x="0" y="2116"/>
                    <a:pt x="577" y="5199"/>
                  </a:cubicBezTo>
                  <a:cubicBezTo>
                    <a:pt x="633" y="5577"/>
                    <a:pt x="1954" y="5798"/>
                    <a:pt x="3097" y="5798"/>
                  </a:cubicBezTo>
                  <a:cubicBezTo>
                    <a:pt x="4002" y="5798"/>
                    <a:pt x="4796" y="5660"/>
                    <a:pt x="4762" y="5350"/>
                  </a:cubicBezTo>
                  <a:cubicBezTo>
                    <a:pt x="4512" y="3219"/>
                    <a:pt x="3635" y="1966"/>
                    <a:pt x="2707" y="487"/>
                  </a:cubicBezTo>
                  <a:cubicBezTo>
                    <a:pt x="2580" y="260"/>
                    <a:pt x="2203" y="1"/>
                    <a:pt x="17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7"/>
            <p:cNvSpPr/>
            <p:nvPr/>
          </p:nvSpPr>
          <p:spPr>
            <a:xfrm>
              <a:off x="6350231" y="2988718"/>
              <a:ext cx="58078" cy="49262"/>
            </a:xfrm>
            <a:custGeom>
              <a:avLst/>
              <a:gdLst/>
              <a:ahLst/>
              <a:cxnLst/>
              <a:rect l="l" t="t" r="r" b="b"/>
              <a:pathLst>
                <a:path w="606" h="514" extrusionOk="0">
                  <a:moveTo>
                    <a:pt x="126" y="1"/>
                  </a:moveTo>
                  <a:cubicBezTo>
                    <a:pt x="0" y="1"/>
                    <a:pt x="238" y="428"/>
                    <a:pt x="238" y="428"/>
                  </a:cubicBezTo>
                  <a:lnTo>
                    <a:pt x="162" y="453"/>
                  </a:lnTo>
                  <a:cubicBezTo>
                    <a:pt x="162" y="453"/>
                    <a:pt x="402" y="513"/>
                    <a:pt x="516" y="513"/>
                  </a:cubicBezTo>
                  <a:cubicBezTo>
                    <a:pt x="582" y="513"/>
                    <a:pt x="606" y="493"/>
                    <a:pt x="513" y="428"/>
                  </a:cubicBezTo>
                  <a:cubicBezTo>
                    <a:pt x="263" y="253"/>
                    <a:pt x="288" y="52"/>
                    <a:pt x="137" y="2"/>
                  </a:cubicBezTo>
                  <a:cubicBezTo>
                    <a:pt x="133" y="1"/>
                    <a:pt x="129" y="1"/>
                    <a:pt x="126" y="1"/>
                  </a:cubicBezTo>
                  <a:close/>
                </a:path>
              </a:pathLst>
            </a:custGeom>
            <a:solidFill>
              <a:srgbClr val="F89D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7"/>
            <p:cNvSpPr/>
            <p:nvPr/>
          </p:nvSpPr>
          <p:spPr>
            <a:xfrm>
              <a:off x="6302599" y="2991593"/>
              <a:ext cx="89704" cy="69388"/>
            </a:xfrm>
            <a:custGeom>
              <a:avLst/>
              <a:gdLst/>
              <a:ahLst/>
              <a:cxnLst/>
              <a:rect l="l" t="t" r="r" b="b"/>
              <a:pathLst>
                <a:path w="936" h="724" extrusionOk="0">
                  <a:moveTo>
                    <a:pt x="79" y="0"/>
                  </a:moveTo>
                  <a:cubicBezTo>
                    <a:pt x="23" y="0"/>
                    <a:pt x="1" y="28"/>
                    <a:pt x="33" y="97"/>
                  </a:cubicBezTo>
                  <a:cubicBezTo>
                    <a:pt x="158" y="423"/>
                    <a:pt x="308" y="699"/>
                    <a:pt x="860" y="724"/>
                  </a:cubicBezTo>
                  <a:lnTo>
                    <a:pt x="935" y="373"/>
                  </a:lnTo>
                  <a:cubicBezTo>
                    <a:pt x="935" y="373"/>
                    <a:pt x="283" y="0"/>
                    <a:pt x="79" y="0"/>
                  </a:cubicBezTo>
                  <a:close/>
                </a:path>
              </a:pathLst>
            </a:custGeom>
            <a:solidFill>
              <a:srgbClr val="F89D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7"/>
            <p:cNvSpPr/>
            <p:nvPr/>
          </p:nvSpPr>
          <p:spPr>
            <a:xfrm>
              <a:off x="6370549" y="2770779"/>
              <a:ext cx="439607" cy="337836"/>
            </a:xfrm>
            <a:custGeom>
              <a:avLst/>
              <a:gdLst/>
              <a:ahLst/>
              <a:cxnLst/>
              <a:rect l="l" t="t" r="r" b="b"/>
              <a:pathLst>
                <a:path w="4587" h="3525" extrusionOk="0">
                  <a:moveTo>
                    <a:pt x="3737" y="1"/>
                  </a:moveTo>
                  <a:cubicBezTo>
                    <a:pt x="3660" y="1"/>
                    <a:pt x="3576" y="7"/>
                    <a:pt x="3484" y="20"/>
                  </a:cubicBezTo>
                  <a:cubicBezTo>
                    <a:pt x="2732" y="121"/>
                    <a:pt x="3234" y="1674"/>
                    <a:pt x="2933" y="2126"/>
                  </a:cubicBezTo>
                  <a:cubicBezTo>
                    <a:pt x="2612" y="2553"/>
                    <a:pt x="1988" y="2665"/>
                    <a:pt x="1420" y="2665"/>
                  </a:cubicBezTo>
                  <a:cubicBezTo>
                    <a:pt x="788" y="2665"/>
                    <a:pt x="226" y="2527"/>
                    <a:pt x="226" y="2527"/>
                  </a:cubicBezTo>
                  <a:cubicBezTo>
                    <a:pt x="0" y="2702"/>
                    <a:pt x="76" y="3053"/>
                    <a:pt x="76" y="3053"/>
                  </a:cubicBezTo>
                  <a:cubicBezTo>
                    <a:pt x="76" y="3053"/>
                    <a:pt x="1366" y="3524"/>
                    <a:pt x="2463" y="3524"/>
                  </a:cubicBezTo>
                  <a:cubicBezTo>
                    <a:pt x="2925" y="3524"/>
                    <a:pt x="3352" y="3441"/>
                    <a:pt x="3635" y="3203"/>
                  </a:cubicBezTo>
                  <a:cubicBezTo>
                    <a:pt x="4587" y="2376"/>
                    <a:pt x="4587" y="1298"/>
                    <a:pt x="4512" y="647"/>
                  </a:cubicBezTo>
                  <a:cubicBezTo>
                    <a:pt x="4446" y="277"/>
                    <a:pt x="4249" y="1"/>
                    <a:pt x="37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7"/>
            <p:cNvSpPr/>
            <p:nvPr/>
          </p:nvSpPr>
          <p:spPr>
            <a:xfrm>
              <a:off x="6560310" y="2441667"/>
              <a:ext cx="482925" cy="547726"/>
            </a:xfrm>
            <a:custGeom>
              <a:avLst/>
              <a:gdLst/>
              <a:ahLst/>
              <a:cxnLst/>
              <a:rect l="l" t="t" r="r" b="b"/>
              <a:pathLst>
                <a:path w="5039" h="5715" extrusionOk="0">
                  <a:moveTo>
                    <a:pt x="1852" y="1"/>
                  </a:moveTo>
                  <a:cubicBezTo>
                    <a:pt x="1664" y="1"/>
                    <a:pt x="1429" y="50"/>
                    <a:pt x="1128" y="171"/>
                  </a:cubicBezTo>
                  <a:cubicBezTo>
                    <a:pt x="727" y="321"/>
                    <a:pt x="301" y="798"/>
                    <a:pt x="502" y="1625"/>
                  </a:cubicBezTo>
                  <a:cubicBezTo>
                    <a:pt x="727" y="2452"/>
                    <a:pt x="702" y="2477"/>
                    <a:pt x="502" y="2828"/>
                  </a:cubicBezTo>
                  <a:cubicBezTo>
                    <a:pt x="0" y="3805"/>
                    <a:pt x="1830" y="3254"/>
                    <a:pt x="1554" y="4181"/>
                  </a:cubicBezTo>
                  <a:cubicBezTo>
                    <a:pt x="1216" y="5330"/>
                    <a:pt x="1683" y="5715"/>
                    <a:pt x="2343" y="5715"/>
                  </a:cubicBezTo>
                  <a:cubicBezTo>
                    <a:pt x="3152" y="5715"/>
                    <a:pt x="4250" y="5138"/>
                    <a:pt x="4512" y="4682"/>
                  </a:cubicBezTo>
                  <a:cubicBezTo>
                    <a:pt x="5038" y="3755"/>
                    <a:pt x="4938" y="2427"/>
                    <a:pt x="3985" y="2101"/>
                  </a:cubicBezTo>
                  <a:cubicBezTo>
                    <a:pt x="3660" y="2001"/>
                    <a:pt x="3910" y="898"/>
                    <a:pt x="3208" y="873"/>
                  </a:cubicBezTo>
                  <a:cubicBezTo>
                    <a:pt x="2622" y="853"/>
                    <a:pt x="2639" y="1"/>
                    <a:pt x="18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Rectángulo 88">
            <a:extLst>
              <a:ext uri="{FF2B5EF4-FFF2-40B4-BE49-F238E27FC236}">
                <a16:creationId xmlns:a16="http://schemas.microsoft.com/office/drawing/2014/main" id="{DB00ADBD-DE29-4686-BA97-9481DBFDDB70}"/>
              </a:ext>
            </a:extLst>
          </p:cNvPr>
          <p:cNvSpPr/>
          <p:nvPr/>
        </p:nvSpPr>
        <p:spPr>
          <a:xfrm>
            <a:off x="862015" y="4844638"/>
            <a:ext cx="770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err="1">
                <a:solidFill>
                  <a:schemeClr val="bg1">
                    <a:lumMod val="10000"/>
                  </a:schemeClr>
                </a:solidFill>
                <a:latin typeface="Titillium Web" panose="020B0604020202020204" charset="0"/>
              </a:rPr>
              <a:t>keepcoding</a:t>
            </a:r>
            <a:r>
              <a:rPr lang="es-CO" dirty="0">
                <a:solidFill>
                  <a:schemeClr val="bg1">
                    <a:lumMod val="10000"/>
                  </a:schemeClr>
                </a:solidFill>
                <a:latin typeface="Titillium Web" panose="020B0604020202020204" charset="0"/>
              </a:rPr>
              <a:t>. -  </a:t>
            </a:r>
            <a:r>
              <a:rPr lang="es-MX" dirty="0">
                <a:solidFill>
                  <a:schemeClr val="bg1">
                    <a:lumMod val="10000"/>
                  </a:schemeClr>
                </a:solidFill>
                <a:latin typeface="Titillium Web" panose="020B0604020202020204" charset="0"/>
              </a:rPr>
              <a:t>¿Qué es y cómo funciona el DIKW </a:t>
            </a:r>
            <a:r>
              <a:rPr lang="es-MX" dirty="0">
                <a:solidFill>
                  <a:schemeClr val="bg1">
                    <a:lumMod val="10000"/>
                  </a:schemeClr>
                </a:solidFill>
                <a:latin typeface="Titillium Web" panose="020B0604020202020204" charset="0"/>
                <a:hlinkClick r:id="rId3"/>
              </a:rPr>
              <a:t>keepcoding.io/blog/que-es-y-como-funciona-dikw/</a:t>
            </a:r>
            <a:r>
              <a:rPr lang="es-MX" dirty="0">
                <a:solidFill>
                  <a:schemeClr val="bg1">
                    <a:lumMod val="10000"/>
                  </a:schemeClr>
                </a:solidFill>
                <a:latin typeface="Titillium Web" panose="020B0604020202020204" charset="0"/>
              </a:rPr>
              <a:t> </a:t>
            </a:r>
            <a:endParaRPr lang="es-CO" dirty="0">
              <a:solidFill>
                <a:schemeClr val="bg1">
                  <a:lumMod val="10000"/>
                </a:schemeClr>
              </a:solidFill>
              <a:latin typeface="Titillium Web" panose="020B060402020202020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A3FD9B0-249F-48D6-8502-4F4D6183F925}"/>
              </a:ext>
            </a:extLst>
          </p:cNvPr>
          <p:cNvSpPr/>
          <p:nvPr/>
        </p:nvSpPr>
        <p:spPr>
          <a:xfrm>
            <a:off x="926065" y="3868814"/>
            <a:ext cx="5967662" cy="651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000"/>
              </a:spcBef>
            </a:pPr>
            <a:endParaRPr lang="en" dirty="0">
              <a:solidFill>
                <a:schemeClr val="bg1">
                  <a:lumMod val="10000"/>
                </a:schemeClr>
              </a:solidFill>
              <a:latin typeface="Titillium Web" panose="020B0604020202020204" charset="0"/>
            </a:endParaRPr>
          </a:p>
          <a:p>
            <a:pPr lvl="0">
              <a:spcBef>
                <a:spcPts val="1000"/>
              </a:spcBef>
            </a:pPr>
            <a:r>
              <a:rPr lang="en" dirty="0">
                <a:solidFill>
                  <a:schemeClr val="bg1">
                    <a:lumMod val="10000"/>
                  </a:schemeClr>
                </a:solidFill>
                <a:latin typeface="Titillium Web" panose="020B0604020202020204" charset="0"/>
              </a:rPr>
              <a:t>20 ventas – </a:t>
            </a:r>
            <a:r>
              <a:rPr lang="es-CO" dirty="0">
                <a:solidFill>
                  <a:schemeClr val="bg1">
                    <a:lumMod val="10000"/>
                  </a:schemeClr>
                </a:solidFill>
                <a:latin typeface="Titillium Web" panose="020B0604020202020204" charset="0"/>
              </a:rPr>
              <a:t>B</a:t>
            </a:r>
            <a:r>
              <a:rPr lang="en" dirty="0">
                <a:solidFill>
                  <a:schemeClr val="bg1">
                    <a:lumMod val="10000"/>
                  </a:schemeClr>
                </a:solidFill>
                <a:latin typeface="Titillium Web" panose="020B0604020202020204" charset="0"/>
              </a:rPr>
              <a:t>uen </a:t>
            </a:r>
            <a:r>
              <a:rPr lang="es-CO" dirty="0">
                <a:solidFill>
                  <a:schemeClr val="bg1">
                    <a:lumMod val="10000"/>
                  </a:schemeClr>
                </a:solidFill>
                <a:latin typeface="Titillium Web" panose="020B0604020202020204" charset="0"/>
              </a:rPr>
              <a:t>producto </a:t>
            </a:r>
            <a:r>
              <a:rPr lang="en" dirty="0">
                <a:solidFill>
                  <a:schemeClr val="bg1">
                    <a:lumMod val="10000"/>
                  </a:schemeClr>
                </a:solidFill>
                <a:latin typeface="Titillium Web" panose="020B0604020202020204" charset="0"/>
              </a:rPr>
              <a:t>– </a:t>
            </a:r>
            <a:r>
              <a:rPr lang="es-CO" dirty="0">
                <a:solidFill>
                  <a:schemeClr val="bg1">
                    <a:lumMod val="10000"/>
                  </a:schemeClr>
                </a:solidFill>
                <a:latin typeface="Titillium Web" panose="020B0604020202020204" charset="0"/>
              </a:rPr>
              <a:t>Aumentar marketing – Maximizar ventas   </a:t>
            </a:r>
            <a:endParaRPr lang="en" dirty="0">
              <a:solidFill>
                <a:schemeClr val="bg1">
                  <a:lumMod val="10000"/>
                </a:schemeClr>
              </a:solidFill>
              <a:latin typeface="Titillium Web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6" name="Google Shape;1806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Modelos estadísticos</a:t>
            </a:r>
            <a:endParaRPr dirty="0"/>
          </a:p>
        </p:txBody>
      </p:sp>
      <p:sp>
        <p:nvSpPr>
          <p:cNvPr id="1807" name="Google Shape;1807;p39"/>
          <p:cNvSpPr txBox="1">
            <a:spLocks noGrp="1"/>
          </p:cNvSpPr>
          <p:nvPr>
            <p:ph type="subTitle" idx="1"/>
          </p:nvPr>
        </p:nvSpPr>
        <p:spPr>
          <a:xfrm>
            <a:off x="4912715" y="3072517"/>
            <a:ext cx="3377434" cy="16659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MX" b="1" dirty="0">
                <a:solidFill>
                  <a:schemeClr val="bg1">
                    <a:lumMod val="10000"/>
                  </a:schemeClr>
                </a:solidFill>
              </a:rPr>
              <a:t>Propósito</a:t>
            </a:r>
            <a:r>
              <a:rPr lang="es-MX" dirty="0">
                <a:solidFill>
                  <a:schemeClr val="bg1">
                    <a:lumMod val="10000"/>
                  </a:schemeClr>
                </a:solidFill>
              </a:rPr>
              <a:t>: Asignar categorías a nuevos datos basados en datos etiquetados existentes.</a:t>
            </a:r>
          </a:p>
          <a:p>
            <a:pPr marL="0" lvl="0" indent="0"/>
            <a:endParaRPr lang="es-MX" dirty="0">
              <a:solidFill>
                <a:schemeClr val="bg1">
                  <a:lumMod val="10000"/>
                </a:schemeClr>
              </a:solidFill>
            </a:endParaRPr>
          </a:p>
          <a:p>
            <a:pPr marL="0" lvl="0" indent="0"/>
            <a:r>
              <a:rPr lang="es-MX" b="1" dirty="0">
                <a:solidFill>
                  <a:schemeClr val="bg1">
                    <a:lumMod val="10000"/>
                  </a:schemeClr>
                </a:solidFill>
              </a:rPr>
              <a:t>Aplicación</a:t>
            </a:r>
            <a:r>
              <a:rPr lang="es-MX" dirty="0">
                <a:solidFill>
                  <a:schemeClr val="bg1">
                    <a:lumMod val="10000"/>
                  </a:schemeClr>
                </a:solidFill>
              </a:rPr>
              <a:t>: Clasificar correos electrónicos como spam o no spam.</a:t>
            </a:r>
          </a:p>
        </p:txBody>
      </p:sp>
      <p:sp>
        <p:nvSpPr>
          <p:cNvPr id="1808" name="Google Shape;1808;p39"/>
          <p:cNvSpPr txBox="1">
            <a:spLocks noGrp="1"/>
          </p:cNvSpPr>
          <p:nvPr>
            <p:ph type="subTitle" idx="2"/>
          </p:nvPr>
        </p:nvSpPr>
        <p:spPr>
          <a:xfrm>
            <a:off x="853459" y="3083769"/>
            <a:ext cx="3561168" cy="18158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MX" b="1" dirty="0">
                <a:solidFill>
                  <a:schemeClr val="bg1">
                    <a:lumMod val="10000"/>
                  </a:schemeClr>
                </a:solidFill>
              </a:rPr>
              <a:t>Propósito</a:t>
            </a:r>
            <a:r>
              <a:rPr lang="es-MX" dirty="0">
                <a:solidFill>
                  <a:schemeClr val="bg1">
                    <a:lumMod val="10000"/>
                  </a:schemeClr>
                </a:solidFill>
              </a:rPr>
              <a:t>: Analizar datos secuenciales para identificar tendencias y patrones a lo largo del tiempo.</a:t>
            </a:r>
          </a:p>
          <a:p>
            <a:pPr marL="0" lvl="0" indent="0"/>
            <a:endParaRPr lang="es-MX" dirty="0">
              <a:solidFill>
                <a:schemeClr val="bg1">
                  <a:lumMod val="10000"/>
                </a:schemeClr>
              </a:solidFill>
            </a:endParaRPr>
          </a:p>
          <a:p>
            <a:pPr marL="0" lvl="0" indent="0"/>
            <a:r>
              <a:rPr lang="es-MX" b="1" dirty="0">
                <a:solidFill>
                  <a:schemeClr val="bg1">
                    <a:lumMod val="10000"/>
                  </a:schemeClr>
                </a:solidFill>
              </a:rPr>
              <a:t>Aplicación</a:t>
            </a:r>
            <a:r>
              <a:rPr lang="es-MX" dirty="0">
                <a:solidFill>
                  <a:schemeClr val="bg1">
                    <a:lumMod val="10000"/>
                  </a:schemeClr>
                </a:solidFill>
              </a:rPr>
              <a:t>: Pronosticar la demanda de productos o servicios en diferentes períodos.</a:t>
            </a:r>
            <a:endParaRPr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809" name="Google Shape;1809;p39"/>
          <p:cNvSpPr txBox="1">
            <a:spLocks noGrp="1"/>
          </p:cNvSpPr>
          <p:nvPr>
            <p:ph type="subTitle" idx="3"/>
          </p:nvPr>
        </p:nvSpPr>
        <p:spPr>
          <a:xfrm>
            <a:off x="1357890" y="2620117"/>
            <a:ext cx="25008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Series temporales</a:t>
            </a:r>
            <a:endParaRPr dirty="0"/>
          </a:p>
        </p:txBody>
      </p:sp>
      <p:sp>
        <p:nvSpPr>
          <p:cNvPr id="1810" name="Google Shape;1810;p39"/>
          <p:cNvSpPr txBox="1">
            <a:spLocks noGrp="1"/>
          </p:cNvSpPr>
          <p:nvPr>
            <p:ph type="subTitle" idx="4"/>
          </p:nvPr>
        </p:nvSpPr>
        <p:spPr>
          <a:xfrm>
            <a:off x="4866106" y="2637712"/>
            <a:ext cx="3377434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Modelos de clasificación</a:t>
            </a:r>
            <a:endParaRPr dirty="0"/>
          </a:p>
        </p:txBody>
      </p:sp>
      <p:grpSp>
        <p:nvGrpSpPr>
          <p:cNvPr id="1811" name="Google Shape;1811;p39"/>
          <p:cNvGrpSpPr/>
          <p:nvPr/>
        </p:nvGrpSpPr>
        <p:grpSpPr>
          <a:xfrm>
            <a:off x="1922678" y="1512404"/>
            <a:ext cx="1371224" cy="724810"/>
            <a:chOff x="2118789" y="1774987"/>
            <a:chExt cx="1371224" cy="724810"/>
          </a:xfrm>
        </p:grpSpPr>
        <p:sp>
          <p:nvSpPr>
            <p:cNvPr id="1812" name="Google Shape;1812;p39"/>
            <p:cNvSpPr/>
            <p:nvPr/>
          </p:nvSpPr>
          <p:spPr>
            <a:xfrm>
              <a:off x="2138370" y="2213168"/>
              <a:ext cx="184573" cy="286629"/>
            </a:xfrm>
            <a:custGeom>
              <a:avLst/>
              <a:gdLst/>
              <a:ahLst/>
              <a:cxnLst/>
              <a:rect l="l" t="t" r="r" b="b"/>
              <a:pathLst>
                <a:path w="4487" h="6968" extrusionOk="0">
                  <a:moveTo>
                    <a:pt x="1" y="0"/>
                  </a:moveTo>
                  <a:lnTo>
                    <a:pt x="1" y="6968"/>
                  </a:lnTo>
                  <a:lnTo>
                    <a:pt x="4487" y="6968"/>
                  </a:lnTo>
                  <a:lnTo>
                    <a:pt x="44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9"/>
            <p:cNvSpPr/>
            <p:nvPr/>
          </p:nvSpPr>
          <p:spPr>
            <a:xfrm>
              <a:off x="2368279" y="2123450"/>
              <a:ext cx="184573" cy="376344"/>
            </a:xfrm>
            <a:custGeom>
              <a:avLst/>
              <a:gdLst/>
              <a:ahLst/>
              <a:cxnLst/>
              <a:rect l="l" t="t" r="r" b="b"/>
              <a:pathLst>
                <a:path w="4487" h="9149" extrusionOk="0">
                  <a:moveTo>
                    <a:pt x="1" y="1"/>
                  </a:moveTo>
                  <a:lnTo>
                    <a:pt x="1" y="9149"/>
                  </a:lnTo>
                  <a:lnTo>
                    <a:pt x="4487" y="9149"/>
                  </a:lnTo>
                  <a:lnTo>
                    <a:pt x="44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9"/>
            <p:cNvSpPr/>
            <p:nvPr/>
          </p:nvSpPr>
          <p:spPr>
            <a:xfrm>
              <a:off x="2594075" y="2034802"/>
              <a:ext cx="184573" cy="464990"/>
            </a:xfrm>
            <a:custGeom>
              <a:avLst/>
              <a:gdLst/>
              <a:ahLst/>
              <a:cxnLst/>
              <a:rect l="l" t="t" r="r" b="b"/>
              <a:pathLst>
                <a:path w="4487" h="11304" extrusionOk="0">
                  <a:moveTo>
                    <a:pt x="0" y="0"/>
                  </a:moveTo>
                  <a:lnTo>
                    <a:pt x="0" y="11304"/>
                  </a:lnTo>
                  <a:lnTo>
                    <a:pt x="4487" y="11304"/>
                  </a:lnTo>
                  <a:lnTo>
                    <a:pt x="4487" y="0"/>
                  </a:lnTo>
                  <a:close/>
                </a:path>
              </a:pathLst>
            </a:custGeom>
            <a:solidFill>
              <a:srgbClr val="618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9"/>
            <p:cNvSpPr/>
            <p:nvPr/>
          </p:nvSpPr>
          <p:spPr>
            <a:xfrm>
              <a:off x="2830154" y="1904895"/>
              <a:ext cx="184573" cy="594894"/>
            </a:xfrm>
            <a:custGeom>
              <a:avLst/>
              <a:gdLst/>
              <a:ahLst/>
              <a:cxnLst/>
              <a:rect l="l" t="t" r="r" b="b"/>
              <a:pathLst>
                <a:path w="4487" h="14462" extrusionOk="0">
                  <a:moveTo>
                    <a:pt x="1" y="0"/>
                  </a:moveTo>
                  <a:lnTo>
                    <a:pt x="1" y="14462"/>
                  </a:lnTo>
                  <a:lnTo>
                    <a:pt x="4487" y="14462"/>
                  </a:lnTo>
                  <a:lnTo>
                    <a:pt x="44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9"/>
            <p:cNvSpPr/>
            <p:nvPr/>
          </p:nvSpPr>
          <p:spPr>
            <a:xfrm>
              <a:off x="3061092" y="2118308"/>
              <a:ext cx="184573" cy="381486"/>
            </a:xfrm>
            <a:custGeom>
              <a:avLst/>
              <a:gdLst/>
              <a:ahLst/>
              <a:cxnLst/>
              <a:rect l="l" t="t" r="r" b="b"/>
              <a:pathLst>
                <a:path w="4487" h="9274" extrusionOk="0">
                  <a:moveTo>
                    <a:pt x="1" y="0"/>
                  </a:moveTo>
                  <a:lnTo>
                    <a:pt x="1" y="9274"/>
                  </a:lnTo>
                  <a:lnTo>
                    <a:pt x="4487" y="9274"/>
                  </a:lnTo>
                  <a:lnTo>
                    <a:pt x="44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9"/>
            <p:cNvSpPr/>
            <p:nvPr/>
          </p:nvSpPr>
          <p:spPr>
            <a:xfrm>
              <a:off x="3305440" y="1782186"/>
              <a:ext cx="184573" cy="717600"/>
            </a:xfrm>
            <a:custGeom>
              <a:avLst/>
              <a:gdLst/>
              <a:ahLst/>
              <a:cxnLst/>
              <a:rect l="l" t="t" r="r" b="b"/>
              <a:pathLst>
                <a:path w="4487" h="17445" extrusionOk="0">
                  <a:moveTo>
                    <a:pt x="1" y="1"/>
                  </a:moveTo>
                  <a:lnTo>
                    <a:pt x="1" y="17445"/>
                  </a:lnTo>
                  <a:lnTo>
                    <a:pt x="4487" y="17445"/>
                  </a:lnTo>
                  <a:lnTo>
                    <a:pt x="44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9"/>
            <p:cNvSpPr/>
            <p:nvPr/>
          </p:nvSpPr>
          <p:spPr>
            <a:xfrm>
              <a:off x="2140426" y="1786341"/>
              <a:ext cx="1286703" cy="440227"/>
            </a:xfrm>
            <a:custGeom>
              <a:avLst/>
              <a:gdLst/>
              <a:ahLst/>
              <a:cxnLst/>
              <a:rect l="l" t="t" r="r" b="b"/>
              <a:pathLst>
                <a:path w="31280" h="10702" extrusionOk="0">
                  <a:moveTo>
                    <a:pt x="11454" y="0"/>
                  </a:moveTo>
                  <a:lnTo>
                    <a:pt x="7144" y="10126"/>
                  </a:lnTo>
                  <a:lnTo>
                    <a:pt x="3184" y="7995"/>
                  </a:lnTo>
                  <a:lnTo>
                    <a:pt x="1" y="10251"/>
                  </a:lnTo>
                  <a:lnTo>
                    <a:pt x="226" y="10602"/>
                  </a:lnTo>
                  <a:lnTo>
                    <a:pt x="3209" y="8471"/>
                  </a:lnTo>
                  <a:lnTo>
                    <a:pt x="7344" y="10702"/>
                  </a:lnTo>
                  <a:lnTo>
                    <a:pt x="11504" y="978"/>
                  </a:lnTo>
                  <a:lnTo>
                    <a:pt x="14988" y="7820"/>
                  </a:lnTo>
                  <a:lnTo>
                    <a:pt x="19525" y="2281"/>
                  </a:lnTo>
                  <a:lnTo>
                    <a:pt x="23885" y="7218"/>
                  </a:lnTo>
                  <a:lnTo>
                    <a:pt x="26718" y="3860"/>
                  </a:lnTo>
                  <a:lnTo>
                    <a:pt x="30928" y="9850"/>
                  </a:lnTo>
                  <a:lnTo>
                    <a:pt x="31279" y="9624"/>
                  </a:lnTo>
                  <a:lnTo>
                    <a:pt x="26743" y="3208"/>
                  </a:lnTo>
                  <a:lnTo>
                    <a:pt x="23885" y="6592"/>
                  </a:lnTo>
                  <a:lnTo>
                    <a:pt x="19525" y="1654"/>
                  </a:lnTo>
                  <a:lnTo>
                    <a:pt x="15063" y="7068"/>
                  </a:lnTo>
                  <a:lnTo>
                    <a:pt x="114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9"/>
            <p:cNvSpPr/>
            <p:nvPr/>
          </p:nvSpPr>
          <p:spPr>
            <a:xfrm>
              <a:off x="3393060" y="2148214"/>
              <a:ext cx="53681" cy="53640"/>
            </a:xfrm>
            <a:custGeom>
              <a:avLst/>
              <a:gdLst/>
              <a:ahLst/>
              <a:cxnLst/>
              <a:rect l="l" t="t" r="r" b="b"/>
              <a:pathLst>
                <a:path w="1305" h="1304" extrusionOk="0">
                  <a:moveTo>
                    <a:pt x="653" y="0"/>
                  </a:moveTo>
                  <a:cubicBezTo>
                    <a:pt x="302" y="0"/>
                    <a:pt x="1" y="301"/>
                    <a:pt x="1" y="652"/>
                  </a:cubicBezTo>
                  <a:cubicBezTo>
                    <a:pt x="1" y="1028"/>
                    <a:pt x="302" y="1303"/>
                    <a:pt x="653" y="1303"/>
                  </a:cubicBezTo>
                  <a:cubicBezTo>
                    <a:pt x="1003" y="1303"/>
                    <a:pt x="1304" y="1028"/>
                    <a:pt x="1304" y="652"/>
                  </a:cubicBezTo>
                  <a:cubicBezTo>
                    <a:pt x="1304" y="301"/>
                    <a:pt x="1003" y="0"/>
                    <a:pt x="6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9"/>
            <p:cNvSpPr/>
            <p:nvPr/>
          </p:nvSpPr>
          <p:spPr>
            <a:xfrm>
              <a:off x="3096140" y="2043029"/>
              <a:ext cx="53681" cy="53681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2" y="1"/>
                  </a:moveTo>
                  <a:cubicBezTo>
                    <a:pt x="277" y="1"/>
                    <a:pt x="1" y="302"/>
                    <a:pt x="1" y="652"/>
                  </a:cubicBezTo>
                  <a:cubicBezTo>
                    <a:pt x="1" y="1028"/>
                    <a:pt x="277" y="1304"/>
                    <a:pt x="652" y="1304"/>
                  </a:cubicBezTo>
                  <a:cubicBezTo>
                    <a:pt x="1003" y="1304"/>
                    <a:pt x="1304" y="1028"/>
                    <a:pt x="1304" y="652"/>
                  </a:cubicBezTo>
                  <a:cubicBezTo>
                    <a:pt x="1304" y="302"/>
                    <a:pt x="1003" y="1"/>
                    <a:pt x="6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9"/>
            <p:cNvSpPr/>
            <p:nvPr/>
          </p:nvSpPr>
          <p:spPr>
            <a:xfrm>
              <a:off x="3213706" y="1912093"/>
              <a:ext cx="53640" cy="52612"/>
            </a:xfrm>
            <a:custGeom>
              <a:avLst/>
              <a:gdLst/>
              <a:ahLst/>
              <a:cxnLst/>
              <a:rect l="l" t="t" r="r" b="b"/>
              <a:pathLst>
                <a:path w="1304" h="1279" extrusionOk="0">
                  <a:moveTo>
                    <a:pt x="652" y="1"/>
                  </a:moveTo>
                  <a:cubicBezTo>
                    <a:pt x="276" y="1"/>
                    <a:pt x="0" y="277"/>
                    <a:pt x="0" y="652"/>
                  </a:cubicBezTo>
                  <a:cubicBezTo>
                    <a:pt x="0" y="1003"/>
                    <a:pt x="276" y="1279"/>
                    <a:pt x="652" y="1279"/>
                  </a:cubicBezTo>
                  <a:cubicBezTo>
                    <a:pt x="1003" y="1279"/>
                    <a:pt x="1303" y="1003"/>
                    <a:pt x="1303" y="652"/>
                  </a:cubicBezTo>
                  <a:cubicBezTo>
                    <a:pt x="1303" y="277"/>
                    <a:pt x="1003" y="1"/>
                    <a:pt x="6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9"/>
            <p:cNvSpPr/>
            <p:nvPr/>
          </p:nvSpPr>
          <p:spPr>
            <a:xfrm>
              <a:off x="2916746" y="1839941"/>
              <a:ext cx="53681" cy="53640"/>
            </a:xfrm>
            <a:custGeom>
              <a:avLst/>
              <a:gdLst/>
              <a:ahLst/>
              <a:cxnLst/>
              <a:rect l="l" t="t" r="r" b="b"/>
              <a:pathLst>
                <a:path w="1305" h="1304" extrusionOk="0">
                  <a:moveTo>
                    <a:pt x="653" y="0"/>
                  </a:moveTo>
                  <a:cubicBezTo>
                    <a:pt x="302" y="0"/>
                    <a:pt x="1" y="301"/>
                    <a:pt x="1" y="652"/>
                  </a:cubicBezTo>
                  <a:cubicBezTo>
                    <a:pt x="1" y="1028"/>
                    <a:pt x="302" y="1304"/>
                    <a:pt x="653" y="1304"/>
                  </a:cubicBezTo>
                  <a:cubicBezTo>
                    <a:pt x="1003" y="1304"/>
                    <a:pt x="1304" y="1028"/>
                    <a:pt x="1304" y="652"/>
                  </a:cubicBezTo>
                  <a:cubicBezTo>
                    <a:pt x="1304" y="301"/>
                    <a:pt x="1003" y="0"/>
                    <a:pt x="6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9"/>
            <p:cNvSpPr/>
            <p:nvPr/>
          </p:nvSpPr>
          <p:spPr>
            <a:xfrm>
              <a:off x="2738421" y="2058497"/>
              <a:ext cx="53640" cy="53640"/>
            </a:xfrm>
            <a:custGeom>
              <a:avLst/>
              <a:gdLst/>
              <a:ahLst/>
              <a:cxnLst/>
              <a:rect l="l" t="t" r="r" b="b"/>
              <a:pathLst>
                <a:path w="1304" h="1304" extrusionOk="0">
                  <a:moveTo>
                    <a:pt x="652" y="1"/>
                  </a:moveTo>
                  <a:cubicBezTo>
                    <a:pt x="301" y="1"/>
                    <a:pt x="0" y="276"/>
                    <a:pt x="0" y="652"/>
                  </a:cubicBezTo>
                  <a:cubicBezTo>
                    <a:pt x="0" y="1003"/>
                    <a:pt x="301" y="1304"/>
                    <a:pt x="652" y="1304"/>
                  </a:cubicBezTo>
                  <a:cubicBezTo>
                    <a:pt x="1003" y="1304"/>
                    <a:pt x="1303" y="1003"/>
                    <a:pt x="1303" y="652"/>
                  </a:cubicBezTo>
                  <a:cubicBezTo>
                    <a:pt x="1303" y="276"/>
                    <a:pt x="1003" y="1"/>
                    <a:pt x="6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9"/>
            <p:cNvSpPr/>
            <p:nvPr/>
          </p:nvSpPr>
          <p:spPr>
            <a:xfrm>
              <a:off x="2586835" y="1774987"/>
              <a:ext cx="53681" cy="53640"/>
            </a:xfrm>
            <a:custGeom>
              <a:avLst/>
              <a:gdLst/>
              <a:ahLst/>
              <a:cxnLst/>
              <a:rect l="l" t="t" r="r" b="b"/>
              <a:pathLst>
                <a:path w="1305" h="1304" extrusionOk="0">
                  <a:moveTo>
                    <a:pt x="652" y="0"/>
                  </a:moveTo>
                  <a:cubicBezTo>
                    <a:pt x="277" y="0"/>
                    <a:pt x="1" y="301"/>
                    <a:pt x="1" y="652"/>
                  </a:cubicBezTo>
                  <a:cubicBezTo>
                    <a:pt x="1" y="1003"/>
                    <a:pt x="277" y="1304"/>
                    <a:pt x="652" y="1304"/>
                  </a:cubicBezTo>
                  <a:cubicBezTo>
                    <a:pt x="1003" y="1304"/>
                    <a:pt x="1304" y="1003"/>
                    <a:pt x="1304" y="652"/>
                  </a:cubicBezTo>
                  <a:cubicBezTo>
                    <a:pt x="1304" y="301"/>
                    <a:pt x="1003" y="0"/>
                    <a:pt x="6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9"/>
            <p:cNvSpPr/>
            <p:nvPr/>
          </p:nvSpPr>
          <p:spPr>
            <a:xfrm>
              <a:off x="2411595" y="2188404"/>
              <a:ext cx="53640" cy="53640"/>
            </a:xfrm>
            <a:custGeom>
              <a:avLst/>
              <a:gdLst/>
              <a:ahLst/>
              <a:cxnLst/>
              <a:rect l="l" t="t" r="r" b="b"/>
              <a:pathLst>
                <a:path w="1304" h="1304" extrusionOk="0">
                  <a:moveTo>
                    <a:pt x="652" y="1"/>
                  </a:moveTo>
                  <a:cubicBezTo>
                    <a:pt x="301" y="1"/>
                    <a:pt x="0" y="301"/>
                    <a:pt x="0" y="652"/>
                  </a:cubicBezTo>
                  <a:cubicBezTo>
                    <a:pt x="0" y="1003"/>
                    <a:pt x="301" y="1304"/>
                    <a:pt x="652" y="1304"/>
                  </a:cubicBezTo>
                  <a:cubicBezTo>
                    <a:pt x="1028" y="1304"/>
                    <a:pt x="1303" y="1003"/>
                    <a:pt x="1303" y="652"/>
                  </a:cubicBezTo>
                  <a:cubicBezTo>
                    <a:pt x="1303" y="301"/>
                    <a:pt x="1028" y="1"/>
                    <a:pt x="6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9"/>
            <p:cNvSpPr/>
            <p:nvPr/>
          </p:nvSpPr>
          <p:spPr>
            <a:xfrm>
              <a:off x="2254867" y="2096671"/>
              <a:ext cx="53640" cy="53640"/>
            </a:xfrm>
            <a:custGeom>
              <a:avLst/>
              <a:gdLst/>
              <a:ahLst/>
              <a:cxnLst/>
              <a:rect l="l" t="t" r="r" b="b"/>
              <a:pathLst>
                <a:path w="1304" h="1304" extrusionOk="0">
                  <a:moveTo>
                    <a:pt x="652" y="0"/>
                  </a:moveTo>
                  <a:cubicBezTo>
                    <a:pt x="276" y="0"/>
                    <a:pt x="1" y="301"/>
                    <a:pt x="1" y="652"/>
                  </a:cubicBezTo>
                  <a:cubicBezTo>
                    <a:pt x="1" y="1003"/>
                    <a:pt x="276" y="1303"/>
                    <a:pt x="652" y="1303"/>
                  </a:cubicBezTo>
                  <a:cubicBezTo>
                    <a:pt x="1003" y="1303"/>
                    <a:pt x="1304" y="1003"/>
                    <a:pt x="1304" y="652"/>
                  </a:cubicBezTo>
                  <a:cubicBezTo>
                    <a:pt x="1304" y="301"/>
                    <a:pt x="1003" y="0"/>
                    <a:pt x="6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9"/>
            <p:cNvSpPr/>
            <p:nvPr/>
          </p:nvSpPr>
          <p:spPr>
            <a:xfrm>
              <a:off x="2118789" y="2174994"/>
              <a:ext cx="52612" cy="53681"/>
            </a:xfrm>
            <a:custGeom>
              <a:avLst/>
              <a:gdLst/>
              <a:ahLst/>
              <a:cxnLst/>
              <a:rect l="l" t="t" r="r" b="b"/>
              <a:pathLst>
                <a:path w="1279" h="1305" extrusionOk="0">
                  <a:moveTo>
                    <a:pt x="652" y="1"/>
                  </a:moveTo>
                  <a:cubicBezTo>
                    <a:pt x="276" y="1"/>
                    <a:pt x="0" y="302"/>
                    <a:pt x="0" y="652"/>
                  </a:cubicBezTo>
                  <a:cubicBezTo>
                    <a:pt x="0" y="1003"/>
                    <a:pt x="276" y="1304"/>
                    <a:pt x="652" y="1304"/>
                  </a:cubicBezTo>
                  <a:cubicBezTo>
                    <a:pt x="1003" y="1304"/>
                    <a:pt x="1279" y="1003"/>
                    <a:pt x="1279" y="652"/>
                  </a:cubicBezTo>
                  <a:cubicBezTo>
                    <a:pt x="1279" y="302"/>
                    <a:pt x="1003" y="1"/>
                    <a:pt x="6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8" name="Google Shape;1828;p39"/>
          <p:cNvGrpSpPr/>
          <p:nvPr/>
        </p:nvGrpSpPr>
        <p:grpSpPr>
          <a:xfrm>
            <a:off x="6098110" y="1271438"/>
            <a:ext cx="1061889" cy="1104774"/>
            <a:chOff x="5478353" y="859675"/>
            <a:chExt cx="3042662" cy="3165542"/>
          </a:xfrm>
        </p:grpSpPr>
        <p:sp>
          <p:nvSpPr>
            <p:cNvPr id="1829" name="Google Shape;1829;p39"/>
            <p:cNvSpPr/>
            <p:nvPr/>
          </p:nvSpPr>
          <p:spPr>
            <a:xfrm>
              <a:off x="5478353" y="2905396"/>
              <a:ext cx="2070476" cy="1119822"/>
            </a:xfrm>
            <a:custGeom>
              <a:avLst/>
              <a:gdLst/>
              <a:ahLst/>
              <a:cxnLst/>
              <a:rect l="l" t="t" r="r" b="b"/>
              <a:pathLst>
                <a:path w="20978" h="11346" extrusionOk="0">
                  <a:moveTo>
                    <a:pt x="3108" y="1"/>
                  </a:moveTo>
                  <a:lnTo>
                    <a:pt x="0" y="903"/>
                  </a:lnTo>
                  <a:cubicBezTo>
                    <a:pt x="1821" y="7235"/>
                    <a:pt x="7589" y="11346"/>
                    <a:pt x="13861" y="11346"/>
                  </a:cubicBezTo>
                  <a:cubicBezTo>
                    <a:pt x="15185" y="11346"/>
                    <a:pt x="16533" y="11162"/>
                    <a:pt x="17870" y="10778"/>
                  </a:cubicBezTo>
                  <a:cubicBezTo>
                    <a:pt x="18973" y="10477"/>
                    <a:pt x="20026" y="10026"/>
                    <a:pt x="20978" y="9474"/>
                  </a:cubicBezTo>
                  <a:lnTo>
                    <a:pt x="19399" y="6667"/>
                  </a:lnTo>
                  <a:cubicBezTo>
                    <a:pt x="18647" y="7093"/>
                    <a:pt x="17845" y="7419"/>
                    <a:pt x="16968" y="7670"/>
                  </a:cubicBezTo>
                  <a:cubicBezTo>
                    <a:pt x="15927" y="7973"/>
                    <a:pt x="14877" y="8117"/>
                    <a:pt x="13844" y="8117"/>
                  </a:cubicBezTo>
                  <a:cubicBezTo>
                    <a:pt x="8987" y="8117"/>
                    <a:pt x="4514" y="4920"/>
                    <a:pt x="31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9"/>
            <p:cNvSpPr/>
            <p:nvPr/>
          </p:nvSpPr>
          <p:spPr>
            <a:xfrm>
              <a:off x="5686114" y="1163962"/>
              <a:ext cx="1100872" cy="1100872"/>
            </a:xfrm>
            <a:custGeom>
              <a:avLst/>
              <a:gdLst/>
              <a:ahLst/>
              <a:cxnLst/>
              <a:rect l="l" t="t" r="r" b="b"/>
              <a:pathLst>
                <a:path w="11154" h="11154" extrusionOk="0">
                  <a:moveTo>
                    <a:pt x="11154" y="0"/>
                  </a:moveTo>
                  <a:cubicBezTo>
                    <a:pt x="4988" y="0"/>
                    <a:pt x="1" y="4988"/>
                    <a:pt x="1" y="11153"/>
                  </a:cubicBezTo>
                  <a:lnTo>
                    <a:pt x="11154" y="11153"/>
                  </a:lnTo>
                  <a:lnTo>
                    <a:pt x="111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9"/>
            <p:cNvSpPr/>
            <p:nvPr/>
          </p:nvSpPr>
          <p:spPr>
            <a:xfrm>
              <a:off x="5767738" y="1260390"/>
              <a:ext cx="2308041" cy="2310508"/>
            </a:xfrm>
            <a:custGeom>
              <a:avLst/>
              <a:gdLst/>
              <a:ahLst/>
              <a:cxnLst/>
              <a:rect l="l" t="t" r="r" b="b"/>
              <a:pathLst>
                <a:path w="23385" h="23410" extrusionOk="0">
                  <a:moveTo>
                    <a:pt x="11680" y="1"/>
                  </a:moveTo>
                  <a:lnTo>
                    <a:pt x="11680" y="11705"/>
                  </a:lnTo>
                  <a:lnTo>
                    <a:pt x="1" y="11705"/>
                  </a:lnTo>
                  <a:cubicBezTo>
                    <a:pt x="1" y="18171"/>
                    <a:pt x="5239" y="23409"/>
                    <a:pt x="11680" y="23409"/>
                  </a:cubicBezTo>
                  <a:cubicBezTo>
                    <a:pt x="18146" y="23409"/>
                    <a:pt x="23384" y="18171"/>
                    <a:pt x="23384" y="11705"/>
                  </a:cubicBezTo>
                  <a:cubicBezTo>
                    <a:pt x="23384" y="5239"/>
                    <a:pt x="18146" y="1"/>
                    <a:pt x="116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9"/>
            <p:cNvSpPr/>
            <p:nvPr/>
          </p:nvSpPr>
          <p:spPr>
            <a:xfrm>
              <a:off x="6895764" y="2413187"/>
              <a:ext cx="1625252" cy="1115677"/>
            </a:xfrm>
            <a:custGeom>
              <a:avLst/>
              <a:gdLst/>
              <a:ahLst/>
              <a:cxnLst/>
              <a:rect l="l" t="t" r="r" b="b"/>
              <a:pathLst>
                <a:path w="16467" h="11304" extrusionOk="0">
                  <a:moveTo>
                    <a:pt x="1529" y="827"/>
                  </a:moveTo>
                  <a:lnTo>
                    <a:pt x="15965" y="4612"/>
                  </a:lnTo>
                  <a:cubicBezTo>
                    <a:pt x="15339" y="6742"/>
                    <a:pt x="14286" y="8672"/>
                    <a:pt x="12883" y="10401"/>
                  </a:cubicBezTo>
                  <a:cubicBezTo>
                    <a:pt x="12782" y="10526"/>
                    <a:pt x="12682" y="10627"/>
                    <a:pt x="12582" y="10727"/>
                  </a:cubicBezTo>
                  <a:lnTo>
                    <a:pt x="1529" y="827"/>
                  </a:lnTo>
                  <a:close/>
                  <a:moveTo>
                    <a:pt x="0" y="0"/>
                  </a:moveTo>
                  <a:lnTo>
                    <a:pt x="12632" y="11303"/>
                  </a:lnTo>
                  <a:lnTo>
                    <a:pt x="12757" y="11153"/>
                  </a:lnTo>
                  <a:cubicBezTo>
                    <a:pt x="12908" y="11003"/>
                    <a:pt x="13058" y="10827"/>
                    <a:pt x="13183" y="10677"/>
                  </a:cubicBezTo>
                  <a:cubicBezTo>
                    <a:pt x="14687" y="8847"/>
                    <a:pt x="15790" y="6767"/>
                    <a:pt x="16417" y="4511"/>
                  </a:cubicBezTo>
                  <a:lnTo>
                    <a:pt x="16467" y="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9"/>
            <p:cNvSpPr/>
            <p:nvPr/>
          </p:nvSpPr>
          <p:spPr>
            <a:xfrm>
              <a:off x="5498093" y="2415654"/>
              <a:ext cx="1422527" cy="1241812"/>
            </a:xfrm>
            <a:custGeom>
              <a:avLst/>
              <a:gdLst/>
              <a:ahLst/>
              <a:cxnLst/>
              <a:rect l="l" t="t" r="r" b="b"/>
              <a:pathLst>
                <a:path w="14413" h="12582" extrusionOk="0">
                  <a:moveTo>
                    <a:pt x="14412" y="0"/>
                  </a:moveTo>
                  <a:lnTo>
                    <a:pt x="1" y="2381"/>
                  </a:lnTo>
                  <a:cubicBezTo>
                    <a:pt x="703" y="6717"/>
                    <a:pt x="3334" y="10401"/>
                    <a:pt x="6968" y="12582"/>
                  </a:cubicBezTo>
                  <a:lnTo>
                    <a:pt x="144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9"/>
            <p:cNvSpPr/>
            <p:nvPr/>
          </p:nvSpPr>
          <p:spPr>
            <a:xfrm>
              <a:off x="6920537" y="859675"/>
              <a:ext cx="1212104" cy="818893"/>
            </a:xfrm>
            <a:custGeom>
              <a:avLst/>
              <a:gdLst/>
              <a:ahLst/>
              <a:cxnLst/>
              <a:rect l="l" t="t" r="r" b="b"/>
              <a:pathLst>
                <a:path w="12281" h="8297" extrusionOk="0">
                  <a:moveTo>
                    <a:pt x="0" y="1"/>
                  </a:moveTo>
                  <a:lnTo>
                    <a:pt x="0" y="2557"/>
                  </a:lnTo>
                  <a:cubicBezTo>
                    <a:pt x="91" y="2555"/>
                    <a:pt x="182" y="2554"/>
                    <a:pt x="272" y="2554"/>
                  </a:cubicBezTo>
                  <a:cubicBezTo>
                    <a:pt x="4545" y="2554"/>
                    <a:pt x="8289" y="4860"/>
                    <a:pt x="10351" y="8296"/>
                  </a:cubicBezTo>
                  <a:lnTo>
                    <a:pt x="12281" y="6492"/>
                  </a:lnTo>
                  <a:cubicBezTo>
                    <a:pt x="9749" y="2532"/>
                    <a:pt x="4988" y="76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D4FE2D-2CF4-4105-B548-1C8E66BFE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 RENTING COLOMBIA S.A.S</a:t>
            </a:r>
          </a:p>
        </p:txBody>
      </p:sp>
      <p:pic>
        <p:nvPicPr>
          <p:cNvPr id="2050" name="Picture 2" descr="Renting Colombia, soluciones especializadas de movilidad">
            <a:extLst>
              <a:ext uri="{FF2B5EF4-FFF2-40B4-BE49-F238E27FC236}">
                <a16:creationId xmlns:a16="http://schemas.microsoft.com/office/drawing/2014/main" id="{74475BB1-D1D5-4EB0-8C1F-8E45A49CB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435" y="1159488"/>
            <a:ext cx="2270844" cy="3778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omina el análisis de sentimientos en Python con scikit-learn: ¡Clasifica  textos como un experto con nuestra guía paso a paso! | El código Perfecto">
            <a:extLst>
              <a:ext uri="{FF2B5EF4-FFF2-40B4-BE49-F238E27FC236}">
                <a16:creationId xmlns:a16="http://schemas.microsoft.com/office/drawing/2014/main" id="{5F618732-C1A4-4A58-AABC-911DB962D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632" y="1571085"/>
            <a:ext cx="4660181" cy="2621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2117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" name="Google Shape;1742;p38"/>
          <p:cNvSpPr txBox="1">
            <a:spLocks noGrp="1"/>
          </p:cNvSpPr>
          <p:nvPr>
            <p:ph type="title"/>
          </p:nvPr>
        </p:nvSpPr>
        <p:spPr>
          <a:xfrm>
            <a:off x="713225" y="2448213"/>
            <a:ext cx="44724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Conceptos clave</a:t>
            </a:r>
            <a:endParaRPr dirty="0"/>
          </a:p>
        </p:txBody>
      </p:sp>
      <p:sp>
        <p:nvSpPr>
          <p:cNvPr id="1743" name="Google Shape;1743;p38"/>
          <p:cNvSpPr txBox="1">
            <a:spLocks noGrp="1"/>
          </p:cNvSpPr>
          <p:nvPr>
            <p:ph type="title" idx="2"/>
          </p:nvPr>
        </p:nvSpPr>
        <p:spPr>
          <a:xfrm>
            <a:off x="2208275" y="1423663"/>
            <a:ext cx="14823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744" name="Google Shape;1744;p38"/>
          <p:cNvSpPr txBox="1">
            <a:spLocks noGrp="1"/>
          </p:cNvSpPr>
          <p:nvPr>
            <p:ph type="subTitle" idx="1"/>
          </p:nvPr>
        </p:nvSpPr>
        <p:spPr>
          <a:xfrm>
            <a:off x="713225" y="3279320"/>
            <a:ext cx="4472400" cy="10153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s-MX" dirty="0">
                <a:solidFill>
                  <a:schemeClr val="bg1">
                    <a:lumMod val="10000"/>
                  </a:schemeClr>
                </a:solidFill>
              </a:rPr>
              <a:t>Profundizar en los </a:t>
            </a:r>
            <a:r>
              <a:rPr lang="es-MX" b="1" dirty="0">
                <a:solidFill>
                  <a:schemeClr val="bg1">
                    <a:lumMod val="10000"/>
                  </a:schemeClr>
                </a:solidFill>
              </a:rPr>
              <a:t>conceptos</a:t>
            </a:r>
            <a:r>
              <a:rPr lang="es-MX" dirty="0">
                <a:solidFill>
                  <a:schemeClr val="bg1">
                    <a:lumMod val="10000"/>
                  </a:schemeClr>
                </a:solidFill>
              </a:rPr>
              <a:t> fundamentales de </a:t>
            </a:r>
            <a:r>
              <a:rPr lang="es-MX" b="1" dirty="0">
                <a:solidFill>
                  <a:schemeClr val="bg1">
                    <a:lumMod val="10000"/>
                  </a:schemeClr>
                </a:solidFill>
              </a:rPr>
              <a:t>BI</a:t>
            </a:r>
            <a:r>
              <a:rPr lang="es-MX" dirty="0">
                <a:solidFill>
                  <a:schemeClr val="bg1">
                    <a:lumMod val="10000"/>
                  </a:schemeClr>
                </a:solidFill>
              </a:rPr>
              <a:t>  y Data Analytcs haciendo énfasis la importancia de la </a:t>
            </a:r>
            <a:r>
              <a:rPr lang="es-MX" b="1" dirty="0">
                <a:solidFill>
                  <a:schemeClr val="bg1">
                    <a:lumMod val="10000"/>
                  </a:schemeClr>
                </a:solidFill>
              </a:rPr>
              <a:t>calidad</a:t>
            </a:r>
            <a:r>
              <a:rPr lang="es-MX" dirty="0">
                <a:solidFill>
                  <a:schemeClr val="bg1">
                    <a:lumMod val="10000"/>
                  </a:schemeClr>
                </a:solidFill>
              </a:rPr>
              <a:t> de los </a:t>
            </a:r>
            <a:r>
              <a:rPr lang="es-MX" b="1" dirty="0">
                <a:solidFill>
                  <a:schemeClr val="bg1">
                    <a:lumMod val="10000"/>
                  </a:schemeClr>
                </a:solidFill>
              </a:rPr>
              <a:t>datos</a:t>
            </a:r>
          </a:p>
        </p:txBody>
      </p:sp>
      <p:grpSp>
        <p:nvGrpSpPr>
          <p:cNvPr id="1745" name="Google Shape;1745;p38"/>
          <p:cNvGrpSpPr/>
          <p:nvPr/>
        </p:nvGrpSpPr>
        <p:grpSpPr>
          <a:xfrm>
            <a:off x="5353800" y="841275"/>
            <a:ext cx="3230047" cy="3218875"/>
            <a:chOff x="5353800" y="841275"/>
            <a:chExt cx="3230047" cy="3218875"/>
          </a:xfrm>
        </p:grpSpPr>
        <p:sp>
          <p:nvSpPr>
            <p:cNvPr id="1746" name="Google Shape;1746;p38"/>
            <p:cNvSpPr/>
            <p:nvPr/>
          </p:nvSpPr>
          <p:spPr>
            <a:xfrm>
              <a:off x="6287794" y="1282766"/>
              <a:ext cx="102452" cy="88921"/>
            </a:xfrm>
            <a:custGeom>
              <a:avLst/>
              <a:gdLst/>
              <a:ahLst/>
              <a:cxnLst/>
              <a:rect l="l" t="t" r="r" b="b"/>
              <a:pathLst>
                <a:path w="954" h="828" extrusionOk="0">
                  <a:moveTo>
                    <a:pt x="753" y="0"/>
                  </a:moveTo>
                  <a:cubicBezTo>
                    <a:pt x="753" y="0"/>
                    <a:pt x="702" y="25"/>
                    <a:pt x="652" y="75"/>
                  </a:cubicBezTo>
                  <a:cubicBezTo>
                    <a:pt x="577" y="125"/>
                    <a:pt x="477" y="201"/>
                    <a:pt x="377" y="276"/>
                  </a:cubicBezTo>
                  <a:cubicBezTo>
                    <a:pt x="276" y="326"/>
                    <a:pt x="201" y="426"/>
                    <a:pt x="126" y="476"/>
                  </a:cubicBezTo>
                  <a:cubicBezTo>
                    <a:pt x="51" y="526"/>
                    <a:pt x="1" y="577"/>
                    <a:pt x="1" y="577"/>
                  </a:cubicBezTo>
                  <a:lnTo>
                    <a:pt x="276" y="827"/>
                  </a:lnTo>
                  <a:cubicBezTo>
                    <a:pt x="276" y="827"/>
                    <a:pt x="301" y="802"/>
                    <a:pt x="377" y="752"/>
                  </a:cubicBezTo>
                  <a:cubicBezTo>
                    <a:pt x="427" y="702"/>
                    <a:pt x="502" y="627"/>
                    <a:pt x="602" y="551"/>
                  </a:cubicBezTo>
                  <a:cubicBezTo>
                    <a:pt x="677" y="501"/>
                    <a:pt x="778" y="426"/>
                    <a:pt x="853" y="401"/>
                  </a:cubicBezTo>
                  <a:cubicBezTo>
                    <a:pt x="903" y="351"/>
                    <a:pt x="953" y="326"/>
                    <a:pt x="953" y="326"/>
                  </a:cubicBezTo>
                  <a:lnTo>
                    <a:pt x="753" y="0"/>
                  </a:lnTo>
                  <a:close/>
                </a:path>
              </a:pathLst>
            </a:custGeom>
            <a:solidFill>
              <a:srgbClr val="D37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8"/>
            <p:cNvSpPr/>
            <p:nvPr/>
          </p:nvSpPr>
          <p:spPr>
            <a:xfrm>
              <a:off x="6411618" y="1212746"/>
              <a:ext cx="102345" cy="80867"/>
            </a:xfrm>
            <a:custGeom>
              <a:avLst/>
              <a:gdLst/>
              <a:ahLst/>
              <a:cxnLst/>
              <a:rect l="l" t="t" r="r" b="b"/>
              <a:pathLst>
                <a:path w="953" h="753" extrusionOk="0">
                  <a:moveTo>
                    <a:pt x="803" y="0"/>
                  </a:moveTo>
                  <a:cubicBezTo>
                    <a:pt x="803" y="0"/>
                    <a:pt x="752" y="26"/>
                    <a:pt x="677" y="76"/>
                  </a:cubicBezTo>
                  <a:cubicBezTo>
                    <a:pt x="602" y="101"/>
                    <a:pt x="502" y="151"/>
                    <a:pt x="402" y="201"/>
                  </a:cubicBezTo>
                  <a:cubicBezTo>
                    <a:pt x="301" y="276"/>
                    <a:pt x="201" y="326"/>
                    <a:pt x="126" y="351"/>
                  </a:cubicBezTo>
                  <a:cubicBezTo>
                    <a:pt x="51" y="401"/>
                    <a:pt x="1" y="427"/>
                    <a:pt x="1" y="427"/>
                  </a:cubicBezTo>
                  <a:lnTo>
                    <a:pt x="176" y="752"/>
                  </a:lnTo>
                  <a:cubicBezTo>
                    <a:pt x="176" y="752"/>
                    <a:pt x="226" y="702"/>
                    <a:pt x="301" y="677"/>
                  </a:cubicBezTo>
                  <a:cubicBezTo>
                    <a:pt x="377" y="627"/>
                    <a:pt x="477" y="577"/>
                    <a:pt x="577" y="527"/>
                  </a:cubicBezTo>
                  <a:cubicBezTo>
                    <a:pt x="652" y="477"/>
                    <a:pt x="752" y="427"/>
                    <a:pt x="828" y="401"/>
                  </a:cubicBezTo>
                  <a:cubicBezTo>
                    <a:pt x="903" y="351"/>
                    <a:pt x="953" y="351"/>
                    <a:pt x="953" y="351"/>
                  </a:cubicBez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8"/>
            <p:cNvSpPr/>
            <p:nvPr/>
          </p:nvSpPr>
          <p:spPr>
            <a:xfrm>
              <a:off x="6543496" y="1164312"/>
              <a:ext cx="105137" cy="67335"/>
            </a:xfrm>
            <a:custGeom>
              <a:avLst/>
              <a:gdLst/>
              <a:ahLst/>
              <a:cxnLst/>
              <a:rect l="l" t="t" r="r" b="b"/>
              <a:pathLst>
                <a:path w="979" h="627" extrusionOk="0">
                  <a:moveTo>
                    <a:pt x="853" y="0"/>
                  </a:moveTo>
                  <a:cubicBezTo>
                    <a:pt x="853" y="0"/>
                    <a:pt x="652" y="50"/>
                    <a:pt x="427" y="126"/>
                  </a:cubicBezTo>
                  <a:cubicBezTo>
                    <a:pt x="201" y="201"/>
                    <a:pt x="1" y="301"/>
                    <a:pt x="1" y="301"/>
                  </a:cubicBezTo>
                  <a:lnTo>
                    <a:pt x="126" y="627"/>
                  </a:lnTo>
                  <a:cubicBezTo>
                    <a:pt x="126" y="627"/>
                    <a:pt x="326" y="552"/>
                    <a:pt x="552" y="477"/>
                  </a:cubicBezTo>
                  <a:cubicBezTo>
                    <a:pt x="753" y="401"/>
                    <a:pt x="978" y="351"/>
                    <a:pt x="978" y="351"/>
                  </a:cubicBezTo>
                  <a:lnTo>
                    <a:pt x="8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8"/>
            <p:cNvSpPr/>
            <p:nvPr/>
          </p:nvSpPr>
          <p:spPr>
            <a:xfrm>
              <a:off x="6683429" y="1129302"/>
              <a:ext cx="102452" cy="59281"/>
            </a:xfrm>
            <a:custGeom>
              <a:avLst/>
              <a:gdLst/>
              <a:ahLst/>
              <a:cxnLst/>
              <a:rect l="l" t="t" r="r" b="b"/>
              <a:pathLst>
                <a:path w="954" h="552" extrusionOk="0">
                  <a:moveTo>
                    <a:pt x="878" y="1"/>
                  </a:moveTo>
                  <a:cubicBezTo>
                    <a:pt x="878" y="1"/>
                    <a:pt x="653" y="51"/>
                    <a:pt x="427" y="101"/>
                  </a:cubicBezTo>
                  <a:cubicBezTo>
                    <a:pt x="327" y="126"/>
                    <a:pt x="226" y="151"/>
                    <a:pt x="126" y="151"/>
                  </a:cubicBezTo>
                  <a:cubicBezTo>
                    <a:pt x="51" y="176"/>
                    <a:pt x="1" y="201"/>
                    <a:pt x="1" y="201"/>
                  </a:cubicBezTo>
                  <a:lnTo>
                    <a:pt x="76" y="552"/>
                  </a:lnTo>
                  <a:cubicBezTo>
                    <a:pt x="76" y="552"/>
                    <a:pt x="126" y="527"/>
                    <a:pt x="226" y="527"/>
                  </a:cubicBezTo>
                  <a:cubicBezTo>
                    <a:pt x="302" y="502"/>
                    <a:pt x="402" y="477"/>
                    <a:pt x="527" y="452"/>
                  </a:cubicBezTo>
                  <a:cubicBezTo>
                    <a:pt x="728" y="402"/>
                    <a:pt x="953" y="376"/>
                    <a:pt x="953" y="376"/>
                  </a:cubicBezTo>
                  <a:lnTo>
                    <a:pt x="8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8"/>
            <p:cNvSpPr/>
            <p:nvPr/>
          </p:nvSpPr>
          <p:spPr>
            <a:xfrm>
              <a:off x="6826154" y="1113193"/>
              <a:ext cx="99660" cy="48541"/>
            </a:xfrm>
            <a:custGeom>
              <a:avLst/>
              <a:gdLst/>
              <a:ahLst/>
              <a:cxnLst/>
              <a:rect l="l" t="t" r="r" b="b"/>
              <a:pathLst>
                <a:path w="928" h="452" extrusionOk="0">
                  <a:moveTo>
                    <a:pt x="903" y="0"/>
                  </a:moveTo>
                  <a:cubicBezTo>
                    <a:pt x="903" y="0"/>
                    <a:pt x="677" y="25"/>
                    <a:pt x="451" y="25"/>
                  </a:cubicBezTo>
                  <a:cubicBezTo>
                    <a:pt x="226" y="50"/>
                    <a:pt x="0" y="75"/>
                    <a:pt x="0" y="75"/>
                  </a:cubicBezTo>
                  <a:lnTo>
                    <a:pt x="50" y="451"/>
                  </a:lnTo>
                  <a:cubicBezTo>
                    <a:pt x="50" y="451"/>
                    <a:pt x="276" y="426"/>
                    <a:pt x="476" y="401"/>
                  </a:cubicBezTo>
                  <a:cubicBezTo>
                    <a:pt x="702" y="376"/>
                    <a:pt x="928" y="376"/>
                    <a:pt x="928" y="376"/>
                  </a:cubicBezTo>
                  <a:lnTo>
                    <a:pt x="9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8"/>
            <p:cNvSpPr/>
            <p:nvPr/>
          </p:nvSpPr>
          <p:spPr>
            <a:xfrm>
              <a:off x="6971456" y="1113193"/>
              <a:ext cx="99660" cy="40487"/>
            </a:xfrm>
            <a:custGeom>
              <a:avLst/>
              <a:gdLst/>
              <a:ahLst/>
              <a:cxnLst/>
              <a:rect l="l" t="t" r="r" b="b"/>
              <a:pathLst>
                <a:path w="928" h="377" extrusionOk="0">
                  <a:moveTo>
                    <a:pt x="1" y="0"/>
                  </a:moveTo>
                  <a:lnTo>
                    <a:pt x="1" y="351"/>
                  </a:lnTo>
                  <a:lnTo>
                    <a:pt x="452" y="351"/>
                  </a:lnTo>
                  <a:cubicBezTo>
                    <a:pt x="677" y="376"/>
                    <a:pt x="903" y="376"/>
                    <a:pt x="903" y="376"/>
                  </a:cubicBezTo>
                  <a:lnTo>
                    <a:pt x="9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8"/>
            <p:cNvSpPr/>
            <p:nvPr/>
          </p:nvSpPr>
          <p:spPr>
            <a:xfrm>
              <a:off x="7114074" y="1115878"/>
              <a:ext cx="99768" cy="48541"/>
            </a:xfrm>
            <a:custGeom>
              <a:avLst/>
              <a:gdLst/>
              <a:ahLst/>
              <a:cxnLst/>
              <a:rect l="l" t="t" r="r" b="b"/>
              <a:pathLst>
                <a:path w="929" h="452" extrusionOk="0">
                  <a:moveTo>
                    <a:pt x="26" y="0"/>
                  </a:moveTo>
                  <a:lnTo>
                    <a:pt x="1" y="376"/>
                  </a:lnTo>
                  <a:cubicBezTo>
                    <a:pt x="1" y="376"/>
                    <a:pt x="227" y="376"/>
                    <a:pt x="452" y="401"/>
                  </a:cubicBezTo>
                  <a:cubicBezTo>
                    <a:pt x="678" y="426"/>
                    <a:pt x="903" y="451"/>
                    <a:pt x="903" y="451"/>
                  </a:cubicBezTo>
                  <a:lnTo>
                    <a:pt x="928" y="100"/>
                  </a:lnTo>
                  <a:cubicBezTo>
                    <a:pt x="928" y="100"/>
                    <a:pt x="703" y="75"/>
                    <a:pt x="477" y="50"/>
                  </a:cubicBezTo>
                  <a:cubicBezTo>
                    <a:pt x="252" y="25"/>
                    <a:pt x="26" y="0"/>
                    <a:pt x="26" y="0"/>
                  </a:cubicBezTo>
                  <a:close/>
                </a:path>
              </a:pathLst>
            </a:custGeom>
            <a:solidFill>
              <a:srgbClr val="D37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8"/>
            <p:cNvSpPr/>
            <p:nvPr/>
          </p:nvSpPr>
          <p:spPr>
            <a:xfrm>
              <a:off x="7256799" y="1131986"/>
              <a:ext cx="102345" cy="56596"/>
            </a:xfrm>
            <a:custGeom>
              <a:avLst/>
              <a:gdLst/>
              <a:ahLst/>
              <a:cxnLst/>
              <a:rect l="l" t="t" r="r" b="b"/>
              <a:pathLst>
                <a:path w="953" h="527" extrusionOk="0">
                  <a:moveTo>
                    <a:pt x="50" y="1"/>
                  </a:moveTo>
                  <a:lnTo>
                    <a:pt x="0" y="377"/>
                  </a:lnTo>
                  <a:cubicBezTo>
                    <a:pt x="0" y="377"/>
                    <a:pt x="226" y="402"/>
                    <a:pt x="426" y="452"/>
                  </a:cubicBezTo>
                  <a:cubicBezTo>
                    <a:pt x="652" y="477"/>
                    <a:pt x="878" y="527"/>
                    <a:pt x="878" y="527"/>
                  </a:cubicBezTo>
                  <a:lnTo>
                    <a:pt x="953" y="176"/>
                  </a:lnTo>
                  <a:cubicBezTo>
                    <a:pt x="953" y="176"/>
                    <a:pt x="727" y="126"/>
                    <a:pt x="502" y="76"/>
                  </a:cubicBezTo>
                  <a:cubicBezTo>
                    <a:pt x="276" y="51"/>
                    <a:pt x="50" y="1"/>
                    <a:pt x="50" y="1"/>
                  </a:cubicBezTo>
                  <a:close/>
                </a:path>
              </a:pathLst>
            </a:custGeom>
            <a:solidFill>
              <a:srgbClr val="D37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8"/>
            <p:cNvSpPr/>
            <p:nvPr/>
          </p:nvSpPr>
          <p:spPr>
            <a:xfrm>
              <a:off x="7396731" y="1161627"/>
              <a:ext cx="102345" cy="64650"/>
            </a:xfrm>
            <a:custGeom>
              <a:avLst/>
              <a:gdLst/>
              <a:ahLst/>
              <a:cxnLst/>
              <a:rect l="l" t="t" r="r" b="b"/>
              <a:pathLst>
                <a:path w="953" h="602" extrusionOk="0">
                  <a:moveTo>
                    <a:pt x="76" y="0"/>
                  </a:moveTo>
                  <a:lnTo>
                    <a:pt x="1" y="351"/>
                  </a:lnTo>
                  <a:cubicBezTo>
                    <a:pt x="1" y="351"/>
                    <a:pt x="201" y="401"/>
                    <a:pt x="427" y="476"/>
                  </a:cubicBezTo>
                  <a:cubicBezTo>
                    <a:pt x="627" y="527"/>
                    <a:pt x="853" y="602"/>
                    <a:pt x="853" y="602"/>
                  </a:cubicBezTo>
                  <a:lnTo>
                    <a:pt x="953" y="251"/>
                  </a:lnTo>
                  <a:cubicBezTo>
                    <a:pt x="953" y="251"/>
                    <a:pt x="752" y="176"/>
                    <a:pt x="527" y="126"/>
                  </a:cubicBezTo>
                  <a:cubicBezTo>
                    <a:pt x="301" y="50"/>
                    <a:pt x="76" y="0"/>
                    <a:pt x="76" y="0"/>
                  </a:cubicBezTo>
                  <a:close/>
                </a:path>
              </a:pathLst>
            </a:custGeom>
            <a:solidFill>
              <a:srgbClr val="D37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8"/>
            <p:cNvSpPr/>
            <p:nvPr/>
          </p:nvSpPr>
          <p:spPr>
            <a:xfrm>
              <a:off x="7531294" y="1202006"/>
              <a:ext cx="105137" cy="72705"/>
            </a:xfrm>
            <a:custGeom>
              <a:avLst/>
              <a:gdLst/>
              <a:ahLst/>
              <a:cxnLst/>
              <a:rect l="l" t="t" r="r" b="b"/>
              <a:pathLst>
                <a:path w="979" h="677" extrusionOk="0">
                  <a:moveTo>
                    <a:pt x="126" y="0"/>
                  </a:moveTo>
                  <a:lnTo>
                    <a:pt x="1" y="351"/>
                  </a:lnTo>
                  <a:cubicBezTo>
                    <a:pt x="1" y="351"/>
                    <a:pt x="226" y="426"/>
                    <a:pt x="427" y="501"/>
                  </a:cubicBezTo>
                  <a:cubicBezTo>
                    <a:pt x="627" y="602"/>
                    <a:pt x="828" y="677"/>
                    <a:pt x="828" y="677"/>
                  </a:cubicBezTo>
                  <a:lnTo>
                    <a:pt x="978" y="351"/>
                  </a:lnTo>
                  <a:cubicBezTo>
                    <a:pt x="978" y="351"/>
                    <a:pt x="778" y="251"/>
                    <a:pt x="552" y="176"/>
                  </a:cubicBezTo>
                  <a:cubicBezTo>
                    <a:pt x="352" y="75"/>
                    <a:pt x="126" y="0"/>
                    <a:pt x="126" y="0"/>
                  </a:cubicBezTo>
                  <a:close/>
                </a:path>
              </a:pathLst>
            </a:custGeom>
            <a:solidFill>
              <a:srgbClr val="D37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8"/>
            <p:cNvSpPr/>
            <p:nvPr/>
          </p:nvSpPr>
          <p:spPr>
            <a:xfrm>
              <a:off x="7663172" y="1258495"/>
              <a:ext cx="105137" cy="78182"/>
            </a:xfrm>
            <a:custGeom>
              <a:avLst/>
              <a:gdLst/>
              <a:ahLst/>
              <a:cxnLst/>
              <a:rect l="l" t="t" r="r" b="b"/>
              <a:pathLst>
                <a:path w="979" h="728" extrusionOk="0">
                  <a:moveTo>
                    <a:pt x="151" y="1"/>
                  </a:moveTo>
                  <a:lnTo>
                    <a:pt x="1" y="326"/>
                  </a:lnTo>
                  <a:cubicBezTo>
                    <a:pt x="1" y="326"/>
                    <a:pt x="201" y="427"/>
                    <a:pt x="402" y="527"/>
                  </a:cubicBezTo>
                  <a:cubicBezTo>
                    <a:pt x="602" y="627"/>
                    <a:pt x="803" y="727"/>
                    <a:pt x="803" y="727"/>
                  </a:cubicBezTo>
                  <a:lnTo>
                    <a:pt x="978" y="402"/>
                  </a:lnTo>
                  <a:cubicBezTo>
                    <a:pt x="978" y="402"/>
                    <a:pt x="778" y="301"/>
                    <a:pt x="577" y="201"/>
                  </a:cubicBezTo>
                  <a:cubicBezTo>
                    <a:pt x="377" y="101"/>
                    <a:pt x="151" y="1"/>
                    <a:pt x="151" y="1"/>
                  </a:cubicBezTo>
                  <a:close/>
                </a:path>
              </a:pathLst>
            </a:custGeom>
            <a:solidFill>
              <a:srgbClr val="D37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8"/>
            <p:cNvSpPr/>
            <p:nvPr/>
          </p:nvSpPr>
          <p:spPr>
            <a:xfrm>
              <a:off x="7789681" y="1325830"/>
              <a:ext cx="102452" cy="86236"/>
            </a:xfrm>
            <a:custGeom>
              <a:avLst/>
              <a:gdLst/>
              <a:ahLst/>
              <a:cxnLst/>
              <a:rect l="l" t="t" r="r" b="b"/>
              <a:pathLst>
                <a:path w="954" h="803" extrusionOk="0">
                  <a:moveTo>
                    <a:pt x="176" y="0"/>
                  </a:moveTo>
                  <a:lnTo>
                    <a:pt x="1" y="326"/>
                  </a:lnTo>
                  <a:cubicBezTo>
                    <a:pt x="1" y="326"/>
                    <a:pt x="176" y="451"/>
                    <a:pt x="377" y="551"/>
                  </a:cubicBezTo>
                  <a:cubicBezTo>
                    <a:pt x="452" y="627"/>
                    <a:pt x="552" y="677"/>
                    <a:pt x="627" y="727"/>
                  </a:cubicBezTo>
                  <a:cubicBezTo>
                    <a:pt x="677" y="777"/>
                    <a:pt x="728" y="802"/>
                    <a:pt x="728" y="802"/>
                  </a:cubicBezTo>
                  <a:lnTo>
                    <a:pt x="953" y="526"/>
                  </a:lnTo>
                  <a:cubicBezTo>
                    <a:pt x="953" y="526"/>
                    <a:pt x="903" y="476"/>
                    <a:pt x="828" y="426"/>
                  </a:cubicBezTo>
                  <a:cubicBezTo>
                    <a:pt x="753" y="376"/>
                    <a:pt x="652" y="326"/>
                    <a:pt x="577" y="251"/>
                  </a:cubicBezTo>
                  <a:cubicBezTo>
                    <a:pt x="377" y="125"/>
                    <a:pt x="176" y="0"/>
                    <a:pt x="176" y="0"/>
                  </a:cubicBezTo>
                  <a:close/>
                </a:path>
              </a:pathLst>
            </a:custGeom>
            <a:solidFill>
              <a:srgbClr val="D37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8"/>
            <p:cNvSpPr/>
            <p:nvPr/>
          </p:nvSpPr>
          <p:spPr>
            <a:xfrm>
              <a:off x="7905450" y="1409274"/>
              <a:ext cx="99660" cy="94291"/>
            </a:xfrm>
            <a:custGeom>
              <a:avLst/>
              <a:gdLst/>
              <a:ahLst/>
              <a:cxnLst/>
              <a:rect l="l" t="t" r="r" b="b"/>
              <a:pathLst>
                <a:path w="928" h="878" extrusionOk="0">
                  <a:moveTo>
                    <a:pt x="226" y="0"/>
                  </a:moveTo>
                  <a:lnTo>
                    <a:pt x="0" y="301"/>
                  </a:lnTo>
                  <a:lnTo>
                    <a:pt x="677" y="877"/>
                  </a:lnTo>
                  <a:lnTo>
                    <a:pt x="928" y="602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D37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8"/>
            <p:cNvSpPr/>
            <p:nvPr/>
          </p:nvSpPr>
          <p:spPr>
            <a:xfrm>
              <a:off x="8010373" y="1508827"/>
              <a:ext cx="94398" cy="96975"/>
            </a:xfrm>
            <a:custGeom>
              <a:avLst/>
              <a:gdLst/>
              <a:ahLst/>
              <a:cxnLst/>
              <a:rect l="l" t="t" r="r" b="b"/>
              <a:pathLst>
                <a:path w="879" h="903" extrusionOk="0">
                  <a:moveTo>
                    <a:pt x="252" y="0"/>
                  </a:moveTo>
                  <a:lnTo>
                    <a:pt x="1" y="251"/>
                  </a:lnTo>
                  <a:lnTo>
                    <a:pt x="602" y="903"/>
                  </a:lnTo>
                  <a:lnTo>
                    <a:pt x="878" y="677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8"/>
            <p:cNvSpPr/>
            <p:nvPr/>
          </p:nvSpPr>
          <p:spPr>
            <a:xfrm>
              <a:off x="8101979" y="1619119"/>
              <a:ext cx="88921" cy="102452"/>
            </a:xfrm>
            <a:custGeom>
              <a:avLst/>
              <a:gdLst/>
              <a:ahLst/>
              <a:cxnLst/>
              <a:rect l="l" t="t" r="r" b="b"/>
              <a:pathLst>
                <a:path w="828" h="954" extrusionOk="0">
                  <a:moveTo>
                    <a:pt x="301" y="1"/>
                  </a:moveTo>
                  <a:lnTo>
                    <a:pt x="0" y="227"/>
                  </a:lnTo>
                  <a:cubicBezTo>
                    <a:pt x="0" y="227"/>
                    <a:pt x="150" y="402"/>
                    <a:pt x="276" y="577"/>
                  </a:cubicBezTo>
                  <a:cubicBezTo>
                    <a:pt x="401" y="753"/>
                    <a:pt x="526" y="953"/>
                    <a:pt x="526" y="953"/>
                  </a:cubicBezTo>
                  <a:lnTo>
                    <a:pt x="827" y="753"/>
                  </a:lnTo>
                  <a:cubicBezTo>
                    <a:pt x="827" y="753"/>
                    <a:pt x="702" y="552"/>
                    <a:pt x="576" y="352"/>
                  </a:cubicBezTo>
                  <a:cubicBezTo>
                    <a:pt x="451" y="176"/>
                    <a:pt x="301" y="1"/>
                    <a:pt x="3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8"/>
            <p:cNvSpPr/>
            <p:nvPr/>
          </p:nvSpPr>
          <p:spPr>
            <a:xfrm>
              <a:off x="8182631" y="1740258"/>
              <a:ext cx="80867" cy="102452"/>
            </a:xfrm>
            <a:custGeom>
              <a:avLst/>
              <a:gdLst/>
              <a:ahLst/>
              <a:cxnLst/>
              <a:rect l="l" t="t" r="r" b="b"/>
              <a:pathLst>
                <a:path w="753" h="954" extrusionOk="0">
                  <a:moveTo>
                    <a:pt x="302" y="1"/>
                  </a:moveTo>
                  <a:lnTo>
                    <a:pt x="1" y="176"/>
                  </a:lnTo>
                  <a:lnTo>
                    <a:pt x="427" y="953"/>
                  </a:lnTo>
                  <a:lnTo>
                    <a:pt x="753" y="803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8"/>
            <p:cNvSpPr/>
            <p:nvPr/>
          </p:nvSpPr>
          <p:spPr>
            <a:xfrm>
              <a:off x="8247281" y="1869451"/>
              <a:ext cx="72812" cy="105137"/>
            </a:xfrm>
            <a:custGeom>
              <a:avLst/>
              <a:gdLst/>
              <a:ahLst/>
              <a:cxnLst/>
              <a:rect l="l" t="t" r="r" b="b"/>
              <a:pathLst>
                <a:path w="678" h="979" extrusionOk="0">
                  <a:moveTo>
                    <a:pt x="326" y="1"/>
                  </a:moveTo>
                  <a:lnTo>
                    <a:pt x="0" y="151"/>
                  </a:lnTo>
                  <a:cubicBezTo>
                    <a:pt x="0" y="151"/>
                    <a:pt x="25" y="201"/>
                    <a:pt x="51" y="276"/>
                  </a:cubicBezTo>
                  <a:cubicBezTo>
                    <a:pt x="101" y="352"/>
                    <a:pt x="126" y="452"/>
                    <a:pt x="176" y="552"/>
                  </a:cubicBezTo>
                  <a:lnTo>
                    <a:pt x="326" y="978"/>
                  </a:lnTo>
                  <a:lnTo>
                    <a:pt x="677" y="853"/>
                  </a:lnTo>
                  <a:cubicBezTo>
                    <a:pt x="677" y="853"/>
                    <a:pt x="602" y="627"/>
                    <a:pt x="502" y="427"/>
                  </a:cubicBezTo>
                  <a:cubicBezTo>
                    <a:pt x="477" y="327"/>
                    <a:pt x="426" y="201"/>
                    <a:pt x="401" y="126"/>
                  </a:cubicBezTo>
                  <a:cubicBezTo>
                    <a:pt x="351" y="51"/>
                    <a:pt x="326" y="1"/>
                    <a:pt x="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8"/>
            <p:cNvSpPr/>
            <p:nvPr/>
          </p:nvSpPr>
          <p:spPr>
            <a:xfrm>
              <a:off x="8298400" y="2006698"/>
              <a:ext cx="64758" cy="102452"/>
            </a:xfrm>
            <a:custGeom>
              <a:avLst/>
              <a:gdLst/>
              <a:ahLst/>
              <a:cxnLst/>
              <a:rect l="l" t="t" r="r" b="b"/>
              <a:pathLst>
                <a:path w="603" h="954" extrusionOk="0">
                  <a:moveTo>
                    <a:pt x="351" y="1"/>
                  </a:moveTo>
                  <a:lnTo>
                    <a:pt x="1" y="101"/>
                  </a:lnTo>
                  <a:cubicBezTo>
                    <a:pt x="1" y="101"/>
                    <a:pt x="51" y="327"/>
                    <a:pt x="126" y="527"/>
                  </a:cubicBezTo>
                  <a:cubicBezTo>
                    <a:pt x="151" y="628"/>
                    <a:pt x="201" y="753"/>
                    <a:pt x="226" y="828"/>
                  </a:cubicBezTo>
                  <a:cubicBezTo>
                    <a:pt x="251" y="903"/>
                    <a:pt x="251" y="953"/>
                    <a:pt x="251" y="953"/>
                  </a:cubicBezTo>
                  <a:lnTo>
                    <a:pt x="602" y="878"/>
                  </a:lnTo>
                  <a:cubicBezTo>
                    <a:pt x="602" y="878"/>
                    <a:pt x="602" y="803"/>
                    <a:pt x="577" y="728"/>
                  </a:cubicBezTo>
                  <a:cubicBezTo>
                    <a:pt x="552" y="653"/>
                    <a:pt x="502" y="527"/>
                    <a:pt x="477" y="427"/>
                  </a:cubicBezTo>
                  <a:cubicBezTo>
                    <a:pt x="402" y="202"/>
                    <a:pt x="351" y="1"/>
                    <a:pt x="3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8"/>
            <p:cNvSpPr/>
            <p:nvPr/>
          </p:nvSpPr>
          <p:spPr>
            <a:xfrm>
              <a:off x="8336095" y="2146738"/>
              <a:ext cx="56596" cy="102345"/>
            </a:xfrm>
            <a:custGeom>
              <a:avLst/>
              <a:gdLst/>
              <a:ahLst/>
              <a:cxnLst/>
              <a:rect l="l" t="t" r="r" b="b"/>
              <a:pathLst>
                <a:path w="527" h="953" extrusionOk="0">
                  <a:moveTo>
                    <a:pt x="351" y="0"/>
                  </a:moveTo>
                  <a:lnTo>
                    <a:pt x="0" y="75"/>
                  </a:lnTo>
                  <a:cubicBezTo>
                    <a:pt x="0" y="75"/>
                    <a:pt x="51" y="301"/>
                    <a:pt x="101" y="527"/>
                  </a:cubicBezTo>
                  <a:cubicBezTo>
                    <a:pt x="151" y="727"/>
                    <a:pt x="176" y="953"/>
                    <a:pt x="176" y="953"/>
                  </a:cubicBezTo>
                  <a:lnTo>
                    <a:pt x="527" y="903"/>
                  </a:lnTo>
                  <a:cubicBezTo>
                    <a:pt x="527" y="903"/>
                    <a:pt x="502" y="677"/>
                    <a:pt x="452" y="451"/>
                  </a:cubicBezTo>
                  <a:cubicBezTo>
                    <a:pt x="401" y="226"/>
                    <a:pt x="351" y="0"/>
                    <a:pt x="3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8"/>
            <p:cNvSpPr/>
            <p:nvPr/>
          </p:nvSpPr>
          <p:spPr>
            <a:xfrm>
              <a:off x="8363051" y="2289355"/>
              <a:ext cx="51226" cy="102345"/>
            </a:xfrm>
            <a:custGeom>
              <a:avLst/>
              <a:gdLst/>
              <a:ahLst/>
              <a:cxnLst/>
              <a:rect l="l" t="t" r="r" b="b"/>
              <a:pathLst>
                <a:path w="477" h="953" extrusionOk="0">
                  <a:moveTo>
                    <a:pt x="351" y="1"/>
                  </a:moveTo>
                  <a:lnTo>
                    <a:pt x="0" y="51"/>
                  </a:lnTo>
                  <a:cubicBezTo>
                    <a:pt x="0" y="51"/>
                    <a:pt x="0" y="101"/>
                    <a:pt x="25" y="201"/>
                  </a:cubicBezTo>
                  <a:cubicBezTo>
                    <a:pt x="25" y="276"/>
                    <a:pt x="50" y="377"/>
                    <a:pt x="50" y="502"/>
                  </a:cubicBezTo>
                  <a:cubicBezTo>
                    <a:pt x="75" y="727"/>
                    <a:pt x="100" y="953"/>
                    <a:pt x="100" y="953"/>
                  </a:cubicBezTo>
                  <a:lnTo>
                    <a:pt x="476" y="903"/>
                  </a:lnTo>
                  <a:cubicBezTo>
                    <a:pt x="476" y="903"/>
                    <a:pt x="451" y="677"/>
                    <a:pt x="426" y="452"/>
                  </a:cubicBezTo>
                  <a:cubicBezTo>
                    <a:pt x="401" y="326"/>
                    <a:pt x="401" y="226"/>
                    <a:pt x="376" y="151"/>
                  </a:cubicBezTo>
                  <a:cubicBezTo>
                    <a:pt x="376" y="51"/>
                    <a:pt x="351" y="1"/>
                    <a:pt x="3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8"/>
            <p:cNvSpPr/>
            <p:nvPr/>
          </p:nvSpPr>
          <p:spPr>
            <a:xfrm>
              <a:off x="8379160" y="2434657"/>
              <a:ext cx="43172" cy="97083"/>
            </a:xfrm>
            <a:custGeom>
              <a:avLst/>
              <a:gdLst/>
              <a:ahLst/>
              <a:cxnLst/>
              <a:rect l="l" t="t" r="r" b="b"/>
              <a:pathLst>
                <a:path w="402" h="904" extrusionOk="0">
                  <a:moveTo>
                    <a:pt x="351" y="1"/>
                  </a:moveTo>
                  <a:lnTo>
                    <a:pt x="0" y="26"/>
                  </a:lnTo>
                  <a:cubicBezTo>
                    <a:pt x="0" y="26"/>
                    <a:pt x="0" y="76"/>
                    <a:pt x="0" y="151"/>
                  </a:cubicBezTo>
                  <a:cubicBezTo>
                    <a:pt x="0" y="252"/>
                    <a:pt x="26" y="352"/>
                    <a:pt x="26" y="477"/>
                  </a:cubicBezTo>
                  <a:cubicBezTo>
                    <a:pt x="26" y="703"/>
                    <a:pt x="51" y="903"/>
                    <a:pt x="51" y="903"/>
                  </a:cubicBezTo>
                  <a:lnTo>
                    <a:pt x="401" y="903"/>
                  </a:lnTo>
                  <a:cubicBezTo>
                    <a:pt x="401" y="903"/>
                    <a:pt x="401" y="678"/>
                    <a:pt x="376" y="452"/>
                  </a:cubicBezTo>
                  <a:cubicBezTo>
                    <a:pt x="376" y="327"/>
                    <a:pt x="376" y="227"/>
                    <a:pt x="376" y="126"/>
                  </a:cubicBezTo>
                  <a:cubicBezTo>
                    <a:pt x="376" y="51"/>
                    <a:pt x="351" y="1"/>
                    <a:pt x="3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8"/>
            <p:cNvSpPr/>
            <p:nvPr/>
          </p:nvSpPr>
          <p:spPr>
            <a:xfrm>
              <a:off x="5822140" y="1231539"/>
              <a:ext cx="2468309" cy="2468309"/>
            </a:xfrm>
            <a:custGeom>
              <a:avLst/>
              <a:gdLst/>
              <a:ahLst/>
              <a:cxnLst/>
              <a:rect l="l" t="t" r="r" b="b"/>
              <a:pathLst>
                <a:path w="22984" h="22984" extrusionOk="0">
                  <a:moveTo>
                    <a:pt x="11480" y="1"/>
                  </a:moveTo>
                  <a:cubicBezTo>
                    <a:pt x="5139" y="1"/>
                    <a:pt x="1" y="5139"/>
                    <a:pt x="1" y="11505"/>
                  </a:cubicBezTo>
                  <a:cubicBezTo>
                    <a:pt x="1" y="17846"/>
                    <a:pt x="5139" y="22983"/>
                    <a:pt x="11480" y="22983"/>
                  </a:cubicBezTo>
                  <a:cubicBezTo>
                    <a:pt x="17846" y="22983"/>
                    <a:pt x="22983" y="17846"/>
                    <a:pt x="22983" y="11505"/>
                  </a:cubicBezTo>
                  <a:cubicBezTo>
                    <a:pt x="22983" y="5139"/>
                    <a:pt x="17846" y="1"/>
                    <a:pt x="11480" y="1"/>
                  </a:cubicBezTo>
                  <a:close/>
                </a:path>
              </a:pathLst>
            </a:custGeom>
            <a:solidFill>
              <a:srgbClr val="C5D7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8"/>
            <p:cNvSpPr/>
            <p:nvPr/>
          </p:nvSpPr>
          <p:spPr>
            <a:xfrm>
              <a:off x="5822140" y="1231539"/>
              <a:ext cx="2468309" cy="2468309"/>
            </a:xfrm>
            <a:custGeom>
              <a:avLst/>
              <a:gdLst/>
              <a:ahLst/>
              <a:cxnLst/>
              <a:rect l="l" t="t" r="r" b="b"/>
              <a:pathLst>
                <a:path w="22984" h="22984" extrusionOk="0">
                  <a:moveTo>
                    <a:pt x="11480" y="1"/>
                  </a:moveTo>
                  <a:cubicBezTo>
                    <a:pt x="5139" y="1"/>
                    <a:pt x="1" y="5139"/>
                    <a:pt x="1" y="11505"/>
                  </a:cubicBezTo>
                  <a:cubicBezTo>
                    <a:pt x="1" y="17846"/>
                    <a:pt x="5139" y="22983"/>
                    <a:pt x="11480" y="22983"/>
                  </a:cubicBezTo>
                  <a:cubicBezTo>
                    <a:pt x="17846" y="22983"/>
                    <a:pt x="22983" y="17846"/>
                    <a:pt x="22983" y="11505"/>
                  </a:cubicBezTo>
                  <a:cubicBezTo>
                    <a:pt x="22983" y="5139"/>
                    <a:pt x="17846" y="1"/>
                    <a:pt x="114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8"/>
            <p:cNvSpPr/>
            <p:nvPr/>
          </p:nvSpPr>
          <p:spPr>
            <a:xfrm>
              <a:off x="7054900" y="1013533"/>
              <a:ext cx="1079402" cy="1496622"/>
            </a:xfrm>
            <a:custGeom>
              <a:avLst/>
              <a:gdLst/>
              <a:ahLst/>
              <a:cxnLst/>
              <a:rect l="l" t="t" r="r" b="b"/>
              <a:pathLst>
                <a:path w="10051" h="13936" extrusionOk="0">
                  <a:moveTo>
                    <a:pt x="1" y="1"/>
                  </a:moveTo>
                  <a:lnTo>
                    <a:pt x="1" y="13936"/>
                  </a:lnTo>
                  <a:lnTo>
                    <a:pt x="10051" y="4287"/>
                  </a:lnTo>
                  <a:cubicBezTo>
                    <a:pt x="7519" y="1655"/>
                    <a:pt x="3961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8"/>
            <p:cNvSpPr/>
            <p:nvPr/>
          </p:nvSpPr>
          <p:spPr>
            <a:xfrm>
              <a:off x="7054900" y="2510047"/>
              <a:ext cx="1528947" cy="716093"/>
            </a:xfrm>
            <a:custGeom>
              <a:avLst/>
              <a:gdLst/>
              <a:ahLst/>
              <a:cxnLst/>
              <a:rect l="l" t="t" r="r" b="b"/>
              <a:pathLst>
                <a:path w="14237" h="6668" extrusionOk="0">
                  <a:moveTo>
                    <a:pt x="1" y="1"/>
                  </a:moveTo>
                  <a:lnTo>
                    <a:pt x="12357" y="6667"/>
                  </a:lnTo>
                  <a:cubicBezTo>
                    <a:pt x="13409" y="4838"/>
                    <a:pt x="14086" y="2758"/>
                    <a:pt x="14236" y="50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8"/>
            <p:cNvSpPr/>
            <p:nvPr/>
          </p:nvSpPr>
          <p:spPr>
            <a:xfrm>
              <a:off x="5539589" y="2316311"/>
              <a:ext cx="1515416" cy="1561165"/>
            </a:xfrm>
            <a:custGeom>
              <a:avLst/>
              <a:gdLst/>
              <a:ahLst/>
              <a:cxnLst/>
              <a:rect l="l" t="t" r="r" b="b"/>
              <a:pathLst>
                <a:path w="14111" h="14537" extrusionOk="0">
                  <a:moveTo>
                    <a:pt x="50" y="0"/>
                  </a:moveTo>
                  <a:cubicBezTo>
                    <a:pt x="25" y="426"/>
                    <a:pt x="0" y="852"/>
                    <a:pt x="0" y="1278"/>
                  </a:cubicBezTo>
                  <a:cubicBezTo>
                    <a:pt x="0" y="7369"/>
                    <a:pt x="3860" y="12532"/>
                    <a:pt x="9248" y="14537"/>
                  </a:cubicBezTo>
                  <a:lnTo>
                    <a:pt x="14111" y="178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8"/>
            <p:cNvSpPr/>
            <p:nvPr/>
          </p:nvSpPr>
          <p:spPr>
            <a:xfrm>
              <a:off x="5604132" y="841275"/>
              <a:ext cx="1450873" cy="1666195"/>
            </a:xfrm>
            <a:custGeom>
              <a:avLst/>
              <a:gdLst/>
              <a:ahLst/>
              <a:cxnLst/>
              <a:rect l="l" t="t" r="r" b="b"/>
              <a:pathLst>
                <a:path w="13510" h="15515" extrusionOk="0">
                  <a:moveTo>
                    <a:pt x="4988" y="1"/>
                  </a:moveTo>
                  <a:cubicBezTo>
                    <a:pt x="3058" y="1104"/>
                    <a:pt x="1379" y="2557"/>
                    <a:pt x="1" y="4287"/>
                  </a:cubicBezTo>
                  <a:lnTo>
                    <a:pt x="13510" y="15515"/>
                  </a:lnTo>
                  <a:lnTo>
                    <a:pt x="49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8"/>
            <p:cNvSpPr/>
            <p:nvPr/>
          </p:nvSpPr>
          <p:spPr>
            <a:xfrm>
              <a:off x="5628403" y="1891037"/>
              <a:ext cx="183104" cy="183104"/>
            </a:xfrm>
            <a:custGeom>
              <a:avLst/>
              <a:gdLst/>
              <a:ahLst/>
              <a:cxnLst/>
              <a:rect l="l" t="t" r="r" b="b"/>
              <a:pathLst>
                <a:path w="1705" h="1705" extrusionOk="0">
                  <a:moveTo>
                    <a:pt x="276" y="0"/>
                  </a:moveTo>
                  <a:lnTo>
                    <a:pt x="0" y="301"/>
                  </a:lnTo>
                  <a:lnTo>
                    <a:pt x="1429" y="1705"/>
                  </a:lnTo>
                  <a:lnTo>
                    <a:pt x="1705" y="1404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8"/>
            <p:cNvSpPr/>
            <p:nvPr/>
          </p:nvSpPr>
          <p:spPr>
            <a:xfrm>
              <a:off x="5628403" y="1891037"/>
              <a:ext cx="183104" cy="180419"/>
            </a:xfrm>
            <a:custGeom>
              <a:avLst/>
              <a:gdLst/>
              <a:ahLst/>
              <a:cxnLst/>
              <a:rect l="l" t="t" r="r" b="b"/>
              <a:pathLst>
                <a:path w="1705" h="1680" extrusionOk="0">
                  <a:moveTo>
                    <a:pt x="1404" y="0"/>
                  </a:moveTo>
                  <a:lnTo>
                    <a:pt x="0" y="1404"/>
                  </a:lnTo>
                  <a:lnTo>
                    <a:pt x="301" y="1680"/>
                  </a:lnTo>
                  <a:lnTo>
                    <a:pt x="1705" y="276"/>
                  </a:lnTo>
                  <a:lnTo>
                    <a:pt x="14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8"/>
            <p:cNvSpPr/>
            <p:nvPr/>
          </p:nvSpPr>
          <p:spPr>
            <a:xfrm>
              <a:off x="7412840" y="3244826"/>
              <a:ext cx="185896" cy="183212"/>
            </a:xfrm>
            <a:custGeom>
              <a:avLst/>
              <a:gdLst/>
              <a:ahLst/>
              <a:cxnLst/>
              <a:rect l="l" t="t" r="r" b="b"/>
              <a:pathLst>
                <a:path w="1731" h="1706" extrusionOk="0">
                  <a:moveTo>
                    <a:pt x="302" y="1"/>
                  </a:moveTo>
                  <a:lnTo>
                    <a:pt x="1" y="302"/>
                  </a:lnTo>
                  <a:lnTo>
                    <a:pt x="1430" y="1705"/>
                  </a:lnTo>
                  <a:lnTo>
                    <a:pt x="1730" y="1404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8"/>
            <p:cNvSpPr/>
            <p:nvPr/>
          </p:nvSpPr>
          <p:spPr>
            <a:xfrm>
              <a:off x="7415632" y="3244826"/>
              <a:ext cx="180419" cy="183212"/>
            </a:xfrm>
            <a:custGeom>
              <a:avLst/>
              <a:gdLst/>
              <a:ahLst/>
              <a:cxnLst/>
              <a:rect l="l" t="t" r="r" b="b"/>
              <a:pathLst>
                <a:path w="1680" h="1706" extrusionOk="0">
                  <a:moveTo>
                    <a:pt x="1404" y="1"/>
                  </a:moveTo>
                  <a:lnTo>
                    <a:pt x="0" y="1404"/>
                  </a:lnTo>
                  <a:lnTo>
                    <a:pt x="276" y="1705"/>
                  </a:lnTo>
                  <a:lnTo>
                    <a:pt x="1679" y="302"/>
                  </a:lnTo>
                  <a:lnTo>
                    <a:pt x="14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8"/>
            <p:cNvSpPr/>
            <p:nvPr/>
          </p:nvSpPr>
          <p:spPr>
            <a:xfrm>
              <a:off x="8357574" y="1594955"/>
              <a:ext cx="212745" cy="212745"/>
            </a:xfrm>
            <a:custGeom>
              <a:avLst/>
              <a:gdLst/>
              <a:ahLst/>
              <a:cxnLst/>
              <a:rect l="l" t="t" r="r" b="b"/>
              <a:pathLst>
                <a:path w="1981" h="1981" extrusionOk="0">
                  <a:moveTo>
                    <a:pt x="978" y="401"/>
                  </a:moveTo>
                  <a:cubicBezTo>
                    <a:pt x="1304" y="401"/>
                    <a:pt x="1580" y="677"/>
                    <a:pt x="1580" y="978"/>
                  </a:cubicBezTo>
                  <a:cubicBezTo>
                    <a:pt x="1580" y="1304"/>
                    <a:pt x="1304" y="1579"/>
                    <a:pt x="978" y="1579"/>
                  </a:cubicBezTo>
                  <a:cubicBezTo>
                    <a:pt x="678" y="1579"/>
                    <a:pt x="402" y="1304"/>
                    <a:pt x="402" y="978"/>
                  </a:cubicBezTo>
                  <a:cubicBezTo>
                    <a:pt x="402" y="677"/>
                    <a:pt x="678" y="401"/>
                    <a:pt x="978" y="401"/>
                  </a:cubicBezTo>
                  <a:close/>
                  <a:moveTo>
                    <a:pt x="978" y="0"/>
                  </a:moveTo>
                  <a:cubicBezTo>
                    <a:pt x="452" y="0"/>
                    <a:pt x="1" y="452"/>
                    <a:pt x="1" y="978"/>
                  </a:cubicBezTo>
                  <a:cubicBezTo>
                    <a:pt x="1" y="1529"/>
                    <a:pt x="452" y="1980"/>
                    <a:pt x="978" y="1980"/>
                  </a:cubicBezTo>
                  <a:cubicBezTo>
                    <a:pt x="1530" y="1980"/>
                    <a:pt x="1981" y="1529"/>
                    <a:pt x="1981" y="978"/>
                  </a:cubicBezTo>
                  <a:cubicBezTo>
                    <a:pt x="1981" y="452"/>
                    <a:pt x="1530" y="0"/>
                    <a:pt x="978" y="0"/>
                  </a:cubicBezTo>
                  <a:close/>
                </a:path>
              </a:pathLst>
            </a:custGeom>
            <a:solidFill>
              <a:srgbClr val="CB6E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8"/>
            <p:cNvSpPr/>
            <p:nvPr/>
          </p:nvSpPr>
          <p:spPr>
            <a:xfrm>
              <a:off x="6680744" y="2722684"/>
              <a:ext cx="1555903" cy="1246290"/>
            </a:xfrm>
            <a:custGeom>
              <a:avLst/>
              <a:gdLst/>
              <a:ahLst/>
              <a:cxnLst/>
              <a:rect l="l" t="t" r="r" b="b"/>
              <a:pathLst>
                <a:path w="14488" h="11605" extrusionOk="0">
                  <a:moveTo>
                    <a:pt x="4362" y="577"/>
                  </a:moveTo>
                  <a:lnTo>
                    <a:pt x="13911" y="5765"/>
                  </a:lnTo>
                  <a:cubicBezTo>
                    <a:pt x="11856" y="9124"/>
                    <a:pt x="8171" y="11204"/>
                    <a:pt x="4262" y="11204"/>
                  </a:cubicBezTo>
                  <a:cubicBezTo>
                    <a:pt x="2983" y="11204"/>
                    <a:pt x="1730" y="11003"/>
                    <a:pt x="527" y="10577"/>
                  </a:cubicBezTo>
                  <a:lnTo>
                    <a:pt x="4362" y="577"/>
                  </a:lnTo>
                  <a:close/>
                  <a:moveTo>
                    <a:pt x="4136" y="1"/>
                  </a:moveTo>
                  <a:lnTo>
                    <a:pt x="1" y="10828"/>
                  </a:lnTo>
                  <a:lnTo>
                    <a:pt x="201" y="10903"/>
                  </a:lnTo>
                  <a:cubicBezTo>
                    <a:pt x="1505" y="11379"/>
                    <a:pt x="2858" y="11605"/>
                    <a:pt x="4262" y="11605"/>
                  </a:cubicBezTo>
                  <a:cubicBezTo>
                    <a:pt x="8397" y="11605"/>
                    <a:pt x="12282" y="9374"/>
                    <a:pt x="14362" y="5790"/>
                  </a:cubicBezTo>
                  <a:lnTo>
                    <a:pt x="14487" y="5615"/>
                  </a:lnTo>
                  <a:lnTo>
                    <a:pt x="41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8"/>
            <p:cNvSpPr/>
            <p:nvPr/>
          </p:nvSpPr>
          <p:spPr>
            <a:xfrm>
              <a:off x="5353800" y="2297410"/>
              <a:ext cx="51334" cy="148202"/>
            </a:xfrm>
            <a:custGeom>
              <a:avLst/>
              <a:gdLst/>
              <a:ahLst/>
              <a:cxnLst/>
              <a:rect l="l" t="t" r="r" b="b"/>
              <a:pathLst>
                <a:path w="478" h="1380" extrusionOk="0">
                  <a:moveTo>
                    <a:pt x="126" y="1"/>
                  </a:moveTo>
                  <a:cubicBezTo>
                    <a:pt x="126" y="1"/>
                    <a:pt x="101" y="76"/>
                    <a:pt x="76" y="201"/>
                  </a:cubicBezTo>
                  <a:cubicBezTo>
                    <a:pt x="76" y="327"/>
                    <a:pt x="51" y="502"/>
                    <a:pt x="51" y="677"/>
                  </a:cubicBezTo>
                  <a:cubicBezTo>
                    <a:pt x="26" y="853"/>
                    <a:pt x="26" y="1028"/>
                    <a:pt x="26" y="1154"/>
                  </a:cubicBezTo>
                  <a:cubicBezTo>
                    <a:pt x="26" y="1279"/>
                    <a:pt x="1" y="1354"/>
                    <a:pt x="1" y="1354"/>
                  </a:cubicBezTo>
                  <a:lnTo>
                    <a:pt x="377" y="1379"/>
                  </a:lnTo>
                  <a:cubicBezTo>
                    <a:pt x="377" y="1379"/>
                    <a:pt x="377" y="1279"/>
                    <a:pt x="377" y="1154"/>
                  </a:cubicBezTo>
                  <a:cubicBezTo>
                    <a:pt x="377" y="1028"/>
                    <a:pt x="402" y="878"/>
                    <a:pt x="402" y="703"/>
                  </a:cubicBezTo>
                  <a:cubicBezTo>
                    <a:pt x="427" y="552"/>
                    <a:pt x="427" y="377"/>
                    <a:pt x="452" y="251"/>
                  </a:cubicBezTo>
                  <a:cubicBezTo>
                    <a:pt x="477" y="126"/>
                    <a:pt x="477" y="51"/>
                    <a:pt x="477" y="51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8"/>
            <p:cNvSpPr/>
            <p:nvPr/>
          </p:nvSpPr>
          <p:spPr>
            <a:xfrm>
              <a:off x="5356485" y="2515416"/>
              <a:ext cx="48649" cy="145517"/>
            </a:xfrm>
            <a:custGeom>
              <a:avLst/>
              <a:gdLst/>
              <a:ahLst/>
              <a:cxnLst/>
              <a:rect l="l" t="t" r="r" b="b"/>
              <a:pathLst>
                <a:path w="453" h="1355" extrusionOk="0">
                  <a:moveTo>
                    <a:pt x="1" y="1"/>
                  </a:moveTo>
                  <a:cubicBezTo>
                    <a:pt x="1" y="1"/>
                    <a:pt x="1" y="352"/>
                    <a:pt x="26" y="678"/>
                  </a:cubicBezTo>
                  <a:cubicBezTo>
                    <a:pt x="51" y="1028"/>
                    <a:pt x="76" y="1354"/>
                    <a:pt x="76" y="1354"/>
                  </a:cubicBezTo>
                  <a:lnTo>
                    <a:pt x="452" y="1329"/>
                  </a:lnTo>
                  <a:cubicBezTo>
                    <a:pt x="452" y="1329"/>
                    <a:pt x="427" y="978"/>
                    <a:pt x="377" y="652"/>
                  </a:cubicBezTo>
                  <a:cubicBezTo>
                    <a:pt x="352" y="327"/>
                    <a:pt x="352" y="1"/>
                    <a:pt x="3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8"/>
            <p:cNvSpPr/>
            <p:nvPr/>
          </p:nvSpPr>
          <p:spPr>
            <a:xfrm>
              <a:off x="5375386" y="2725369"/>
              <a:ext cx="67335" cy="150886"/>
            </a:xfrm>
            <a:custGeom>
              <a:avLst/>
              <a:gdLst/>
              <a:ahLst/>
              <a:cxnLst/>
              <a:rect l="l" t="t" r="r" b="b"/>
              <a:pathLst>
                <a:path w="627" h="1405" extrusionOk="0">
                  <a:moveTo>
                    <a:pt x="351" y="1"/>
                  </a:moveTo>
                  <a:lnTo>
                    <a:pt x="0" y="76"/>
                  </a:lnTo>
                  <a:cubicBezTo>
                    <a:pt x="0" y="76"/>
                    <a:pt x="0" y="151"/>
                    <a:pt x="25" y="276"/>
                  </a:cubicBezTo>
                  <a:cubicBezTo>
                    <a:pt x="51" y="402"/>
                    <a:pt x="101" y="577"/>
                    <a:pt x="126" y="753"/>
                  </a:cubicBezTo>
                  <a:cubicBezTo>
                    <a:pt x="151" y="903"/>
                    <a:pt x="201" y="1078"/>
                    <a:pt x="226" y="1204"/>
                  </a:cubicBezTo>
                  <a:cubicBezTo>
                    <a:pt x="226" y="1329"/>
                    <a:pt x="276" y="1404"/>
                    <a:pt x="276" y="1404"/>
                  </a:cubicBezTo>
                  <a:lnTo>
                    <a:pt x="627" y="1329"/>
                  </a:lnTo>
                  <a:cubicBezTo>
                    <a:pt x="627" y="1329"/>
                    <a:pt x="602" y="1254"/>
                    <a:pt x="577" y="1129"/>
                  </a:cubicBezTo>
                  <a:cubicBezTo>
                    <a:pt x="552" y="1003"/>
                    <a:pt x="502" y="828"/>
                    <a:pt x="477" y="677"/>
                  </a:cubicBezTo>
                  <a:cubicBezTo>
                    <a:pt x="452" y="502"/>
                    <a:pt x="426" y="352"/>
                    <a:pt x="401" y="226"/>
                  </a:cubicBezTo>
                  <a:cubicBezTo>
                    <a:pt x="376" y="101"/>
                    <a:pt x="351" y="1"/>
                    <a:pt x="3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8"/>
            <p:cNvSpPr/>
            <p:nvPr/>
          </p:nvSpPr>
          <p:spPr>
            <a:xfrm>
              <a:off x="5423820" y="2935321"/>
              <a:ext cx="80867" cy="150886"/>
            </a:xfrm>
            <a:custGeom>
              <a:avLst/>
              <a:gdLst/>
              <a:ahLst/>
              <a:cxnLst/>
              <a:rect l="l" t="t" r="r" b="b"/>
              <a:pathLst>
                <a:path w="753" h="1405" extrusionOk="0">
                  <a:moveTo>
                    <a:pt x="351" y="1"/>
                  </a:moveTo>
                  <a:lnTo>
                    <a:pt x="1" y="101"/>
                  </a:lnTo>
                  <a:lnTo>
                    <a:pt x="427" y="1404"/>
                  </a:lnTo>
                  <a:lnTo>
                    <a:pt x="752" y="1254"/>
                  </a:lnTo>
                  <a:lnTo>
                    <a:pt x="3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8"/>
            <p:cNvSpPr/>
            <p:nvPr/>
          </p:nvSpPr>
          <p:spPr>
            <a:xfrm>
              <a:off x="5496525" y="3134534"/>
              <a:ext cx="99660" cy="148094"/>
            </a:xfrm>
            <a:custGeom>
              <a:avLst/>
              <a:gdLst/>
              <a:ahLst/>
              <a:cxnLst/>
              <a:rect l="l" t="t" r="r" b="b"/>
              <a:pathLst>
                <a:path w="928" h="1379" extrusionOk="0">
                  <a:moveTo>
                    <a:pt x="351" y="0"/>
                  </a:moveTo>
                  <a:lnTo>
                    <a:pt x="0" y="151"/>
                  </a:lnTo>
                  <a:cubicBezTo>
                    <a:pt x="0" y="151"/>
                    <a:pt x="50" y="226"/>
                    <a:pt x="100" y="351"/>
                  </a:cubicBezTo>
                  <a:cubicBezTo>
                    <a:pt x="151" y="451"/>
                    <a:pt x="201" y="627"/>
                    <a:pt x="301" y="777"/>
                  </a:cubicBezTo>
                  <a:cubicBezTo>
                    <a:pt x="451" y="1078"/>
                    <a:pt x="602" y="1379"/>
                    <a:pt x="602" y="1379"/>
                  </a:cubicBezTo>
                  <a:lnTo>
                    <a:pt x="928" y="1203"/>
                  </a:lnTo>
                  <a:lnTo>
                    <a:pt x="627" y="602"/>
                  </a:lnTo>
                  <a:cubicBezTo>
                    <a:pt x="527" y="477"/>
                    <a:pt x="476" y="301"/>
                    <a:pt x="426" y="201"/>
                  </a:cubicBezTo>
                  <a:cubicBezTo>
                    <a:pt x="376" y="75"/>
                    <a:pt x="351" y="0"/>
                    <a:pt x="3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8"/>
            <p:cNvSpPr/>
            <p:nvPr/>
          </p:nvSpPr>
          <p:spPr>
            <a:xfrm>
              <a:off x="5598763" y="3325585"/>
              <a:ext cx="113192" cy="140147"/>
            </a:xfrm>
            <a:custGeom>
              <a:avLst/>
              <a:gdLst/>
              <a:ahLst/>
              <a:cxnLst/>
              <a:rect l="l" t="t" r="r" b="b"/>
              <a:pathLst>
                <a:path w="1054" h="1305" extrusionOk="0">
                  <a:moveTo>
                    <a:pt x="301" y="1"/>
                  </a:moveTo>
                  <a:lnTo>
                    <a:pt x="1" y="176"/>
                  </a:lnTo>
                  <a:cubicBezTo>
                    <a:pt x="1" y="176"/>
                    <a:pt x="176" y="477"/>
                    <a:pt x="352" y="753"/>
                  </a:cubicBezTo>
                  <a:cubicBezTo>
                    <a:pt x="452" y="903"/>
                    <a:pt x="552" y="1028"/>
                    <a:pt x="627" y="1154"/>
                  </a:cubicBezTo>
                  <a:cubicBezTo>
                    <a:pt x="702" y="1254"/>
                    <a:pt x="753" y="1304"/>
                    <a:pt x="753" y="1304"/>
                  </a:cubicBezTo>
                  <a:lnTo>
                    <a:pt x="1053" y="1104"/>
                  </a:lnTo>
                  <a:cubicBezTo>
                    <a:pt x="1053" y="1104"/>
                    <a:pt x="1003" y="1028"/>
                    <a:pt x="903" y="928"/>
                  </a:cubicBezTo>
                  <a:cubicBezTo>
                    <a:pt x="853" y="828"/>
                    <a:pt x="753" y="677"/>
                    <a:pt x="652" y="552"/>
                  </a:cubicBezTo>
                  <a:cubicBezTo>
                    <a:pt x="477" y="276"/>
                    <a:pt x="301" y="1"/>
                    <a:pt x="3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8"/>
            <p:cNvSpPr/>
            <p:nvPr/>
          </p:nvSpPr>
          <p:spPr>
            <a:xfrm>
              <a:off x="5722587" y="3497843"/>
              <a:ext cx="126616" cy="134670"/>
            </a:xfrm>
            <a:custGeom>
              <a:avLst/>
              <a:gdLst/>
              <a:ahLst/>
              <a:cxnLst/>
              <a:rect l="l" t="t" r="r" b="b"/>
              <a:pathLst>
                <a:path w="1179" h="1254" extrusionOk="0">
                  <a:moveTo>
                    <a:pt x="301" y="1"/>
                  </a:moveTo>
                  <a:lnTo>
                    <a:pt x="1" y="226"/>
                  </a:lnTo>
                  <a:cubicBezTo>
                    <a:pt x="1" y="226"/>
                    <a:pt x="51" y="302"/>
                    <a:pt x="126" y="402"/>
                  </a:cubicBezTo>
                  <a:cubicBezTo>
                    <a:pt x="226" y="502"/>
                    <a:pt x="301" y="652"/>
                    <a:pt x="427" y="778"/>
                  </a:cubicBezTo>
                  <a:cubicBezTo>
                    <a:pt x="677" y="1003"/>
                    <a:pt x="903" y="1254"/>
                    <a:pt x="903" y="1254"/>
                  </a:cubicBezTo>
                  <a:lnTo>
                    <a:pt x="1178" y="1003"/>
                  </a:lnTo>
                  <a:lnTo>
                    <a:pt x="702" y="527"/>
                  </a:lnTo>
                  <a:cubicBezTo>
                    <a:pt x="602" y="402"/>
                    <a:pt x="502" y="276"/>
                    <a:pt x="427" y="176"/>
                  </a:cubicBezTo>
                  <a:cubicBezTo>
                    <a:pt x="351" y="76"/>
                    <a:pt x="301" y="1"/>
                    <a:pt x="3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8"/>
            <p:cNvSpPr/>
            <p:nvPr/>
          </p:nvSpPr>
          <p:spPr>
            <a:xfrm>
              <a:off x="5857150" y="2572012"/>
              <a:ext cx="632649" cy="102345"/>
            </a:xfrm>
            <a:custGeom>
              <a:avLst/>
              <a:gdLst/>
              <a:ahLst/>
              <a:cxnLst/>
              <a:rect l="l" t="t" r="r" b="b"/>
              <a:pathLst>
                <a:path w="5891" h="953" extrusionOk="0">
                  <a:moveTo>
                    <a:pt x="126" y="0"/>
                  </a:moveTo>
                  <a:lnTo>
                    <a:pt x="1" y="100"/>
                  </a:lnTo>
                  <a:lnTo>
                    <a:pt x="477" y="652"/>
                  </a:lnTo>
                  <a:cubicBezTo>
                    <a:pt x="583" y="784"/>
                    <a:pt x="737" y="847"/>
                    <a:pt x="893" y="847"/>
                  </a:cubicBezTo>
                  <a:cubicBezTo>
                    <a:pt x="1032" y="847"/>
                    <a:pt x="1172" y="797"/>
                    <a:pt x="1279" y="702"/>
                  </a:cubicBezTo>
                  <a:lnTo>
                    <a:pt x="1730" y="326"/>
                  </a:lnTo>
                  <a:cubicBezTo>
                    <a:pt x="1805" y="251"/>
                    <a:pt x="1905" y="226"/>
                    <a:pt x="2006" y="226"/>
                  </a:cubicBezTo>
                  <a:cubicBezTo>
                    <a:pt x="2106" y="226"/>
                    <a:pt x="2206" y="276"/>
                    <a:pt x="2281" y="376"/>
                  </a:cubicBezTo>
                  <a:lnTo>
                    <a:pt x="2582" y="727"/>
                  </a:lnTo>
                  <a:cubicBezTo>
                    <a:pt x="2682" y="852"/>
                    <a:pt x="2833" y="902"/>
                    <a:pt x="2983" y="928"/>
                  </a:cubicBezTo>
                  <a:cubicBezTo>
                    <a:pt x="3133" y="928"/>
                    <a:pt x="3284" y="877"/>
                    <a:pt x="3409" y="777"/>
                  </a:cubicBezTo>
                  <a:lnTo>
                    <a:pt x="3785" y="426"/>
                  </a:lnTo>
                  <a:cubicBezTo>
                    <a:pt x="3860" y="351"/>
                    <a:pt x="3986" y="326"/>
                    <a:pt x="4086" y="326"/>
                  </a:cubicBezTo>
                  <a:cubicBezTo>
                    <a:pt x="4186" y="351"/>
                    <a:pt x="4286" y="401"/>
                    <a:pt x="4362" y="476"/>
                  </a:cubicBezTo>
                  <a:lnTo>
                    <a:pt x="4562" y="727"/>
                  </a:lnTo>
                  <a:cubicBezTo>
                    <a:pt x="4662" y="852"/>
                    <a:pt x="4813" y="928"/>
                    <a:pt x="4988" y="953"/>
                  </a:cubicBezTo>
                  <a:cubicBezTo>
                    <a:pt x="5139" y="953"/>
                    <a:pt x="5314" y="877"/>
                    <a:pt x="5414" y="777"/>
                  </a:cubicBezTo>
                  <a:lnTo>
                    <a:pt x="5890" y="276"/>
                  </a:lnTo>
                  <a:lnTo>
                    <a:pt x="5765" y="151"/>
                  </a:lnTo>
                  <a:lnTo>
                    <a:pt x="5289" y="652"/>
                  </a:lnTo>
                  <a:cubicBezTo>
                    <a:pt x="5214" y="727"/>
                    <a:pt x="5113" y="777"/>
                    <a:pt x="4988" y="777"/>
                  </a:cubicBezTo>
                  <a:cubicBezTo>
                    <a:pt x="4863" y="777"/>
                    <a:pt x="4763" y="727"/>
                    <a:pt x="4687" y="627"/>
                  </a:cubicBezTo>
                  <a:lnTo>
                    <a:pt x="4487" y="376"/>
                  </a:lnTo>
                  <a:cubicBezTo>
                    <a:pt x="4412" y="251"/>
                    <a:pt x="4261" y="176"/>
                    <a:pt x="4111" y="151"/>
                  </a:cubicBezTo>
                  <a:cubicBezTo>
                    <a:pt x="3936" y="151"/>
                    <a:pt x="3785" y="201"/>
                    <a:pt x="3660" y="301"/>
                  </a:cubicBezTo>
                  <a:lnTo>
                    <a:pt x="3284" y="652"/>
                  </a:lnTo>
                  <a:cubicBezTo>
                    <a:pt x="3209" y="727"/>
                    <a:pt x="3108" y="752"/>
                    <a:pt x="3008" y="752"/>
                  </a:cubicBezTo>
                  <a:cubicBezTo>
                    <a:pt x="2883" y="752"/>
                    <a:pt x="2783" y="702"/>
                    <a:pt x="2732" y="627"/>
                  </a:cubicBezTo>
                  <a:lnTo>
                    <a:pt x="2407" y="251"/>
                  </a:lnTo>
                  <a:cubicBezTo>
                    <a:pt x="2306" y="125"/>
                    <a:pt x="2156" y="75"/>
                    <a:pt x="2006" y="50"/>
                  </a:cubicBezTo>
                  <a:cubicBezTo>
                    <a:pt x="1855" y="50"/>
                    <a:pt x="1730" y="100"/>
                    <a:pt x="1605" y="201"/>
                  </a:cubicBezTo>
                  <a:lnTo>
                    <a:pt x="1154" y="577"/>
                  </a:lnTo>
                  <a:cubicBezTo>
                    <a:pt x="1085" y="646"/>
                    <a:pt x="995" y="678"/>
                    <a:pt x="903" y="678"/>
                  </a:cubicBezTo>
                  <a:cubicBezTo>
                    <a:pt x="794" y="678"/>
                    <a:pt x="684" y="633"/>
                    <a:pt x="602" y="552"/>
                  </a:cubicBezTo>
                  <a:lnTo>
                    <a:pt x="126" y="0"/>
                  </a:lnTo>
                  <a:close/>
                </a:path>
              </a:pathLst>
            </a:custGeom>
            <a:solidFill>
              <a:srgbClr val="F9A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8"/>
            <p:cNvSpPr/>
            <p:nvPr/>
          </p:nvSpPr>
          <p:spPr>
            <a:xfrm>
              <a:off x="6834208" y="2350569"/>
              <a:ext cx="594203" cy="440846"/>
            </a:xfrm>
            <a:custGeom>
              <a:avLst/>
              <a:gdLst/>
              <a:ahLst/>
              <a:cxnLst/>
              <a:rect l="l" t="t" r="r" b="b"/>
              <a:pathLst>
                <a:path w="5533" h="4105" extrusionOk="0">
                  <a:moveTo>
                    <a:pt x="967" y="0"/>
                  </a:moveTo>
                  <a:cubicBezTo>
                    <a:pt x="870" y="0"/>
                    <a:pt x="784" y="29"/>
                    <a:pt x="727" y="57"/>
                  </a:cubicBezTo>
                  <a:cubicBezTo>
                    <a:pt x="0" y="483"/>
                    <a:pt x="1103" y="3466"/>
                    <a:pt x="2507" y="4017"/>
                  </a:cubicBezTo>
                  <a:cubicBezTo>
                    <a:pt x="2667" y="4078"/>
                    <a:pt x="2830" y="4104"/>
                    <a:pt x="2993" y="4104"/>
                  </a:cubicBezTo>
                  <a:cubicBezTo>
                    <a:pt x="3904" y="4104"/>
                    <a:pt x="4804" y="3289"/>
                    <a:pt x="5038" y="3140"/>
                  </a:cubicBezTo>
                  <a:cubicBezTo>
                    <a:pt x="5532" y="2781"/>
                    <a:pt x="5523" y="2502"/>
                    <a:pt x="5354" y="2502"/>
                  </a:cubicBezTo>
                  <a:cubicBezTo>
                    <a:pt x="5334" y="2502"/>
                    <a:pt x="5312" y="2505"/>
                    <a:pt x="5289" y="2513"/>
                  </a:cubicBezTo>
                  <a:cubicBezTo>
                    <a:pt x="5038" y="2563"/>
                    <a:pt x="4963" y="2814"/>
                    <a:pt x="4587" y="2964"/>
                  </a:cubicBezTo>
                  <a:cubicBezTo>
                    <a:pt x="4352" y="3052"/>
                    <a:pt x="4074" y="3192"/>
                    <a:pt x="3719" y="3192"/>
                  </a:cubicBezTo>
                  <a:cubicBezTo>
                    <a:pt x="3467" y="3192"/>
                    <a:pt x="3175" y="3122"/>
                    <a:pt x="2833" y="2914"/>
                  </a:cubicBezTo>
                  <a:cubicBezTo>
                    <a:pt x="2031" y="2438"/>
                    <a:pt x="1805" y="959"/>
                    <a:pt x="1479" y="358"/>
                  </a:cubicBezTo>
                  <a:cubicBezTo>
                    <a:pt x="1323" y="77"/>
                    <a:pt x="1129" y="0"/>
                    <a:pt x="967" y="0"/>
                  </a:cubicBezTo>
                  <a:close/>
                </a:path>
              </a:pathLst>
            </a:custGeom>
            <a:solidFill>
              <a:srgbClr val="8050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8"/>
            <p:cNvSpPr/>
            <p:nvPr/>
          </p:nvSpPr>
          <p:spPr>
            <a:xfrm>
              <a:off x="6454682" y="2328446"/>
              <a:ext cx="651443" cy="1721502"/>
            </a:xfrm>
            <a:custGeom>
              <a:avLst/>
              <a:gdLst/>
              <a:ahLst/>
              <a:cxnLst/>
              <a:rect l="l" t="t" r="r" b="b"/>
              <a:pathLst>
                <a:path w="6066" h="16030" extrusionOk="0">
                  <a:moveTo>
                    <a:pt x="3680" y="0"/>
                  </a:moveTo>
                  <a:cubicBezTo>
                    <a:pt x="3120" y="0"/>
                    <a:pt x="2544" y="129"/>
                    <a:pt x="2231" y="263"/>
                  </a:cubicBezTo>
                  <a:cubicBezTo>
                    <a:pt x="1504" y="539"/>
                    <a:pt x="301" y="1015"/>
                    <a:pt x="1153" y="2519"/>
                  </a:cubicBezTo>
                  <a:cubicBezTo>
                    <a:pt x="1755" y="3546"/>
                    <a:pt x="1655" y="4323"/>
                    <a:pt x="1580" y="5501"/>
                  </a:cubicBezTo>
                  <a:lnTo>
                    <a:pt x="1580" y="5602"/>
                  </a:lnTo>
                  <a:cubicBezTo>
                    <a:pt x="1204" y="8960"/>
                    <a:pt x="1028" y="10163"/>
                    <a:pt x="727" y="11441"/>
                  </a:cubicBezTo>
                  <a:cubicBezTo>
                    <a:pt x="402" y="12895"/>
                    <a:pt x="1" y="16003"/>
                    <a:pt x="652" y="16028"/>
                  </a:cubicBezTo>
                  <a:cubicBezTo>
                    <a:pt x="686" y="16029"/>
                    <a:pt x="719" y="16030"/>
                    <a:pt x="751" y="16030"/>
                  </a:cubicBezTo>
                  <a:cubicBezTo>
                    <a:pt x="1338" y="16030"/>
                    <a:pt x="1635" y="15821"/>
                    <a:pt x="1279" y="15702"/>
                  </a:cubicBezTo>
                  <a:cubicBezTo>
                    <a:pt x="903" y="15602"/>
                    <a:pt x="903" y="15551"/>
                    <a:pt x="903" y="15426"/>
                  </a:cubicBezTo>
                  <a:cubicBezTo>
                    <a:pt x="1078" y="13922"/>
                    <a:pt x="3209" y="11592"/>
                    <a:pt x="3384" y="9812"/>
                  </a:cubicBezTo>
                  <a:cubicBezTo>
                    <a:pt x="3434" y="9186"/>
                    <a:pt x="3484" y="8634"/>
                    <a:pt x="3509" y="8133"/>
                  </a:cubicBezTo>
                  <a:cubicBezTo>
                    <a:pt x="3760" y="9461"/>
                    <a:pt x="3585" y="10840"/>
                    <a:pt x="3610" y="11291"/>
                  </a:cubicBezTo>
                  <a:cubicBezTo>
                    <a:pt x="3660" y="12945"/>
                    <a:pt x="3986" y="16028"/>
                    <a:pt x="4687" y="16028"/>
                  </a:cubicBezTo>
                  <a:cubicBezTo>
                    <a:pt x="5464" y="16028"/>
                    <a:pt x="5815" y="15802"/>
                    <a:pt x="5339" y="15702"/>
                  </a:cubicBezTo>
                  <a:cubicBezTo>
                    <a:pt x="4913" y="15602"/>
                    <a:pt x="4938" y="15577"/>
                    <a:pt x="4938" y="15451"/>
                  </a:cubicBezTo>
                  <a:cubicBezTo>
                    <a:pt x="5038" y="13822"/>
                    <a:pt x="5765" y="10764"/>
                    <a:pt x="5915" y="8810"/>
                  </a:cubicBezTo>
                  <a:cubicBezTo>
                    <a:pt x="6066" y="6529"/>
                    <a:pt x="5063" y="4875"/>
                    <a:pt x="5038" y="4774"/>
                  </a:cubicBezTo>
                  <a:cubicBezTo>
                    <a:pt x="4462" y="3271"/>
                    <a:pt x="5339" y="1817"/>
                    <a:pt x="5164" y="840"/>
                  </a:cubicBezTo>
                  <a:cubicBezTo>
                    <a:pt x="5052" y="200"/>
                    <a:pt x="4378" y="0"/>
                    <a:pt x="3680" y="0"/>
                  </a:cubicBezTo>
                  <a:close/>
                </a:path>
              </a:pathLst>
            </a:custGeom>
            <a:solidFill>
              <a:srgbClr val="8050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8"/>
            <p:cNvSpPr/>
            <p:nvPr/>
          </p:nvSpPr>
          <p:spPr>
            <a:xfrm>
              <a:off x="6468107" y="2884202"/>
              <a:ext cx="635334" cy="1058031"/>
            </a:xfrm>
            <a:custGeom>
              <a:avLst/>
              <a:gdLst/>
              <a:ahLst/>
              <a:cxnLst/>
              <a:rect l="l" t="t" r="r" b="b"/>
              <a:pathLst>
                <a:path w="5916" h="9852" extrusionOk="0">
                  <a:moveTo>
                    <a:pt x="5089" y="0"/>
                  </a:moveTo>
                  <a:cubicBezTo>
                    <a:pt x="4388" y="523"/>
                    <a:pt x="3566" y="668"/>
                    <a:pt x="2851" y="668"/>
                  </a:cubicBezTo>
                  <a:cubicBezTo>
                    <a:pt x="2263" y="668"/>
                    <a:pt x="1746" y="570"/>
                    <a:pt x="1429" y="502"/>
                  </a:cubicBezTo>
                  <a:cubicBezTo>
                    <a:pt x="1254" y="2181"/>
                    <a:pt x="126" y="8547"/>
                    <a:pt x="1" y="9424"/>
                  </a:cubicBezTo>
                  <a:cubicBezTo>
                    <a:pt x="577" y="9625"/>
                    <a:pt x="753" y="9675"/>
                    <a:pt x="928" y="9675"/>
                  </a:cubicBezTo>
                  <a:cubicBezTo>
                    <a:pt x="3961" y="5214"/>
                    <a:pt x="3359" y="3459"/>
                    <a:pt x="3384" y="2958"/>
                  </a:cubicBezTo>
                  <a:lnTo>
                    <a:pt x="3384" y="2958"/>
                  </a:lnTo>
                  <a:cubicBezTo>
                    <a:pt x="3485" y="3534"/>
                    <a:pt x="3510" y="6843"/>
                    <a:pt x="3735" y="9675"/>
                  </a:cubicBezTo>
                  <a:cubicBezTo>
                    <a:pt x="3855" y="9750"/>
                    <a:pt x="4119" y="9852"/>
                    <a:pt x="4402" y="9852"/>
                  </a:cubicBezTo>
                  <a:cubicBezTo>
                    <a:pt x="4593" y="9852"/>
                    <a:pt x="4792" y="9806"/>
                    <a:pt x="4963" y="9675"/>
                  </a:cubicBezTo>
                  <a:cubicBezTo>
                    <a:pt x="4988" y="9499"/>
                    <a:pt x="5790" y="3785"/>
                    <a:pt x="5790" y="3635"/>
                  </a:cubicBezTo>
                  <a:cubicBezTo>
                    <a:pt x="5916" y="1955"/>
                    <a:pt x="5389" y="627"/>
                    <a:pt x="5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8"/>
            <p:cNvSpPr/>
            <p:nvPr/>
          </p:nvSpPr>
          <p:spPr>
            <a:xfrm>
              <a:off x="6610831" y="2321680"/>
              <a:ext cx="495294" cy="734135"/>
            </a:xfrm>
            <a:custGeom>
              <a:avLst/>
              <a:gdLst/>
              <a:ahLst/>
              <a:cxnLst/>
              <a:rect l="l" t="t" r="r" b="b"/>
              <a:pathLst>
                <a:path w="4612" h="6836" extrusionOk="0">
                  <a:moveTo>
                    <a:pt x="2281" y="0"/>
                  </a:moveTo>
                  <a:cubicBezTo>
                    <a:pt x="3484" y="1329"/>
                    <a:pt x="3183" y="1880"/>
                    <a:pt x="2782" y="1955"/>
                  </a:cubicBezTo>
                  <a:cubicBezTo>
                    <a:pt x="2694" y="1974"/>
                    <a:pt x="2607" y="1983"/>
                    <a:pt x="2522" y="1983"/>
                  </a:cubicBezTo>
                  <a:cubicBezTo>
                    <a:pt x="1383" y="1983"/>
                    <a:pt x="602" y="376"/>
                    <a:pt x="602" y="376"/>
                  </a:cubicBezTo>
                  <a:lnTo>
                    <a:pt x="276" y="502"/>
                  </a:lnTo>
                  <a:cubicBezTo>
                    <a:pt x="276" y="502"/>
                    <a:pt x="953" y="1053"/>
                    <a:pt x="1053" y="2231"/>
                  </a:cubicBezTo>
                  <a:cubicBezTo>
                    <a:pt x="1178" y="3634"/>
                    <a:pt x="100" y="3634"/>
                    <a:pt x="100" y="3634"/>
                  </a:cubicBezTo>
                  <a:cubicBezTo>
                    <a:pt x="251" y="4411"/>
                    <a:pt x="0" y="6642"/>
                    <a:pt x="0" y="6642"/>
                  </a:cubicBezTo>
                  <a:cubicBezTo>
                    <a:pt x="456" y="6775"/>
                    <a:pt x="954" y="6836"/>
                    <a:pt x="1507" y="6836"/>
                  </a:cubicBezTo>
                  <a:cubicBezTo>
                    <a:pt x="1684" y="6836"/>
                    <a:pt x="1867" y="6830"/>
                    <a:pt x="2055" y="6817"/>
                  </a:cubicBezTo>
                  <a:cubicBezTo>
                    <a:pt x="3835" y="6642"/>
                    <a:pt x="4236" y="6316"/>
                    <a:pt x="4236" y="6316"/>
                  </a:cubicBezTo>
                  <a:cubicBezTo>
                    <a:pt x="4236" y="6316"/>
                    <a:pt x="4612" y="5414"/>
                    <a:pt x="4236" y="3484"/>
                  </a:cubicBezTo>
                  <a:cubicBezTo>
                    <a:pt x="3860" y="1529"/>
                    <a:pt x="2707" y="101"/>
                    <a:pt x="2707" y="101"/>
                  </a:cubicBezTo>
                  <a:lnTo>
                    <a:pt x="22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8"/>
            <p:cNvSpPr/>
            <p:nvPr/>
          </p:nvSpPr>
          <p:spPr>
            <a:xfrm>
              <a:off x="6689443" y="2243606"/>
              <a:ext cx="182889" cy="179345"/>
            </a:xfrm>
            <a:custGeom>
              <a:avLst/>
              <a:gdLst/>
              <a:ahLst/>
              <a:cxnLst/>
              <a:rect l="l" t="t" r="r" b="b"/>
              <a:pathLst>
                <a:path w="1703" h="1670" extrusionOk="0">
                  <a:moveTo>
                    <a:pt x="196" y="1"/>
                  </a:moveTo>
                  <a:cubicBezTo>
                    <a:pt x="196" y="1"/>
                    <a:pt x="622" y="552"/>
                    <a:pt x="271" y="953"/>
                  </a:cubicBezTo>
                  <a:cubicBezTo>
                    <a:pt x="0" y="1281"/>
                    <a:pt x="1055" y="1669"/>
                    <a:pt x="1495" y="1669"/>
                  </a:cubicBezTo>
                  <a:cubicBezTo>
                    <a:pt x="1626" y="1669"/>
                    <a:pt x="1703" y="1635"/>
                    <a:pt x="1674" y="1554"/>
                  </a:cubicBezTo>
                  <a:cubicBezTo>
                    <a:pt x="1524" y="1128"/>
                    <a:pt x="1223" y="903"/>
                    <a:pt x="1323" y="326"/>
                  </a:cubicBezTo>
                  <a:lnTo>
                    <a:pt x="196" y="1"/>
                  </a:lnTo>
                  <a:close/>
                </a:path>
              </a:pathLst>
            </a:custGeom>
            <a:solidFill>
              <a:srgbClr val="633C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8"/>
            <p:cNvSpPr/>
            <p:nvPr/>
          </p:nvSpPr>
          <p:spPr>
            <a:xfrm>
              <a:off x="6656581" y="2089498"/>
              <a:ext cx="261179" cy="260534"/>
            </a:xfrm>
            <a:custGeom>
              <a:avLst/>
              <a:gdLst/>
              <a:ahLst/>
              <a:cxnLst/>
              <a:rect l="l" t="t" r="r" b="b"/>
              <a:pathLst>
                <a:path w="2432" h="2426" extrusionOk="0">
                  <a:moveTo>
                    <a:pt x="858" y="1"/>
                  </a:moveTo>
                  <a:cubicBezTo>
                    <a:pt x="499" y="1"/>
                    <a:pt x="234" y="346"/>
                    <a:pt x="176" y="558"/>
                  </a:cubicBezTo>
                  <a:cubicBezTo>
                    <a:pt x="0" y="1160"/>
                    <a:pt x="351" y="1661"/>
                    <a:pt x="602" y="1887"/>
                  </a:cubicBezTo>
                  <a:cubicBezTo>
                    <a:pt x="1009" y="2278"/>
                    <a:pt x="1470" y="2425"/>
                    <a:pt x="1784" y="2425"/>
                  </a:cubicBezTo>
                  <a:cubicBezTo>
                    <a:pt x="1952" y="2425"/>
                    <a:pt x="2078" y="2383"/>
                    <a:pt x="2131" y="2313"/>
                  </a:cubicBezTo>
                  <a:cubicBezTo>
                    <a:pt x="2431" y="1862"/>
                    <a:pt x="1680" y="383"/>
                    <a:pt x="1203" y="107"/>
                  </a:cubicBezTo>
                  <a:cubicBezTo>
                    <a:pt x="1082" y="32"/>
                    <a:pt x="966" y="1"/>
                    <a:pt x="858" y="1"/>
                  </a:cubicBezTo>
                  <a:close/>
                </a:path>
              </a:pathLst>
            </a:custGeom>
            <a:solidFill>
              <a:srgbClr val="8050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8"/>
            <p:cNvSpPr/>
            <p:nvPr/>
          </p:nvSpPr>
          <p:spPr>
            <a:xfrm>
              <a:off x="6632310" y="2071563"/>
              <a:ext cx="215429" cy="243996"/>
            </a:xfrm>
            <a:custGeom>
              <a:avLst/>
              <a:gdLst/>
              <a:ahLst/>
              <a:cxnLst/>
              <a:rect l="l" t="t" r="r" b="b"/>
              <a:pathLst>
                <a:path w="2006" h="2272" extrusionOk="0">
                  <a:moveTo>
                    <a:pt x="1156" y="0"/>
                  </a:moveTo>
                  <a:cubicBezTo>
                    <a:pt x="713" y="0"/>
                    <a:pt x="260" y="305"/>
                    <a:pt x="151" y="801"/>
                  </a:cubicBezTo>
                  <a:cubicBezTo>
                    <a:pt x="1" y="1502"/>
                    <a:pt x="352" y="1828"/>
                    <a:pt x="402" y="1903"/>
                  </a:cubicBezTo>
                  <a:cubicBezTo>
                    <a:pt x="591" y="2121"/>
                    <a:pt x="864" y="2272"/>
                    <a:pt x="997" y="2272"/>
                  </a:cubicBezTo>
                  <a:cubicBezTo>
                    <a:pt x="1093" y="2272"/>
                    <a:pt x="1115" y="2193"/>
                    <a:pt x="978" y="2004"/>
                  </a:cubicBezTo>
                  <a:cubicBezTo>
                    <a:pt x="627" y="1552"/>
                    <a:pt x="1078" y="1552"/>
                    <a:pt x="803" y="1176"/>
                  </a:cubicBezTo>
                  <a:cubicBezTo>
                    <a:pt x="702" y="1026"/>
                    <a:pt x="828" y="1051"/>
                    <a:pt x="1404" y="826"/>
                  </a:cubicBezTo>
                  <a:cubicBezTo>
                    <a:pt x="1981" y="600"/>
                    <a:pt x="2006" y="550"/>
                    <a:pt x="1880" y="374"/>
                  </a:cubicBezTo>
                  <a:cubicBezTo>
                    <a:pt x="1699" y="116"/>
                    <a:pt x="1429" y="0"/>
                    <a:pt x="1156" y="0"/>
                  </a:cubicBezTo>
                  <a:close/>
                </a:path>
              </a:pathLst>
            </a:custGeom>
            <a:solidFill>
              <a:srgbClr val="171B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8"/>
            <p:cNvSpPr/>
            <p:nvPr/>
          </p:nvSpPr>
          <p:spPr>
            <a:xfrm>
              <a:off x="6914968" y="4009246"/>
              <a:ext cx="166995" cy="45534"/>
            </a:xfrm>
            <a:custGeom>
              <a:avLst/>
              <a:gdLst/>
              <a:ahLst/>
              <a:cxnLst/>
              <a:rect l="l" t="t" r="r" b="b"/>
              <a:pathLst>
                <a:path w="1555" h="424" extrusionOk="0">
                  <a:moveTo>
                    <a:pt x="928" y="1"/>
                  </a:moveTo>
                  <a:cubicBezTo>
                    <a:pt x="811" y="84"/>
                    <a:pt x="669" y="112"/>
                    <a:pt x="531" y="112"/>
                  </a:cubicBezTo>
                  <a:cubicBezTo>
                    <a:pt x="257" y="112"/>
                    <a:pt x="0" y="1"/>
                    <a:pt x="0" y="1"/>
                  </a:cubicBezTo>
                  <a:lnTo>
                    <a:pt x="0" y="1"/>
                  </a:lnTo>
                  <a:cubicBezTo>
                    <a:pt x="0" y="319"/>
                    <a:pt x="230" y="423"/>
                    <a:pt x="503" y="423"/>
                  </a:cubicBezTo>
                  <a:cubicBezTo>
                    <a:pt x="724" y="423"/>
                    <a:pt x="974" y="355"/>
                    <a:pt x="1153" y="276"/>
                  </a:cubicBezTo>
                  <a:cubicBezTo>
                    <a:pt x="1554" y="101"/>
                    <a:pt x="928" y="1"/>
                    <a:pt x="9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8"/>
            <p:cNvSpPr/>
            <p:nvPr/>
          </p:nvSpPr>
          <p:spPr>
            <a:xfrm>
              <a:off x="6493559" y="4014616"/>
              <a:ext cx="168499" cy="45534"/>
            </a:xfrm>
            <a:custGeom>
              <a:avLst/>
              <a:gdLst/>
              <a:ahLst/>
              <a:cxnLst/>
              <a:rect l="l" t="t" r="r" b="b"/>
              <a:pathLst>
                <a:path w="1569" h="424" extrusionOk="0">
                  <a:moveTo>
                    <a:pt x="917" y="1"/>
                  </a:moveTo>
                  <a:cubicBezTo>
                    <a:pt x="800" y="84"/>
                    <a:pt x="661" y="112"/>
                    <a:pt x="527" y="112"/>
                  </a:cubicBezTo>
                  <a:cubicBezTo>
                    <a:pt x="260" y="112"/>
                    <a:pt x="15" y="1"/>
                    <a:pt x="15" y="1"/>
                  </a:cubicBezTo>
                  <a:lnTo>
                    <a:pt x="15" y="1"/>
                  </a:lnTo>
                  <a:cubicBezTo>
                    <a:pt x="1" y="319"/>
                    <a:pt x="232" y="424"/>
                    <a:pt x="509" y="424"/>
                  </a:cubicBezTo>
                  <a:cubicBezTo>
                    <a:pt x="733" y="424"/>
                    <a:pt x="988" y="355"/>
                    <a:pt x="1167" y="277"/>
                  </a:cubicBezTo>
                  <a:cubicBezTo>
                    <a:pt x="1568" y="101"/>
                    <a:pt x="917" y="1"/>
                    <a:pt x="9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8"/>
            <p:cNvSpPr/>
            <p:nvPr/>
          </p:nvSpPr>
          <p:spPr>
            <a:xfrm>
              <a:off x="6831523" y="3145273"/>
              <a:ext cx="40487" cy="301558"/>
            </a:xfrm>
            <a:custGeom>
              <a:avLst/>
              <a:gdLst/>
              <a:ahLst/>
              <a:cxnLst/>
              <a:rect l="l" t="t" r="r" b="b"/>
              <a:pathLst>
                <a:path w="377" h="2808" extrusionOk="0">
                  <a:moveTo>
                    <a:pt x="376" y="1"/>
                  </a:moveTo>
                  <a:lnTo>
                    <a:pt x="0" y="527"/>
                  </a:lnTo>
                  <a:lnTo>
                    <a:pt x="126" y="2808"/>
                  </a:lnTo>
                  <a:lnTo>
                    <a:pt x="3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8"/>
            <p:cNvSpPr/>
            <p:nvPr/>
          </p:nvSpPr>
          <p:spPr>
            <a:xfrm>
              <a:off x="6618886" y="3096839"/>
              <a:ext cx="78182" cy="99660"/>
            </a:xfrm>
            <a:custGeom>
              <a:avLst/>
              <a:gdLst/>
              <a:ahLst/>
              <a:cxnLst/>
              <a:rect l="l" t="t" r="r" b="b"/>
              <a:pathLst>
                <a:path w="728" h="928" extrusionOk="0">
                  <a:moveTo>
                    <a:pt x="627" y="0"/>
                  </a:moveTo>
                  <a:lnTo>
                    <a:pt x="552" y="25"/>
                  </a:lnTo>
                  <a:cubicBezTo>
                    <a:pt x="552" y="25"/>
                    <a:pt x="652" y="351"/>
                    <a:pt x="477" y="602"/>
                  </a:cubicBezTo>
                  <a:cubicBezTo>
                    <a:pt x="401" y="727"/>
                    <a:pt x="226" y="828"/>
                    <a:pt x="0" y="853"/>
                  </a:cubicBezTo>
                  <a:lnTo>
                    <a:pt x="0" y="928"/>
                  </a:lnTo>
                  <a:cubicBezTo>
                    <a:pt x="251" y="903"/>
                    <a:pt x="426" y="802"/>
                    <a:pt x="552" y="627"/>
                  </a:cubicBezTo>
                  <a:cubicBezTo>
                    <a:pt x="727" y="351"/>
                    <a:pt x="627" y="25"/>
                    <a:pt x="6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8"/>
            <p:cNvSpPr/>
            <p:nvPr/>
          </p:nvSpPr>
          <p:spPr>
            <a:xfrm>
              <a:off x="6974141" y="3061829"/>
              <a:ext cx="78182" cy="99660"/>
            </a:xfrm>
            <a:custGeom>
              <a:avLst/>
              <a:gdLst/>
              <a:ahLst/>
              <a:cxnLst/>
              <a:rect l="l" t="t" r="r" b="b"/>
              <a:pathLst>
                <a:path w="728" h="928" extrusionOk="0">
                  <a:moveTo>
                    <a:pt x="101" y="1"/>
                  </a:moveTo>
                  <a:cubicBezTo>
                    <a:pt x="101" y="26"/>
                    <a:pt x="1" y="377"/>
                    <a:pt x="176" y="627"/>
                  </a:cubicBezTo>
                  <a:cubicBezTo>
                    <a:pt x="276" y="803"/>
                    <a:pt x="452" y="903"/>
                    <a:pt x="728" y="928"/>
                  </a:cubicBezTo>
                  <a:lnTo>
                    <a:pt x="728" y="853"/>
                  </a:lnTo>
                  <a:cubicBezTo>
                    <a:pt x="502" y="828"/>
                    <a:pt x="327" y="752"/>
                    <a:pt x="226" y="602"/>
                  </a:cubicBezTo>
                  <a:cubicBezTo>
                    <a:pt x="76" y="351"/>
                    <a:pt x="151" y="26"/>
                    <a:pt x="151" y="26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8"/>
            <p:cNvSpPr/>
            <p:nvPr/>
          </p:nvSpPr>
          <p:spPr>
            <a:xfrm>
              <a:off x="6874588" y="2598860"/>
              <a:ext cx="328514" cy="247754"/>
            </a:xfrm>
            <a:custGeom>
              <a:avLst/>
              <a:gdLst/>
              <a:ahLst/>
              <a:cxnLst/>
              <a:rect l="l" t="t" r="r" b="b"/>
              <a:pathLst>
                <a:path w="3059" h="2307" extrusionOk="0">
                  <a:moveTo>
                    <a:pt x="3058" y="1"/>
                  </a:moveTo>
                  <a:lnTo>
                    <a:pt x="0" y="1154"/>
                  </a:lnTo>
                  <a:lnTo>
                    <a:pt x="1680" y="2307"/>
                  </a:lnTo>
                  <a:lnTo>
                    <a:pt x="30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8"/>
            <p:cNvSpPr/>
            <p:nvPr/>
          </p:nvSpPr>
          <p:spPr>
            <a:xfrm>
              <a:off x="7054900" y="2499308"/>
              <a:ext cx="414642" cy="347307"/>
            </a:xfrm>
            <a:custGeom>
              <a:avLst/>
              <a:gdLst/>
              <a:ahLst/>
              <a:cxnLst/>
              <a:rect l="l" t="t" r="r" b="b"/>
              <a:pathLst>
                <a:path w="3861" h="3234" extrusionOk="0">
                  <a:moveTo>
                    <a:pt x="3860" y="0"/>
                  </a:moveTo>
                  <a:lnTo>
                    <a:pt x="978" y="878"/>
                  </a:lnTo>
                  <a:lnTo>
                    <a:pt x="1" y="3234"/>
                  </a:lnTo>
                  <a:lnTo>
                    <a:pt x="2983" y="2206"/>
                  </a:lnTo>
                  <a:lnTo>
                    <a:pt x="38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8"/>
            <p:cNvSpPr/>
            <p:nvPr/>
          </p:nvSpPr>
          <p:spPr>
            <a:xfrm>
              <a:off x="6489693" y="2423596"/>
              <a:ext cx="675714" cy="441168"/>
            </a:xfrm>
            <a:custGeom>
              <a:avLst/>
              <a:gdLst/>
              <a:ahLst/>
              <a:cxnLst/>
              <a:rect l="l" t="t" r="r" b="b"/>
              <a:pathLst>
                <a:path w="6292" h="4108" extrusionOk="0">
                  <a:moveTo>
                    <a:pt x="1134" y="1"/>
                  </a:moveTo>
                  <a:cubicBezTo>
                    <a:pt x="905" y="1"/>
                    <a:pt x="752" y="154"/>
                    <a:pt x="752" y="154"/>
                  </a:cubicBezTo>
                  <a:cubicBezTo>
                    <a:pt x="0" y="680"/>
                    <a:pt x="1529" y="3638"/>
                    <a:pt x="3083" y="4064"/>
                  </a:cubicBezTo>
                  <a:cubicBezTo>
                    <a:pt x="3204" y="4094"/>
                    <a:pt x="3326" y="4108"/>
                    <a:pt x="3446" y="4108"/>
                  </a:cubicBezTo>
                  <a:cubicBezTo>
                    <a:pt x="4520" y="4108"/>
                    <a:pt x="5519" y="3014"/>
                    <a:pt x="5790" y="2811"/>
                  </a:cubicBezTo>
                  <a:cubicBezTo>
                    <a:pt x="6292" y="2374"/>
                    <a:pt x="6281" y="2090"/>
                    <a:pt x="6087" y="2090"/>
                  </a:cubicBezTo>
                  <a:cubicBezTo>
                    <a:pt x="6059" y="2090"/>
                    <a:pt x="6026" y="2096"/>
                    <a:pt x="5990" y="2109"/>
                  </a:cubicBezTo>
                  <a:cubicBezTo>
                    <a:pt x="5740" y="2184"/>
                    <a:pt x="5690" y="2460"/>
                    <a:pt x="5264" y="2685"/>
                  </a:cubicBezTo>
                  <a:cubicBezTo>
                    <a:pt x="4996" y="2819"/>
                    <a:pt x="4651" y="3042"/>
                    <a:pt x="4183" y="3042"/>
                  </a:cubicBezTo>
                  <a:cubicBezTo>
                    <a:pt x="3949" y="3042"/>
                    <a:pt x="3685" y="2986"/>
                    <a:pt x="3384" y="2836"/>
                  </a:cubicBezTo>
                  <a:cubicBezTo>
                    <a:pt x="2457" y="2410"/>
                    <a:pt x="2131" y="680"/>
                    <a:pt x="1579" y="204"/>
                  </a:cubicBezTo>
                  <a:cubicBezTo>
                    <a:pt x="1416" y="50"/>
                    <a:pt x="1263" y="1"/>
                    <a:pt x="1134" y="1"/>
                  </a:cubicBezTo>
                  <a:close/>
                </a:path>
              </a:pathLst>
            </a:custGeom>
            <a:solidFill>
              <a:srgbClr val="8050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tatistics and Probability: Data Analysis and Interpretation - Math - 10th grade by Slidesgo">
  <a:themeElements>
    <a:clrScheme name="Simple Light">
      <a:dk1>
        <a:srgbClr val="1F3374"/>
      </a:dk1>
      <a:lt1>
        <a:srgbClr val="F8F8F8"/>
      </a:lt1>
      <a:dk2>
        <a:srgbClr val="304BA6"/>
      </a:dk2>
      <a:lt2>
        <a:srgbClr val="D8E4F7"/>
      </a:lt2>
      <a:accent1>
        <a:srgbClr val="CB6EBE"/>
      </a:accent1>
      <a:accent2>
        <a:srgbClr val="F8C220"/>
      </a:accent2>
      <a:accent3>
        <a:srgbClr val="F05555"/>
      </a:accent3>
      <a:accent4>
        <a:srgbClr val="EFEFEF"/>
      </a:accent4>
      <a:accent5>
        <a:srgbClr val="FFFFFF"/>
      </a:accent5>
      <a:accent6>
        <a:srgbClr val="FFFFFF"/>
      </a:accent6>
      <a:hlink>
        <a:srgbClr val="1F337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1099</TotalTime>
  <Words>778</Words>
  <Application>Microsoft Office PowerPoint</Application>
  <PresentationFormat>Presentación en pantalla (16:9)</PresentationFormat>
  <Paragraphs>93</Paragraphs>
  <Slides>17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5" baseType="lpstr">
      <vt:lpstr>Barlow Semi Condensed SemiBold</vt:lpstr>
      <vt:lpstr>Arial</vt:lpstr>
      <vt:lpstr>Titillium Web</vt:lpstr>
      <vt:lpstr>Barlow Semi Condensed</vt:lpstr>
      <vt:lpstr>Anaheim</vt:lpstr>
      <vt:lpstr>Wingdings</vt:lpstr>
      <vt:lpstr>Nunito Light</vt:lpstr>
      <vt:lpstr>Statistics and Probability: Data Analysis and Interpretation - Math - 10th grade by Slidesgo</vt:lpstr>
      <vt:lpstr>Fundamentos de Inteligencia de Negocios (BI)</vt:lpstr>
      <vt:lpstr>Perfil profesional</vt:lpstr>
      <vt:lpstr>Objetivos</vt:lpstr>
      <vt:lpstr>Introducción</vt:lpstr>
      <vt:lpstr>Inteligencia de negocios (BI) vs  Analítica de datos (Data Analytics)</vt:lpstr>
      <vt:lpstr>PIRAMIDE DIKW (Data, information, knowledge, wisdom)</vt:lpstr>
      <vt:lpstr>Modelos estadísticos</vt:lpstr>
      <vt:lpstr>Ejemplo RENTING COLOMBIA S.A.S</vt:lpstr>
      <vt:lpstr>Conceptos clave</vt:lpstr>
      <vt:lpstr>Glosario</vt:lpstr>
      <vt:lpstr>Pasos para hacer que BI ayude a tomar de decisiones informadas</vt:lpstr>
      <vt:lpstr>Bases de datos relacionales</vt:lpstr>
      <vt:lpstr>Componentes basicos de base de datos relacionales</vt:lpstr>
      <vt:lpstr>Demostración SQL y Python </vt:lpstr>
      <vt:lpstr>Power BI</vt:lpstr>
      <vt:lpstr>Presentación de PowerPoint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Inteligencia de Negocios (BI)</dc:title>
  <cp:lastModifiedBy>Juan Esteban Vallejo</cp:lastModifiedBy>
  <cp:revision>28</cp:revision>
  <dcterms:modified xsi:type="dcterms:W3CDTF">2024-09-05T01:34:15Z</dcterms:modified>
</cp:coreProperties>
</file>