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E547-C64D-D461-F3FF-7DA76E1AA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88AF6-3A8E-5FC0-A5E8-44CF98E9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B346-BFD0-D819-B115-28FAA4C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B2E8C-870D-E31F-8FA7-F9E66A1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3D06-79FC-CF86-6E62-37C1D13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DA1D-A36D-1AAE-F548-D781D7AC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F840E-BE55-2825-E1F5-4D8422C3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8D0B-CFA5-2137-5A51-E26E7E83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B5F9-DE9B-2FDD-95CD-4AA29012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5769-6BD7-E14F-0C36-D3131A5D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4BB1C-45E8-5FCB-F356-4A769F7AE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6281B-D92A-88CE-7A6D-FE0F8DB1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D1EC-B806-B3EF-C480-8CC04D94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4E55-D8CD-C64A-50BA-414F9672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D793-EB34-4E6E-9E7E-B9F85ED5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2255-1BA1-9EE4-5BC7-CC5A2E06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824B-3140-10C6-48C6-12F65BC8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B243-5B99-638B-3688-8E229DDD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0BEC-37D3-ED7B-29D2-DD63A5B0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17B2-96B6-FC4B-5F98-23154912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E09A-A9A8-BDEB-A2CE-ADC81A49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07EA-BFE8-3C8A-CF5F-2A5334CE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AACF-A657-0039-FBFD-A65AB0C1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969A-1189-A6A1-5E7A-277B16BC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F625-AEB5-6E32-C752-A1766079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8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6A42-B389-BE00-8795-8819BC5E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2577-4352-FC23-18E0-A7601A5F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99849-E09B-02D6-2651-ACB75DDF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4F75F-13EC-67BE-7496-5AD3C85E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F9A1A-ACA6-16F6-E02D-78EDD0B5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866CD-DACE-749B-FA9B-2E076E50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16E0-F30D-3EEB-E82C-533A2C0E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5295-F96F-AF23-B30B-4673AEC4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0C9F6-FB86-8CD2-8140-B4C4F38F9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62CE2-3F71-5BB6-4551-C2BD7EF4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6A288-6BB6-19AA-09EB-6963D346A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6438C-303B-8270-47EA-FE3F9AD8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25AC0-6AC3-9C51-0580-9669AF11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A2975-5734-518E-E7E0-642AD0C4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7ECD-5332-CBA1-B870-6B58D2D2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5AA2-23B4-C365-8B53-83F4F964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136A-68CE-A764-F0B4-1E6DE8CF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1ECA9-2D59-5175-4888-83FA11AF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628AA-C627-C91C-B4C8-52F8BAD6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F4619-3D63-3C68-A155-BF0E8273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17BF-64B2-82F3-46F5-1C7F19D1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D072-E4B0-14AD-EF06-7DD153E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950B-8948-CD36-0CE5-19A7A852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1B0E8-A12C-27BF-229C-95495D51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69EB4-8F61-665C-D266-4EED001D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ECA92-6B7F-6902-F86F-C5328447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D9756-D33E-4F0E-6A48-17977398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BF58-490C-0BA8-346E-44550F84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90546-6312-695B-E956-79AEB2D01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A626A-E64A-5F91-9307-CA70B82B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09BD-624B-9A32-D48F-6784F9C4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72200-BD71-440C-0546-7C69CBE1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5EA1F-AE7E-7025-CCF1-A7584487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850A9-3A07-3B6B-7E2B-19E1990B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F615-A544-0305-8EDE-54F73465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A61C-E00F-4A59-94CE-0F84F3F60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1CF5-6EE5-4BB0-BAFD-3CF468476381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8FFC-1580-08A8-DF49-7744EDC6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D7D4-991D-4172-158A-DEA3A14E5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CDBD-41DF-442D-A365-60EBAF8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7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6507-651E-59F3-5CD2-94DA7F70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986" y="2642818"/>
            <a:ext cx="8766544" cy="2630931"/>
          </a:xfrm>
        </p:spPr>
        <p:txBody>
          <a:bodyPr>
            <a:noAutofit/>
          </a:bodyPr>
          <a:lstStyle/>
          <a:p>
            <a:r>
              <a:rPr lang="en-US" sz="22000" spc="-4000" dirty="0">
                <a:latin typeface="SpaceX" panose="02000600000000000000" pitchFamily="2" charset="0"/>
              </a:rPr>
              <a:t>SXN</a:t>
            </a:r>
          </a:p>
        </p:txBody>
      </p:sp>
    </p:spTree>
    <p:extLst>
      <p:ext uri="{BB962C8B-B14F-4D97-AF65-F5344CB8AC3E}">
        <p14:creationId xmlns:p14="http://schemas.microsoft.com/office/powerpoint/2010/main" val="42256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SpaceX</vt:lpstr>
      <vt:lpstr>Office Theme</vt:lpstr>
      <vt:lpstr>SXN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 Espar</dc:creator>
  <cp:lastModifiedBy>Joan Espar</cp:lastModifiedBy>
  <cp:revision>2</cp:revision>
  <dcterms:created xsi:type="dcterms:W3CDTF">2024-12-17T12:16:03Z</dcterms:created>
  <dcterms:modified xsi:type="dcterms:W3CDTF">2024-12-17T12:21:33Z</dcterms:modified>
</cp:coreProperties>
</file>