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66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 autoAdjust="0"/>
    <p:restoredTop sz="94660"/>
  </p:normalViewPr>
  <p:slideViewPr>
    <p:cSldViewPr snapToGrid="0">
      <p:cViewPr varScale="1">
        <p:scale>
          <a:sx n="70" d="100"/>
          <a:sy n="70" d="100"/>
        </p:scale>
        <p:origin x="3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219C3-ADA4-4CEC-83EC-EBD5A12936B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C7C8B-EABE-4696-9D8B-763AF45FD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26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objective is to look at a piece of text and tell if someone likes or dislikes the thing they’re talking about. This is called sentiment classification. For example,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input X is a piece of text and the output Y is the sentiment which we want to predict, such as positive or negative a movie review.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C7C8B-EABE-4696-9D8B-763AF45FDB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10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C7C8B-EABE-4696-9D8B-763AF45FDB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02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C7C8B-EABE-4696-9D8B-763AF45FDB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80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C7C8B-EABE-4696-9D8B-763AF45FDB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6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745A-A105-4BF7-99F3-BE52EBF108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2AF-0F81-4D24-8738-4549AA07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9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745A-A105-4BF7-99F3-BE52EBF108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2AF-0F81-4D24-8738-4549AA07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4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745A-A105-4BF7-99F3-BE52EBF108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2AF-0F81-4D24-8738-4549AA07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4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745A-A105-4BF7-99F3-BE52EBF108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2AF-0F81-4D24-8738-4549AA07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0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745A-A105-4BF7-99F3-BE52EBF108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2AF-0F81-4D24-8738-4549AA07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2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745A-A105-4BF7-99F3-BE52EBF108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2AF-0F81-4D24-8738-4549AA07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8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745A-A105-4BF7-99F3-BE52EBF108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2AF-0F81-4D24-8738-4549AA07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5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745A-A105-4BF7-99F3-BE52EBF108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2AF-0F81-4D24-8738-4549AA07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1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745A-A105-4BF7-99F3-BE52EBF108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2AF-0F81-4D24-8738-4549AA07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3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745A-A105-4BF7-99F3-BE52EBF108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2AF-0F81-4D24-8738-4549AA07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8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745A-A105-4BF7-99F3-BE52EBF108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2AF-0F81-4D24-8738-4549AA07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6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745A-A105-4BF7-99F3-BE52EBF108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32AF-0F81-4D24-8738-4549AA07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4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i.stanford.edu/~amaas/data/sentimen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1DCNN in </a:t>
            </a:r>
            <a:r>
              <a:rPr lang="en-US" dirty="0" err="1" smtClean="0"/>
              <a:t>Keras</a:t>
            </a:r>
            <a:r>
              <a:rPr lang="en-US" dirty="0" smtClean="0"/>
              <a:t> to Predict </a:t>
            </a:r>
            <a:r>
              <a:rPr lang="en-US" dirty="0"/>
              <a:t>S</a:t>
            </a:r>
            <a:r>
              <a:rPr lang="en-US" dirty="0" smtClean="0"/>
              <a:t>entiment  from </a:t>
            </a:r>
            <a:r>
              <a:rPr lang="en-US" dirty="0"/>
              <a:t>M</a:t>
            </a:r>
            <a:r>
              <a:rPr lang="en-US" dirty="0" smtClean="0"/>
              <a:t>ovie Reviews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Date </a:t>
            </a:r>
            <a:r>
              <a:rPr lang="en-US" dirty="0" smtClean="0"/>
              <a:t>: Mar 25, </a:t>
            </a:r>
            <a:r>
              <a:rPr lang="en-US" dirty="0" smtClean="0"/>
              <a:t>2021, Joan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72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with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deep learning API </a:t>
            </a:r>
          </a:p>
          <a:p>
            <a:r>
              <a:rPr lang="en-US" dirty="0"/>
              <a:t>U</a:t>
            </a:r>
            <a:r>
              <a:rPr lang="en-US" dirty="0" smtClean="0"/>
              <a:t>ses</a:t>
            </a:r>
            <a:r>
              <a:rPr lang="en-US" dirty="0"/>
              <a:t> </a:t>
            </a:r>
            <a:r>
              <a:rPr lang="en-US" dirty="0" err="1"/>
              <a:t>Theano</a:t>
            </a:r>
            <a:r>
              <a:rPr lang="en-US" dirty="0"/>
              <a:t> or </a:t>
            </a:r>
            <a:r>
              <a:rPr lang="en-US" dirty="0" err="1"/>
              <a:t>Tensorflow</a:t>
            </a:r>
            <a:r>
              <a:rPr lang="en-US" dirty="0"/>
              <a:t> for its </a:t>
            </a:r>
            <a:r>
              <a:rPr lang="en-US" dirty="0" smtClean="0"/>
              <a:t>backend</a:t>
            </a:r>
          </a:p>
          <a:p>
            <a:r>
              <a:rPr lang="en-US" dirty="0"/>
              <a:t>R</a:t>
            </a:r>
            <a:r>
              <a:rPr lang="en-US" dirty="0" smtClean="0"/>
              <a:t>uns  </a:t>
            </a:r>
            <a:r>
              <a:rPr lang="en-US" dirty="0"/>
              <a:t>on both CPU and </a:t>
            </a:r>
            <a:r>
              <a:rPr lang="en-US" dirty="0" smtClean="0"/>
              <a:t>GPU</a:t>
            </a:r>
          </a:p>
          <a:p>
            <a:r>
              <a:rPr lang="en-US" dirty="0"/>
              <a:t>S</a:t>
            </a:r>
            <a:r>
              <a:rPr lang="en-US" dirty="0" smtClean="0"/>
              <a:t>upports </a:t>
            </a:r>
            <a:r>
              <a:rPr lang="en-US" dirty="0"/>
              <a:t>almost all the models of a neural network – fully connected, convolutional, pooling, recurrent, embedding,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Model in </a:t>
            </a:r>
            <a:r>
              <a:rPr lang="en-US" dirty="0" err="1" smtClean="0"/>
              <a:t>Keras</a:t>
            </a:r>
            <a:r>
              <a:rPr lang="en-US" dirty="0" smtClean="0"/>
              <a:t> is sequential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843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see the model</a:t>
            </a:r>
            <a:r>
              <a:rPr lang="en-US" dirty="0"/>
              <a:t> achieves the accuracy of above 88% </a:t>
            </a:r>
            <a:endParaRPr lang="en-US" dirty="0" smtClean="0"/>
          </a:p>
          <a:p>
            <a:r>
              <a:rPr lang="en-US" dirty="0" smtClean="0"/>
              <a:t>We can compare this model with other classification models </a:t>
            </a:r>
            <a:r>
              <a:rPr lang="en-US" dirty="0" smtClean="0"/>
              <a:t>like </a:t>
            </a:r>
            <a:r>
              <a:rPr lang="en-US" dirty="0"/>
              <a:t>logistic </a:t>
            </a:r>
            <a:r>
              <a:rPr lang="en-US" dirty="0" smtClean="0"/>
              <a:t>regression, </a:t>
            </a:r>
            <a:r>
              <a:rPr lang="en-US" dirty="0"/>
              <a:t>N</a:t>
            </a:r>
            <a:r>
              <a:rPr lang="en-US" dirty="0" smtClean="0"/>
              <a:t>aive Bayes </a:t>
            </a:r>
            <a:r>
              <a:rPr lang="en-US" dirty="0" smtClean="0"/>
              <a:t>and SVM to show </a:t>
            </a:r>
            <a:r>
              <a:rPr lang="en-US" dirty="0" smtClean="0"/>
              <a:t>contrast</a:t>
            </a:r>
          </a:p>
          <a:p>
            <a:r>
              <a:rPr lang="en-US" dirty="0" smtClean="0"/>
              <a:t>Try CNN to get sentiment of </a:t>
            </a:r>
            <a:r>
              <a:rPr lang="en-US" smtClean="0"/>
              <a:t>customers  </a:t>
            </a:r>
            <a:r>
              <a:rPr lang="en-US" dirty="0" smtClean="0"/>
              <a:t>on new products/services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 smtClean="0"/>
          </a:p>
          <a:p>
            <a:r>
              <a:rPr lang="en-US" dirty="0" smtClean="0"/>
              <a:t>Data source</a:t>
            </a:r>
          </a:p>
          <a:p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</a:p>
          <a:p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Implementation with </a:t>
            </a:r>
            <a:r>
              <a:rPr lang="en-US" dirty="0" err="1" smtClean="0">
                <a:ea typeface="Tahoma" panose="020B0604030504040204" pitchFamily="34" charset="0"/>
                <a:cs typeface="Tahoma" panose="020B0604030504040204" pitchFamily="34" charset="0"/>
              </a:rPr>
              <a:t>Keras</a:t>
            </a:r>
            <a:endParaRPr lang="en-US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Conclusion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Sentiment Classification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2468880"/>
            <a:ext cx="8191500" cy="306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2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 : </a:t>
            </a:r>
            <a:r>
              <a:rPr lang="en-US" dirty="0" smtClean="0">
                <a:hlinkClick r:id="rId3"/>
              </a:rPr>
              <a:t>https://ai.stanford.edu/~amaas/data/sentiment/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065" y="2670048"/>
            <a:ext cx="6684455" cy="325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2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  <a:br>
              <a:rPr lang="en-US" dirty="0" smtClean="0"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Word Embedding</a:t>
            </a:r>
          </a:p>
          <a:p>
            <a:r>
              <a:rPr lang="en-US" dirty="0" smtClean="0"/>
              <a:t>CNN(Convolutional Neural Network)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06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Embedding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technique where words are encoded as real-valued vectors in a high-dimensional </a:t>
            </a:r>
            <a:r>
              <a:rPr lang="en-US" sz="2400" dirty="0" smtClean="0"/>
              <a:t>space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W</a:t>
            </a:r>
            <a:r>
              <a:rPr lang="en-US" sz="2400" dirty="0" smtClean="0"/>
              <a:t>ords </a:t>
            </a:r>
            <a:r>
              <a:rPr lang="en-US" sz="2400" dirty="0"/>
              <a:t>that have the same </a:t>
            </a:r>
            <a:r>
              <a:rPr lang="en-US" sz="2400" dirty="0" smtClean="0"/>
              <a:t>meaning are placed close together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</a:t>
            </a:r>
            <a:r>
              <a:rPr lang="en-US" sz="2400" dirty="0" err="1" smtClean="0"/>
              <a:t>eg</a:t>
            </a:r>
            <a:r>
              <a:rPr lang="en-US" sz="2400" dirty="0" smtClean="0"/>
              <a:t>:  </a:t>
            </a:r>
            <a:r>
              <a:rPr lang="en-US" sz="2400" b="1" dirty="0" smtClean="0"/>
              <a:t>sentence</a:t>
            </a:r>
            <a:r>
              <a:rPr lang="en-US" sz="2400" dirty="0" smtClean="0"/>
              <a:t> -&gt; ” </a:t>
            </a:r>
            <a:r>
              <a:rPr lang="en-US" sz="2400" dirty="0"/>
              <a:t>Word </a:t>
            </a:r>
            <a:r>
              <a:rPr lang="en-US" sz="2400" dirty="0" smtClean="0"/>
              <a:t>embedding</a:t>
            </a:r>
            <a:r>
              <a:rPr lang="en-US" sz="2400" dirty="0" smtClean="0"/>
              <a:t> is </a:t>
            </a:r>
            <a:r>
              <a:rPr lang="en-US" sz="2400" dirty="0" smtClean="0"/>
              <a:t>word </a:t>
            </a:r>
            <a:r>
              <a:rPr lang="en-US" sz="2400" dirty="0"/>
              <a:t>converted into </a:t>
            </a:r>
            <a:r>
              <a:rPr lang="en-US" sz="2400" dirty="0">
                <a:solidFill>
                  <a:srgbClr val="FF0000"/>
                </a:solidFill>
              </a:rPr>
              <a:t>numbers</a:t>
            </a:r>
            <a:r>
              <a:rPr lang="en-US" sz="2400" dirty="0"/>
              <a:t> </a:t>
            </a:r>
            <a:r>
              <a:rPr lang="en-US" sz="2400" dirty="0" smtClean="0"/>
              <a:t>”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63" y="4462272"/>
            <a:ext cx="73628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3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CNN(Convolutional Neural Network)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</a:t>
            </a:r>
            <a:r>
              <a:rPr lang="en-US" dirty="0" smtClean="0"/>
              <a:t>Network Architecture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2627698"/>
            <a:ext cx="9801225" cy="333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2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CNN(Convolutional Neural Network)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576335" cy="4351338"/>
          </a:xfrm>
        </p:spPr>
        <p:txBody>
          <a:bodyPr>
            <a:normAutofit/>
          </a:bodyPr>
          <a:lstStyle/>
          <a:p>
            <a:r>
              <a:rPr lang="en-US" dirty="0"/>
              <a:t>Patten – kernel, filter or feature detector</a:t>
            </a:r>
          </a:p>
          <a:p>
            <a:r>
              <a:rPr lang="en-US" dirty="0" smtClean="0"/>
              <a:t>Detect </a:t>
            </a:r>
            <a:r>
              <a:rPr lang="en-US" dirty="0"/>
              <a:t>the wanted features from </a:t>
            </a:r>
            <a:r>
              <a:rPr lang="en-US" dirty="0" smtClean="0"/>
              <a:t>the </a:t>
            </a:r>
            <a:r>
              <a:rPr lang="en-US" dirty="0"/>
              <a:t>data </a:t>
            </a:r>
            <a:r>
              <a:rPr lang="en-US" dirty="0" smtClean="0"/>
              <a:t>and </a:t>
            </a:r>
            <a:r>
              <a:rPr lang="en-US" dirty="0" smtClean="0"/>
              <a:t>extract</a:t>
            </a:r>
            <a:r>
              <a:rPr lang="en-US" dirty="0" smtClean="0"/>
              <a:t> </a:t>
            </a:r>
            <a:r>
              <a:rPr lang="en-US" dirty="0"/>
              <a:t>the significant features for prediction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Padding, stride, </a:t>
            </a:r>
            <a:r>
              <a:rPr lang="en-US" dirty="0" smtClean="0"/>
              <a:t>pooling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dirty="0" smtClean="0"/>
              <a:t>flattening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461" y="3147462"/>
            <a:ext cx="8907812" cy="18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32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CNN(Convolutional Neural Network)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Architecture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2443162"/>
            <a:ext cx="9020175" cy="28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63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35752</TotalTime>
  <Words>197</Words>
  <Application>Microsoft Office PowerPoint</Application>
  <PresentationFormat>Widescreen</PresentationFormat>
  <Paragraphs>53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Garamond</vt:lpstr>
      <vt:lpstr>Tahoma</vt:lpstr>
      <vt:lpstr>Office Theme</vt:lpstr>
      <vt:lpstr>Use 1DCNN in Keras to Predict Sentiment  from Movie Reviews</vt:lpstr>
      <vt:lpstr>Agenda</vt:lpstr>
      <vt:lpstr>Objective</vt:lpstr>
      <vt:lpstr>Dataset</vt:lpstr>
      <vt:lpstr>Methodology </vt:lpstr>
      <vt:lpstr>Word Embedding </vt:lpstr>
      <vt:lpstr>CNN(Convolutional Neural Network)</vt:lpstr>
      <vt:lpstr>CNN(Convolutional Neural Network)</vt:lpstr>
      <vt:lpstr>CNN(Convolutional Neural Network) </vt:lpstr>
      <vt:lpstr>Implementation with Keras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CNN to Predict Sentiment  from Movie Review</dc:title>
  <dc:creator>JZ</dc:creator>
  <cp:lastModifiedBy>JZ</cp:lastModifiedBy>
  <cp:revision>47</cp:revision>
  <dcterms:created xsi:type="dcterms:W3CDTF">2021-02-27T23:30:13Z</dcterms:created>
  <dcterms:modified xsi:type="dcterms:W3CDTF">2021-03-28T18:35:53Z</dcterms:modified>
</cp:coreProperties>
</file>