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7" r:id="rId2"/>
    <p:sldId id="262" r:id="rId3"/>
    <p:sldId id="258" r:id="rId4"/>
    <p:sldId id="263" r:id="rId5"/>
    <p:sldId id="265" r:id="rId6"/>
    <p:sldId id="266" r:id="rId7"/>
    <p:sldId id="268"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64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D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148DCA-928F-4380-BDD3-0411CAD41B36}" type="datetimeFigureOut">
              <a:rPr lang="es-DO" smtClean="0"/>
              <a:t>7/4/20</a:t>
            </a:fld>
            <a:endParaRPr lang="es-D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D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D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C3A99-AD96-4262-83D9-7835D3A3398F}" type="slidenum">
              <a:rPr lang="es-DO" smtClean="0"/>
              <a:t>‹Nº›</a:t>
            </a:fld>
            <a:endParaRPr lang="es-D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DO" dirty="0"/>
          </a:p>
        </p:txBody>
      </p:sp>
      <p:sp>
        <p:nvSpPr>
          <p:cNvPr id="4" name="3 Marcador de número de diapositiva"/>
          <p:cNvSpPr>
            <a:spLocks noGrp="1"/>
          </p:cNvSpPr>
          <p:nvPr>
            <p:ph type="sldNum" sz="quarter" idx="10"/>
          </p:nvPr>
        </p:nvSpPr>
        <p:spPr/>
        <p:txBody>
          <a:bodyPr/>
          <a:lstStyle/>
          <a:p>
            <a:fld id="{FECC3A99-AD96-4262-83D9-7835D3A3398F}" type="slidenum">
              <a:rPr lang="es-DO" smtClean="0"/>
              <a:t>5</a:t>
            </a:fld>
            <a:endParaRPr lang="es-D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07/04/2020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07/04/2020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8229600" cy="1143000"/>
          </a:xfrm>
        </p:spPr>
        <p:txBody>
          <a:bodyPr/>
          <a:lstStyle/>
          <a:p>
            <a:r>
              <a:rPr lang="es-DO" b="1" dirty="0" smtClean="0"/>
              <a:t>calculo de salario semanal </a:t>
            </a:r>
            <a:endParaRPr lang="es-DO" dirty="0"/>
          </a:p>
        </p:txBody>
      </p:sp>
      <p:sp>
        <p:nvSpPr>
          <p:cNvPr id="3" name="2 Marcador de contenido"/>
          <p:cNvSpPr>
            <a:spLocks noGrp="1"/>
          </p:cNvSpPr>
          <p:nvPr>
            <p:ph idx="1"/>
          </p:nvPr>
        </p:nvSpPr>
        <p:spPr>
          <a:xfrm>
            <a:off x="611560" y="3429000"/>
            <a:ext cx="8147248" cy="2764904"/>
          </a:xfrm>
        </p:spPr>
        <p:txBody>
          <a:bodyPr/>
          <a:lstStyle/>
          <a:p>
            <a:pPr algn="ctr">
              <a:buNone/>
            </a:pPr>
            <a:r>
              <a:rPr lang="es-DO" sz="4800" dirty="0" smtClean="0">
                <a:solidFill>
                  <a:srgbClr val="0070C0"/>
                </a:solidFill>
              </a:rPr>
              <a:t>Integrantes</a:t>
            </a:r>
          </a:p>
          <a:p>
            <a:r>
              <a:rPr lang="es-DO" dirty="0" smtClean="0">
                <a:solidFill>
                  <a:srgbClr val="0070C0"/>
                </a:solidFill>
              </a:rPr>
              <a:t>Julio </a:t>
            </a:r>
            <a:r>
              <a:rPr lang="es-DO" dirty="0" err="1" smtClean="0">
                <a:solidFill>
                  <a:srgbClr val="0070C0"/>
                </a:solidFill>
              </a:rPr>
              <a:t>joan</a:t>
            </a:r>
            <a:r>
              <a:rPr lang="es-DO" dirty="0" smtClean="0">
                <a:solidFill>
                  <a:srgbClr val="0070C0"/>
                </a:solidFill>
              </a:rPr>
              <a:t> </a:t>
            </a:r>
            <a:r>
              <a:rPr lang="es-DO" dirty="0" err="1" smtClean="0">
                <a:solidFill>
                  <a:srgbClr val="0070C0"/>
                </a:solidFill>
              </a:rPr>
              <a:t>puello</a:t>
            </a:r>
            <a:r>
              <a:rPr lang="es-DO" dirty="0" smtClean="0">
                <a:solidFill>
                  <a:srgbClr val="0070C0"/>
                </a:solidFill>
              </a:rPr>
              <a:t> 		18-SIIN-1-017</a:t>
            </a:r>
          </a:p>
          <a:p>
            <a:r>
              <a:rPr lang="pt-BR" dirty="0" smtClean="0">
                <a:solidFill>
                  <a:srgbClr val="0070C0"/>
                </a:solidFill>
              </a:rPr>
              <a:t>Adrian Manuel </a:t>
            </a:r>
            <a:r>
              <a:rPr lang="pt-BR" dirty="0" err="1" smtClean="0">
                <a:solidFill>
                  <a:srgbClr val="0070C0"/>
                </a:solidFill>
              </a:rPr>
              <a:t>Genao</a:t>
            </a:r>
            <a:r>
              <a:rPr lang="pt-BR" dirty="0" smtClean="0">
                <a:solidFill>
                  <a:srgbClr val="0070C0"/>
                </a:solidFill>
              </a:rPr>
              <a:t> 	 19-EIIN-1-169</a:t>
            </a:r>
            <a:endParaRPr lang="es-DO"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smtClean="0"/>
              <a:t> Misión, Visión y Valores.</a:t>
            </a:r>
            <a:endParaRPr lang="es-DO" dirty="0"/>
          </a:p>
        </p:txBody>
      </p:sp>
      <p:sp>
        <p:nvSpPr>
          <p:cNvPr id="3" name="2 Marcador de texto"/>
          <p:cNvSpPr>
            <a:spLocks noGrp="1"/>
          </p:cNvSpPr>
          <p:nvPr>
            <p:ph type="body" idx="1"/>
          </p:nvPr>
        </p:nvSpPr>
        <p:spPr/>
        <p:txBody>
          <a:bodyPr/>
          <a:lstStyle/>
          <a:p>
            <a:pPr algn="ctr"/>
            <a:r>
              <a:rPr lang="es-DO" dirty="0" smtClean="0"/>
              <a:t>VISIÓN</a:t>
            </a:r>
            <a:endParaRPr lang="es-DO" dirty="0"/>
          </a:p>
        </p:txBody>
      </p:sp>
      <p:sp>
        <p:nvSpPr>
          <p:cNvPr id="4" name="3 Marcador de contenido"/>
          <p:cNvSpPr>
            <a:spLocks noGrp="1"/>
          </p:cNvSpPr>
          <p:nvPr>
            <p:ph sz="half" idx="2"/>
          </p:nvPr>
        </p:nvSpPr>
        <p:spPr/>
        <p:txBody>
          <a:bodyPr/>
          <a:lstStyle/>
          <a:p>
            <a:pPr>
              <a:buNone/>
            </a:pPr>
            <a:r>
              <a:rPr lang="es-DO" b="1" dirty="0" smtClean="0"/>
              <a:t> </a:t>
            </a:r>
            <a:endParaRPr lang="es-DO" dirty="0" smtClean="0"/>
          </a:p>
          <a:p>
            <a:r>
              <a:rPr lang="es-DO" b="1" i="1" dirty="0" err="1" smtClean="0"/>
              <a:t>Pasión</a:t>
            </a:r>
            <a:r>
              <a:rPr lang="es-DO" b="1" i="1" dirty="0" smtClean="0"/>
              <a:t> por mejorar</a:t>
            </a:r>
          </a:p>
          <a:p>
            <a:r>
              <a:rPr lang="es-DO" b="1" dirty="0" smtClean="0"/>
              <a:t>la CALIDAD DE VIDA de la FAMILIA</a:t>
            </a:r>
          </a:p>
          <a:p>
            <a:r>
              <a:rPr lang="es-DO" b="1" i="1" dirty="0" smtClean="0"/>
              <a:t>en </a:t>
            </a:r>
            <a:r>
              <a:rPr lang="es-DO" b="1" i="1" dirty="0" err="1" smtClean="0"/>
              <a:t>República</a:t>
            </a:r>
            <a:r>
              <a:rPr lang="es-DO" b="1" i="1" dirty="0" smtClean="0"/>
              <a:t> Dominicana.</a:t>
            </a:r>
          </a:p>
          <a:p>
            <a:endParaRPr lang="es-DO" dirty="0"/>
          </a:p>
        </p:txBody>
      </p:sp>
      <p:sp>
        <p:nvSpPr>
          <p:cNvPr id="5" name="4 Marcador de texto"/>
          <p:cNvSpPr>
            <a:spLocks noGrp="1"/>
          </p:cNvSpPr>
          <p:nvPr>
            <p:ph type="body" sz="quarter" idx="3"/>
          </p:nvPr>
        </p:nvSpPr>
        <p:spPr/>
        <p:txBody>
          <a:bodyPr/>
          <a:lstStyle/>
          <a:p>
            <a:pPr algn="ctr"/>
            <a:r>
              <a:rPr lang="es-DO" smtClean="0"/>
              <a:t>VALORES</a:t>
            </a:r>
            <a:endParaRPr lang="es-DO" dirty="0"/>
          </a:p>
        </p:txBody>
      </p:sp>
      <p:sp>
        <p:nvSpPr>
          <p:cNvPr id="6" name="5 Marcador de contenido"/>
          <p:cNvSpPr>
            <a:spLocks noGrp="1"/>
          </p:cNvSpPr>
          <p:nvPr>
            <p:ph sz="quarter" idx="4"/>
          </p:nvPr>
        </p:nvSpPr>
        <p:spPr/>
        <p:txBody>
          <a:bodyPr/>
          <a:lstStyle/>
          <a:p>
            <a:r>
              <a:rPr lang="es-DO" b="1" dirty="0" smtClean="0"/>
              <a:t>Pasión</a:t>
            </a:r>
          </a:p>
          <a:p>
            <a:r>
              <a:rPr lang="es-DO" b="1" dirty="0" smtClean="0"/>
              <a:t>Innovación</a:t>
            </a:r>
          </a:p>
          <a:p>
            <a:r>
              <a:rPr lang="es-DO" b="1" dirty="0" smtClean="0"/>
              <a:t>Liderazgo</a:t>
            </a:r>
          </a:p>
          <a:p>
            <a:r>
              <a:rPr lang="es-DO" b="1" dirty="0" smtClean="0"/>
              <a:t>Integridad</a:t>
            </a:r>
          </a:p>
          <a:p>
            <a:r>
              <a:rPr lang="es-DO" b="1" dirty="0" smtClean="0"/>
              <a:t>Calidad</a:t>
            </a:r>
          </a:p>
          <a:p>
            <a:r>
              <a:rPr lang="es-DO" b="1" dirty="0" smtClean="0"/>
              <a:t>Orientación al Cliente</a:t>
            </a:r>
          </a:p>
          <a:p>
            <a:r>
              <a:rPr lang="es-DO" b="1" dirty="0" smtClean="0"/>
              <a:t>Compromiso</a:t>
            </a:r>
          </a:p>
          <a:p>
            <a:r>
              <a:rPr lang="es-DO" b="1" dirty="0" smtClean="0"/>
              <a:t>Autenticidad</a:t>
            </a:r>
          </a:p>
          <a:p>
            <a:endParaRPr lang="es-D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b="1" dirty="0" smtClean="0"/>
              <a:t>Nuestra MISIÓN </a:t>
            </a:r>
            <a:endParaRPr lang="es-DO" b="1" dirty="0"/>
          </a:p>
        </p:txBody>
      </p:sp>
      <p:sp>
        <p:nvSpPr>
          <p:cNvPr id="3" name="2 Marcador de contenido"/>
          <p:cNvSpPr>
            <a:spLocks noGrp="1"/>
          </p:cNvSpPr>
          <p:nvPr>
            <p:ph idx="1"/>
          </p:nvPr>
        </p:nvSpPr>
        <p:spPr/>
        <p:txBody>
          <a:bodyPr/>
          <a:lstStyle/>
          <a:p>
            <a:r>
              <a:rPr lang="es-DO" b="1" i="1" dirty="0" smtClean="0"/>
              <a:t>Ser el grupo empresarial de </a:t>
            </a:r>
            <a:r>
              <a:rPr lang="es-DO" b="1" i="1" dirty="0" err="1" smtClean="0"/>
              <a:t>distribución</a:t>
            </a:r>
            <a:r>
              <a:rPr lang="es-DO" b="1" i="1" dirty="0" smtClean="0"/>
              <a:t> y ventas al detalle</a:t>
            </a:r>
          </a:p>
          <a:p>
            <a:r>
              <a:rPr lang="es-DO" b="1" dirty="0" smtClean="0"/>
              <a:t>LÍDER y DE MAYOR DIVERSIFICACIÓN</a:t>
            </a:r>
            <a:br>
              <a:rPr lang="es-DO" b="1" dirty="0" smtClean="0"/>
            </a:br>
            <a:r>
              <a:rPr lang="es-DO" b="1" dirty="0" smtClean="0"/>
              <a:t>de la REPÚBLICA DOMINICANA</a:t>
            </a:r>
          </a:p>
          <a:p>
            <a:r>
              <a:rPr lang="es-DO" b="1" dirty="0" smtClean="0"/>
              <a:t>reconocido por la calidad y variedad de sus productos,</a:t>
            </a:r>
            <a:br>
              <a:rPr lang="es-DO" b="1" dirty="0" smtClean="0"/>
            </a:br>
            <a:r>
              <a:rPr lang="es-DO" b="1" dirty="0" smtClean="0"/>
              <a:t>y por el gran compromiso con el desarrollo</a:t>
            </a:r>
            <a:br>
              <a:rPr lang="es-DO" b="1" dirty="0" smtClean="0"/>
            </a:br>
            <a:r>
              <a:rPr lang="es-DO" b="1" dirty="0" smtClean="0"/>
              <a:t>de su equipo humano y de su </a:t>
            </a:r>
            <a:r>
              <a:rPr lang="es-DO" b="1" dirty="0" err="1" smtClean="0"/>
              <a:t>país</a:t>
            </a:r>
            <a:endParaRPr lang="es-DO"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DO"/>
          </a:p>
        </p:txBody>
      </p:sp>
      <p:sp>
        <p:nvSpPr>
          <p:cNvPr id="3" name="2 Marcador de texto"/>
          <p:cNvSpPr>
            <a:spLocks noGrp="1"/>
          </p:cNvSpPr>
          <p:nvPr>
            <p:ph type="body" idx="1"/>
          </p:nvPr>
        </p:nvSpPr>
        <p:spPr/>
        <p:txBody>
          <a:bodyPr/>
          <a:lstStyle/>
          <a:p>
            <a:r>
              <a:rPr lang="es-DO" dirty="0" smtClean="0"/>
              <a:t>Modelo de negocio</a:t>
            </a:r>
            <a:endParaRPr lang="es-DO" dirty="0"/>
          </a:p>
        </p:txBody>
      </p:sp>
      <p:sp>
        <p:nvSpPr>
          <p:cNvPr id="4" name="3 Marcador de contenido"/>
          <p:cNvSpPr>
            <a:spLocks noGrp="1"/>
          </p:cNvSpPr>
          <p:nvPr>
            <p:ph sz="half" idx="2"/>
          </p:nvPr>
        </p:nvSpPr>
        <p:spPr/>
        <p:txBody>
          <a:bodyPr/>
          <a:lstStyle/>
          <a:p>
            <a:r>
              <a:rPr lang="es-DO" dirty="0" smtClean="0"/>
              <a:t> supermercado grupo AYP</a:t>
            </a:r>
            <a:endParaRPr lang="es-DO" dirty="0"/>
          </a:p>
        </p:txBody>
      </p:sp>
      <p:sp>
        <p:nvSpPr>
          <p:cNvPr id="5" name="4 Marcador de texto"/>
          <p:cNvSpPr>
            <a:spLocks noGrp="1"/>
          </p:cNvSpPr>
          <p:nvPr>
            <p:ph type="body" sz="quarter" idx="3"/>
          </p:nvPr>
        </p:nvSpPr>
        <p:spPr/>
        <p:txBody>
          <a:bodyPr/>
          <a:lstStyle/>
          <a:p>
            <a:r>
              <a:rPr lang="es-DO" dirty="0" smtClean="0"/>
              <a:t>Público objetivo </a:t>
            </a:r>
            <a:endParaRPr lang="es-DO" dirty="0"/>
          </a:p>
        </p:txBody>
      </p:sp>
      <p:sp>
        <p:nvSpPr>
          <p:cNvPr id="6" name="5 Marcador de contenido"/>
          <p:cNvSpPr>
            <a:spLocks noGrp="1"/>
          </p:cNvSpPr>
          <p:nvPr>
            <p:ph sz="quarter" idx="4"/>
          </p:nvPr>
        </p:nvSpPr>
        <p:spPr/>
        <p:txBody>
          <a:bodyPr/>
          <a:lstStyle/>
          <a:p>
            <a:r>
              <a:rPr lang="es-DO" dirty="0" smtClean="0"/>
              <a:t> a los supermercado grupo AYP</a:t>
            </a:r>
            <a:endParaRPr lang="es-D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smtClean="0"/>
              <a:t> Plan de Marketing</a:t>
            </a:r>
            <a:endParaRPr lang="es-DO" dirty="0"/>
          </a:p>
        </p:txBody>
      </p:sp>
      <p:sp>
        <p:nvSpPr>
          <p:cNvPr id="3" name="2 Marcador de contenido"/>
          <p:cNvSpPr>
            <a:spLocks noGrp="1"/>
          </p:cNvSpPr>
          <p:nvPr>
            <p:ph idx="1"/>
          </p:nvPr>
        </p:nvSpPr>
        <p:spPr/>
        <p:txBody>
          <a:bodyPr>
            <a:normAutofit fontScale="92500"/>
          </a:bodyPr>
          <a:lstStyle/>
          <a:p>
            <a:r>
              <a:rPr lang="es-DO" dirty="0" smtClean="0"/>
              <a:t>El plan de venta de este supermercado trata de tener los costos o precios más bajos que otros.</a:t>
            </a:r>
          </a:p>
          <a:p>
            <a:r>
              <a:rPr lang="es-DO" smtClean="0"/>
              <a:t>Tratamos </a:t>
            </a:r>
            <a:r>
              <a:rPr lang="es-DO" dirty="0" smtClean="0"/>
              <a:t>que nuestros cliente se sienta </a:t>
            </a:r>
            <a:r>
              <a:rPr lang="es-DO" dirty="0" err="1" smtClean="0"/>
              <a:t>comodos</a:t>
            </a:r>
            <a:r>
              <a:rPr lang="es-DO" dirty="0" smtClean="0"/>
              <a:t> y a gusto con los precios y ofertas.</a:t>
            </a:r>
          </a:p>
          <a:p>
            <a:r>
              <a:rPr lang="es-DO" dirty="0" smtClean="0"/>
              <a:t>Ciertos días de las semanas hacemos descuentos en nuestros productos desde un 25% hasta un 40% también se hacen pedidos </a:t>
            </a:r>
            <a:r>
              <a:rPr lang="es-DO" dirty="0" err="1" smtClean="0"/>
              <a:t>adomicilio</a:t>
            </a:r>
            <a:r>
              <a:rPr lang="es-DO" dirty="0" smtClean="0"/>
              <a:t> sin cobrarle el transporte de la mercancía</a:t>
            </a:r>
          </a:p>
          <a:p>
            <a:endParaRPr lang="es-D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DO" dirty="0" smtClean="0"/>
              <a:t>Conclusión</a:t>
            </a:r>
            <a:endParaRPr lang="es-DO" dirty="0"/>
          </a:p>
        </p:txBody>
      </p:sp>
      <p:sp>
        <p:nvSpPr>
          <p:cNvPr id="3" name="2 Marcador de contenido"/>
          <p:cNvSpPr>
            <a:spLocks noGrp="1"/>
          </p:cNvSpPr>
          <p:nvPr>
            <p:ph idx="1"/>
          </p:nvPr>
        </p:nvSpPr>
        <p:spPr/>
        <p:txBody>
          <a:bodyPr/>
          <a:lstStyle/>
          <a:p>
            <a:r>
              <a:rPr lang="es-DO" dirty="0" smtClean="0"/>
              <a:t>Somos el supermercado con más venta en el área con una buena cantidad de clientes gracias al buen servicio que  le ofrecemos ya que nuestros cliente se sienten satisfechos con los precios y las ofertas que le brindamos </a:t>
            </a:r>
          </a:p>
          <a:p>
            <a:pPr>
              <a:buNone/>
            </a:pPr>
            <a:endParaRPr lang="es-D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DO" dirty="0"/>
          </a:p>
        </p:txBody>
      </p:sp>
      <p:sp>
        <p:nvSpPr>
          <p:cNvPr id="3" name="2 Marcador de contenido"/>
          <p:cNvSpPr>
            <a:spLocks noGrp="1"/>
          </p:cNvSpPr>
          <p:nvPr>
            <p:ph idx="1"/>
          </p:nvPr>
        </p:nvSpPr>
        <p:spPr/>
        <p:txBody>
          <a:bodyPr>
            <a:normAutofit fontScale="92500" lnSpcReduction="10000"/>
          </a:bodyPr>
          <a:lstStyle/>
          <a:p>
            <a:r>
              <a:rPr lang="es-DO" dirty="0" smtClean="0"/>
              <a:t> </a:t>
            </a:r>
          </a:p>
          <a:p>
            <a:r>
              <a:rPr lang="es-DO" b="1" dirty="0" smtClean="0"/>
              <a:t>19. En una empresa se requiere calcular el salario semanal de cada uno de los n obreros que laboran en ella. El salario se obtiene de la sig. forma:</a:t>
            </a:r>
            <a:endParaRPr lang="es-DO" dirty="0" smtClean="0"/>
          </a:p>
          <a:p>
            <a:r>
              <a:rPr lang="es-DO" b="1" dirty="0" smtClean="0"/>
              <a:t>	Si el obrero trabaja 40 horas o menos se le paga $20 por hora</a:t>
            </a:r>
            <a:endParaRPr lang="es-DO" dirty="0" smtClean="0"/>
          </a:p>
          <a:p>
            <a:r>
              <a:rPr lang="es-DO" b="1" dirty="0" smtClean="0"/>
              <a:t>	Si trabaja mas de 40 horas se le paga $20 por cada una de las primeras 40 horas y $25 por cada hora extra.</a:t>
            </a:r>
            <a:endParaRPr lang="es-DO" dirty="0" smtClean="0"/>
          </a:p>
          <a:p>
            <a:endParaRPr lang="es-DO"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TotalTime>
  <Words>165</Words>
  <Application>Microsoft Office PowerPoint</Application>
  <PresentationFormat>Presentación en pantalla (4:3)</PresentationFormat>
  <Paragraphs>38</Paragraphs>
  <Slides>7</Slides>
  <Notes>1</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calculo de salario semanal </vt:lpstr>
      <vt:lpstr> Misión, Visión y Valores.</vt:lpstr>
      <vt:lpstr>Nuestra MISIÓN </vt:lpstr>
      <vt:lpstr>Diapositiva 4</vt:lpstr>
      <vt:lpstr> Plan de Marketing</vt:lpstr>
      <vt:lpstr>Conclusión</vt:lpstr>
      <vt:lpstr>Diapositiva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calculo de salario semanal </dc:title>
  <dc:creator>joan puello</dc:creator>
  <cp:lastModifiedBy>Joan Puello</cp:lastModifiedBy>
  <cp:revision>66</cp:revision>
  <dcterms:created xsi:type="dcterms:W3CDTF">2020-04-06T20:41:06Z</dcterms:created>
  <dcterms:modified xsi:type="dcterms:W3CDTF">2020-04-07T23:29:16Z</dcterms:modified>
</cp:coreProperties>
</file>