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25" d="100"/>
          <a:sy n="125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A410-5616-4940-F54E-2DAD7C2B6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E1890-59A3-CA44-79DB-4C05AE86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49D76-9D81-94BD-D188-D6F5F552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D1839-A390-EA29-27C2-365E372F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4BA1-118B-3944-72ED-B7AD9F49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7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D9520-470A-491B-D56B-3247DC9B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467CC-86F9-7E42-62EE-46EC0DF9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466FE-4314-EC01-73A8-3F7D9518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9591F-FCF9-7735-6210-55E58259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D336C-4EB5-8E72-C4A1-08D38419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4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E57BA7-ABA3-E7E0-74FE-8CFD0B6E9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5B6FD-D88C-EB67-125A-9F9F47CB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DEA6-E72B-C92D-0180-6E724AA9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63498-1AFE-5421-90F5-0DEA5FFB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4ED77-3070-0E48-5D1E-02744DC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E6DE8-44A9-926C-A154-EC30A282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E379A-E6A8-3007-BD5C-E5626351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1585-3D06-D834-DA78-C2451C2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17222-F247-C070-1540-0131C601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F841E-DE29-6464-AD44-739A19EB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F71F-D06C-F33A-4EF2-D3C3FC53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60D27-1F2A-B654-588A-FF65F28A6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EB61A-F65E-CE2A-0658-EE68EC1A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553A7-FFA3-8E73-E367-04193CDD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35A75-EFF1-85B3-CF6B-5DA76AA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AD7A0-7CFF-F5A6-8E23-DB22AD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39C3F-AD23-13EF-ED87-2E80C34AB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F3A8E-5D9D-32A7-5FDE-891E0A54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90DEF-CAFC-1453-4ECC-855A4AFA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46C92-5D40-D881-E441-47848158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5E1B0-A99C-7E6F-2756-A618DC95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5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860B9-6908-0CE3-0DE7-0E0305E9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B7E8C-B117-204D-286D-F6CBA506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9CBAE-1A4E-546A-B804-424CE9A2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8AF12-E57D-43D5-D84E-571C15E3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3E841-4683-0172-B291-92F587827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1A8FED-4859-00A5-7B85-9374AF0E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713BBB-ADA5-C80B-BB12-A1438753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D1EB39-A34C-92DD-A1DA-F58D46D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7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B442-14BE-C399-B647-EBB4966A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36BF1-8442-8172-7111-D34FC9C8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2D170A-1CC1-F68E-1805-157B6F6A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20090-CED4-9589-A7C8-2CCFDE5A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6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4E6DF5-6EDD-D756-8E22-47006FBC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BA7F-A697-135B-45FF-95869186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8DACA-A37A-2111-7865-52D896F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4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86F9-1498-94F2-2D92-E911D736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D5E54-151C-7E4C-7659-6E5FD1B8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4F135-E0B9-E839-0CEB-DE986A3ED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9F6D1-51C8-4DC2-BAAB-6CB1892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92D1C-476D-C371-EC91-4EB61072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DAB39-4577-0804-4CC1-EF820634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A0C86-ADDF-624F-F5DA-0880D1F8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37A44-3C6D-2CEE-F686-55015ECB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1FDCD-E28D-1A23-4F7E-C453A8F0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DC52E-5C49-942F-4CC1-A6273A81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36AC4-FBE4-EF45-BFEA-1BD76BF4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B0F62-D04B-E4A0-9C0B-37736E0F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1B6812-793E-76E3-D747-528048F4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C0FA9-2BB2-BCF0-2618-627BA080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748CA-2820-6F5E-2E45-1EDE07464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08C1-7E5F-4974-8032-A0E82F755D5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94EF6-DC5A-F053-00F5-E992F9CC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1C592-ED22-FD8B-A203-B8E78D8F2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D33A-111B-4666-84C1-B4A4AA38C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9A5465-7555-8FB7-02B9-9AFC728AA8CD}"/>
              </a:ext>
            </a:extLst>
          </p:cNvPr>
          <p:cNvSpPr/>
          <p:nvPr/>
        </p:nvSpPr>
        <p:spPr>
          <a:xfrm>
            <a:off x="622635" y="1214120"/>
            <a:ext cx="9374806" cy="48372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CC5F67-ACC5-8ECB-7E43-7DBB2A3BCACD}"/>
              </a:ext>
            </a:extLst>
          </p:cNvPr>
          <p:cNvSpPr/>
          <p:nvPr/>
        </p:nvSpPr>
        <p:spPr>
          <a:xfrm>
            <a:off x="981879" y="3768843"/>
            <a:ext cx="2463195" cy="196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25F0F0-DC29-577A-895F-63F7EC95D2C2}"/>
              </a:ext>
            </a:extLst>
          </p:cNvPr>
          <p:cNvSpPr txBox="1"/>
          <p:nvPr/>
        </p:nvSpPr>
        <p:spPr>
          <a:xfrm>
            <a:off x="1818105" y="3791845"/>
            <a:ext cx="7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金融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118344-962E-E140-61AD-BACD4998EFE7}"/>
              </a:ext>
            </a:extLst>
          </p:cNvPr>
          <p:cNvSpPr/>
          <p:nvPr/>
        </p:nvSpPr>
        <p:spPr>
          <a:xfrm>
            <a:off x="3695200" y="3759062"/>
            <a:ext cx="2639050" cy="196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39A1A7-3D9B-50A7-C0B9-3F4E98166CF3}"/>
              </a:ext>
            </a:extLst>
          </p:cNvPr>
          <p:cNvSpPr txBox="1"/>
          <p:nvPr/>
        </p:nvSpPr>
        <p:spPr>
          <a:xfrm>
            <a:off x="3695200" y="3752079"/>
            <a:ext cx="110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第三方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89CB9-D021-EB91-6B6D-8CE54D1F07D6}"/>
              </a:ext>
            </a:extLst>
          </p:cNvPr>
          <p:cNvSpPr/>
          <p:nvPr/>
        </p:nvSpPr>
        <p:spPr>
          <a:xfrm>
            <a:off x="996347" y="1441000"/>
            <a:ext cx="4469481" cy="201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D15977-D161-3AC1-E79B-53C4F18BAC98}"/>
              </a:ext>
            </a:extLst>
          </p:cNvPr>
          <p:cNvSpPr txBox="1"/>
          <p:nvPr/>
        </p:nvSpPr>
        <p:spPr>
          <a:xfrm>
            <a:off x="2664626" y="1421820"/>
            <a:ext cx="10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社交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3BA12F-A574-6429-0439-F3836FA0C934}"/>
              </a:ext>
            </a:extLst>
          </p:cNvPr>
          <p:cNvSpPr/>
          <p:nvPr/>
        </p:nvSpPr>
        <p:spPr>
          <a:xfrm>
            <a:off x="1159343" y="1898114"/>
            <a:ext cx="1942927" cy="1348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3A70C6-F445-EE63-A084-1E0794750E92}"/>
              </a:ext>
            </a:extLst>
          </p:cNvPr>
          <p:cNvSpPr/>
          <p:nvPr/>
        </p:nvSpPr>
        <p:spPr>
          <a:xfrm>
            <a:off x="5803399" y="1433781"/>
            <a:ext cx="3774462" cy="201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98CA0E-D672-58D3-33DD-299A9D6A8D34}"/>
              </a:ext>
            </a:extLst>
          </p:cNvPr>
          <p:cNvSpPr/>
          <p:nvPr/>
        </p:nvSpPr>
        <p:spPr>
          <a:xfrm>
            <a:off x="3410172" y="1908436"/>
            <a:ext cx="1942927" cy="13376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D62DF0-7410-B2D4-1704-B459DCFC6A11}"/>
              </a:ext>
            </a:extLst>
          </p:cNvPr>
          <p:cNvSpPr txBox="1"/>
          <p:nvPr/>
        </p:nvSpPr>
        <p:spPr>
          <a:xfrm>
            <a:off x="7117058" y="1406759"/>
            <a:ext cx="85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信息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92C650-C947-C4CC-7F70-14FBA603F249}"/>
              </a:ext>
            </a:extLst>
          </p:cNvPr>
          <p:cNvSpPr/>
          <p:nvPr/>
        </p:nvSpPr>
        <p:spPr>
          <a:xfrm>
            <a:off x="6626360" y="3759062"/>
            <a:ext cx="2378934" cy="196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C54296-E513-CBD7-863E-49A8429C87A6}"/>
              </a:ext>
            </a:extLst>
          </p:cNvPr>
          <p:cNvSpPr txBox="1"/>
          <p:nvPr/>
        </p:nvSpPr>
        <p:spPr>
          <a:xfrm>
            <a:off x="6626360" y="3752079"/>
            <a:ext cx="110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设置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EF749-5FF5-131E-AD57-3725D7A6ECEC}"/>
              </a:ext>
            </a:extLst>
          </p:cNvPr>
          <p:cNvSpPr txBox="1"/>
          <p:nvPr/>
        </p:nvSpPr>
        <p:spPr>
          <a:xfrm>
            <a:off x="1238054" y="1865792"/>
            <a:ext cx="18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朋友圈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67A67B-CE2B-D9B0-C5E3-2D1A85DCB24F}"/>
              </a:ext>
            </a:extLst>
          </p:cNvPr>
          <p:cNvSpPr txBox="1"/>
          <p:nvPr/>
        </p:nvSpPr>
        <p:spPr>
          <a:xfrm>
            <a:off x="1818104" y="2333779"/>
            <a:ext cx="59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发表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点赞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评论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DDEB14-0E27-6023-B506-2C19FB33C2F2}"/>
              </a:ext>
            </a:extLst>
          </p:cNvPr>
          <p:cNvSpPr txBox="1"/>
          <p:nvPr/>
        </p:nvSpPr>
        <p:spPr>
          <a:xfrm>
            <a:off x="3468061" y="1847140"/>
            <a:ext cx="182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聊天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E7DD11-4787-4A96-A298-A017BD9F515F}"/>
              </a:ext>
            </a:extLst>
          </p:cNvPr>
          <p:cNvSpPr txBox="1"/>
          <p:nvPr/>
        </p:nvSpPr>
        <p:spPr>
          <a:xfrm>
            <a:off x="3673628" y="2252782"/>
            <a:ext cx="596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文字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语音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照片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视频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E5074F1-5BB7-370C-2239-3447319DEA58}"/>
              </a:ext>
            </a:extLst>
          </p:cNvPr>
          <p:cNvSpPr txBox="1"/>
          <p:nvPr/>
        </p:nvSpPr>
        <p:spPr>
          <a:xfrm>
            <a:off x="4477303" y="2334155"/>
            <a:ext cx="845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语音通话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视频通话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87BC1F-8E3B-C605-F8D1-A42FC2FE40DB}"/>
              </a:ext>
            </a:extLst>
          </p:cNvPr>
          <p:cNvSpPr/>
          <p:nvPr/>
        </p:nvSpPr>
        <p:spPr>
          <a:xfrm>
            <a:off x="1161014" y="1898114"/>
            <a:ext cx="1942927" cy="1348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E208FC-121A-67A2-2D73-EF2BBBF482E0}"/>
              </a:ext>
            </a:extLst>
          </p:cNvPr>
          <p:cNvSpPr txBox="1"/>
          <p:nvPr/>
        </p:nvSpPr>
        <p:spPr>
          <a:xfrm>
            <a:off x="1239725" y="1865792"/>
            <a:ext cx="18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朋友圈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3CDAD9-FACC-9526-0D64-00019BFA0630}"/>
              </a:ext>
            </a:extLst>
          </p:cNvPr>
          <p:cNvSpPr txBox="1"/>
          <p:nvPr/>
        </p:nvSpPr>
        <p:spPr>
          <a:xfrm>
            <a:off x="1819775" y="2333779"/>
            <a:ext cx="59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发表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点赞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评论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B00C31-9738-4F4D-B9C4-D09F1EA8923E}"/>
              </a:ext>
            </a:extLst>
          </p:cNvPr>
          <p:cNvSpPr/>
          <p:nvPr/>
        </p:nvSpPr>
        <p:spPr>
          <a:xfrm>
            <a:off x="5892026" y="1887809"/>
            <a:ext cx="1588187" cy="1348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BF815B-5236-2412-EFC5-13E4E25B0C64}"/>
              </a:ext>
            </a:extLst>
          </p:cNvPr>
          <p:cNvSpPr txBox="1"/>
          <p:nvPr/>
        </p:nvSpPr>
        <p:spPr>
          <a:xfrm>
            <a:off x="5724688" y="1874612"/>
            <a:ext cx="18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视频号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CFDC70-E81F-CCC1-64D2-0854064C7F90}"/>
              </a:ext>
            </a:extLst>
          </p:cNvPr>
          <p:cNvSpPr txBox="1"/>
          <p:nvPr/>
        </p:nvSpPr>
        <p:spPr>
          <a:xfrm>
            <a:off x="6393735" y="2316037"/>
            <a:ext cx="59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发表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点赞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评论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8F4E550-BF6F-2B3C-8223-0A25DF309AE4}"/>
              </a:ext>
            </a:extLst>
          </p:cNvPr>
          <p:cNvSpPr/>
          <p:nvPr/>
        </p:nvSpPr>
        <p:spPr>
          <a:xfrm>
            <a:off x="7969172" y="1879462"/>
            <a:ext cx="1311824" cy="1348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2EADF4-C7CA-18AF-4561-6F5DB8AEDA01}"/>
              </a:ext>
            </a:extLst>
          </p:cNvPr>
          <p:cNvSpPr txBox="1"/>
          <p:nvPr/>
        </p:nvSpPr>
        <p:spPr>
          <a:xfrm>
            <a:off x="7754437" y="1825190"/>
            <a:ext cx="18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公众号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0B42F9-6F90-0177-2C17-9FB809A7FEC1}"/>
              </a:ext>
            </a:extLst>
          </p:cNvPr>
          <p:cNvSpPr txBox="1"/>
          <p:nvPr/>
        </p:nvSpPr>
        <p:spPr>
          <a:xfrm>
            <a:off x="8429812" y="2261956"/>
            <a:ext cx="59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发表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点赞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评论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D8081AA-C45D-1DA6-AE94-3E4F9F556929}"/>
              </a:ext>
            </a:extLst>
          </p:cNvPr>
          <p:cNvSpPr/>
          <p:nvPr/>
        </p:nvSpPr>
        <p:spPr>
          <a:xfrm>
            <a:off x="1143279" y="4284082"/>
            <a:ext cx="1144522" cy="13480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4BAA6F-3448-4BCF-0CFD-83E37C7DF358}"/>
              </a:ext>
            </a:extLst>
          </p:cNvPr>
          <p:cNvSpPr txBox="1"/>
          <p:nvPr/>
        </p:nvSpPr>
        <p:spPr>
          <a:xfrm>
            <a:off x="1003772" y="4327983"/>
            <a:ext cx="13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收款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付款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DC7859-2159-E622-8D8E-A345A0A3310C}"/>
              </a:ext>
            </a:extLst>
          </p:cNvPr>
          <p:cNvSpPr/>
          <p:nvPr/>
        </p:nvSpPr>
        <p:spPr>
          <a:xfrm>
            <a:off x="3783301" y="4193738"/>
            <a:ext cx="1371894" cy="488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8B4771-F98E-7091-1490-6FF47DE857A1}"/>
              </a:ext>
            </a:extLst>
          </p:cNvPr>
          <p:cNvSpPr txBox="1"/>
          <p:nvPr/>
        </p:nvSpPr>
        <p:spPr>
          <a:xfrm>
            <a:off x="3630180" y="4238077"/>
            <a:ext cx="160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购物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1343B2-1773-A03A-0715-83EC21E4B717}"/>
              </a:ext>
            </a:extLst>
          </p:cNvPr>
          <p:cNvSpPr/>
          <p:nvPr/>
        </p:nvSpPr>
        <p:spPr>
          <a:xfrm>
            <a:off x="3763858" y="4874532"/>
            <a:ext cx="1371894" cy="488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4AD8E89-33C4-B043-B063-364F9F2B08BD}"/>
              </a:ext>
            </a:extLst>
          </p:cNvPr>
          <p:cNvSpPr/>
          <p:nvPr/>
        </p:nvSpPr>
        <p:spPr>
          <a:xfrm>
            <a:off x="5252720" y="4215872"/>
            <a:ext cx="1044376" cy="11472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EE690C-59CA-EE2B-B743-2DE7B334FE1B}"/>
              </a:ext>
            </a:extLst>
          </p:cNvPr>
          <p:cNvSpPr/>
          <p:nvPr/>
        </p:nvSpPr>
        <p:spPr>
          <a:xfrm>
            <a:off x="6804862" y="4164782"/>
            <a:ext cx="1212382" cy="488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889A873-F27E-ECA5-7C02-12AAB7A2612F}"/>
              </a:ext>
            </a:extLst>
          </p:cNvPr>
          <p:cNvSpPr/>
          <p:nvPr/>
        </p:nvSpPr>
        <p:spPr>
          <a:xfrm>
            <a:off x="2396211" y="4197586"/>
            <a:ext cx="928758" cy="4328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卡包</a:t>
            </a:r>
            <a:endParaRPr lang="en-US" altLang="zh-CN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1B5C363-A33E-7706-9DA6-95A4366F83E2}"/>
              </a:ext>
            </a:extLst>
          </p:cNvPr>
          <p:cNvSpPr/>
          <p:nvPr/>
        </p:nvSpPr>
        <p:spPr>
          <a:xfrm>
            <a:off x="2386377" y="4697006"/>
            <a:ext cx="928758" cy="4328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票证</a:t>
            </a:r>
            <a:endParaRPr lang="en-US" altLang="zh-CN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EE83C7-EB45-5193-6333-31E7ECF90A44}"/>
              </a:ext>
            </a:extLst>
          </p:cNvPr>
          <p:cNvSpPr/>
          <p:nvPr/>
        </p:nvSpPr>
        <p:spPr>
          <a:xfrm>
            <a:off x="2401993" y="5196426"/>
            <a:ext cx="928758" cy="4328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理财</a:t>
            </a:r>
            <a:endParaRPr lang="en-US" altLang="zh-CN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0342BC-739A-B2E2-48C2-1208BBA20F91}"/>
              </a:ext>
            </a:extLst>
          </p:cNvPr>
          <p:cNvSpPr/>
          <p:nvPr/>
        </p:nvSpPr>
        <p:spPr>
          <a:xfrm>
            <a:off x="6804862" y="4809908"/>
            <a:ext cx="1212382" cy="488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隐私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3B9173C-DD5E-5E69-EA1A-15FA82B90CB1}"/>
              </a:ext>
            </a:extLst>
          </p:cNvPr>
          <p:cNvSpPr/>
          <p:nvPr/>
        </p:nvSpPr>
        <p:spPr>
          <a:xfrm>
            <a:off x="8292599" y="4171474"/>
            <a:ext cx="489154" cy="11269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消息通知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83C110D-F965-1F74-D907-BF0515B598DE}"/>
              </a:ext>
            </a:extLst>
          </p:cNvPr>
          <p:cNvSpPr txBox="1"/>
          <p:nvPr/>
        </p:nvSpPr>
        <p:spPr>
          <a:xfrm>
            <a:off x="2956424" y="395458"/>
            <a:ext cx="411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微 信 业 务 架 构 图</a:t>
            </a:r>
          </a:p>
        </p:txBody>
      </p:sp>
    </p:spTree>
    <p:extLst>
      <p:ext uri="{BB962C8B-B14F-4D97-AF65-F5344CB8AC3E}">
        <p14:creationId xmlns:p14="http://schemas.microsoft.com/office/powerpoint/2010/main" val="121644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AA57A2E5-D260-9138-BCCE-EA59013D8C28}"/>
              </a:ext>
            </a:extLst>
          </p:cNvPr>
          <p:cNvSpPr/>
          <p:nvPr/>
        </p:nvSpPr>
        <p:spPr>
          <a:xfrm>
            <a:off x="5336541" y="3727191"/>
            <a:ext cx="3794760" cy="7231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20D83B-E101-0A18-5888-84C49883DEAA}"/>
              </a:ext>
            </a:extLst>
          </p:cNvPr>
          <p:cNvSpPr/>
          <p:nvPr/>
        </p:nvSpPr>
        <p:spPr>
          <a:xfrm>
            <a:off x="4663440" y="2626360"/>
            <a:ext cx="4973320" cy="8785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855053-A590-0BC2-4E37-ED75BC60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5910"/>
            <a:ext cx="10515600" cy="1006475"/>
          </a:xfrm>
        </p:spPr>
        <p:txBody>
          <a:bodyPr/>
          <a:lstStyle/>
          <a:p>
            <a:r>
              <a:rPr lang="zh-CN" altLang="en-US" dirty="0"/>
              <a:t>学生管理系统毕设架构图 </a:t>
            </a:r>
            <a:r>
              <a:rPr lang="en-US" altLang="zh-CN" dirty="0"/>
              <a:t>- </a:t>
            </a:r>
            <a:r>
              <a:rPr lang="zh-CN" altLang="en-US" dirty="0"/>
              <a:t>方案一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93724-7AAF-7793-089A-0D5C5C8A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464945"/>
            <a:ext cx="10515600" cy="4351338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dns</a:t>
            </a:r>
            <a:r>
              <a:rPr lang="zh-CN" altLang="en-US" dirty="0"/>
              <a:t>条目</a:t>
            </a:r>
            <a:endParaRPr lang="en-US" altLang="zh-CN" dirty="0"/>
          </a:p>
          <a:p>
            <a:r>
              <a:rPr lang="zh-CN" altLang="en-US" dirty="0"/>
              <a:t>分模块方便多人合作</a:t>
            </a:r>
            <a:endParaRPr lang="en-US" altLang="zh-CN" dirty="0"/>
          </a:p>
          <a:p>
            <a:r>
              <a:rPr lang="zh-CN" altLang="en-US" dirty="0"/>
              <a:t>数据库主从备份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最终选择方案一，原因：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合适够用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模块划分适合多人合作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成本经济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704B31-255C-D576-2EE3-2038D975A4C7}"/>
              </a:ext>
            </a:extLst>
          </p:cNvPr>
          <p:cNvSpPr/>
          <p:nvPr/>
        </p:nvSpPr>
        <p:spPr>
          <a:xfrm>
            <a:off x="4780280" y="2809240"/>
            <a:ext cx="1285240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94EA9F-BDDC-1F0A-E494-261C8304FF98}"/>
              </a:ext>
            </a:extLst>
          </p:cNvPr>
          <p:cNvSpPr/>
          <p:nvPr/>
        </p:nvSpPr>
        <p:spPr>
          <a:xfrm>
            <a:off x="6438902" y="2809240"/>
            <a:ext cx="1285240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6AC69D-5BC5-AF02-B167-D0A56A5E8067}"/>
              </a:ext>
            </a:extLst>
          </p:cNvPr>
          <p:cNvSpPr/>
          <p:nvPr/>
        </p:nvSpPr>
        <p:spPr>
          <a:xfrm>
            <a:off x="8097524" y="2788920"/>
            <a:ext cx="1285240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4A6903-82B2-90C8-63CC-167F9D3B69FF}"/>
              </a:ext>
            </a:extLst>
          </p:cNvPr>
          <p:cNvSpPr/>
          <p:nvPr/>
        </p:nvSpPr>
        <p:spPr>
          <a:xfrm>
            <a:off x="6507480" y="1874520"/>
            <a:ext cx="1285240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D966C2-EC64-7387-D1DE-039A7643ED76}"/>
              </a:ext>
            </a:extLst>
          </p:cNvPr>
          <p:cNvCxnSpPr>
            <a:cxnSpLocks/>
          </p:cNvCxnSpPr>
          <p:nvPr/>
        </p:nvCxnSpPr>
        <p:spPr>
          <a:xfrm>
            <a:off x="7157720" y="1305560"/>
            <a:ext cx="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2ABEB9-E3B9-C33C-68A6-A2BEB83B53EB}"/>
              </a:ext>
            </a:extLst>
          </p:cNvPr>
          <p:cNvSpPr txBox="1"/>
          <p:nvPr/>
        </p:nvSpPr>
        <p:spPr>
          <a:xfrm>
            <a:off x="7188202" y="1348105"/>
            <a:ext cx="217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公网域名接入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7BD249-9DF5-3F5D-D0FD-AAFD0049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35" y="3830537"/>
            <a:ext cx="815376" cy="5411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F6A549-F14E-DB73-D73E-A5ED41A7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35" y="3823889"/>
            <a:ext cx="815376" cy="5411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465A62-CFFB-34E5-BD4F-678ED1F559A5}"/>
              </a:ext>
            </a:extLst>
          </p:cNvPr>
          <p:cNvSpPr txBox="1"/>
          <p:nvPr/>
        </p:nvSpPr>
        <p:spPr>
          <a:xfrm>
            <a:off x="5788661" y="4056130"/>
            <a:ext cx="34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F7140D-180F-6869-80FE-06FB992CBAFF}"/>
              </a:ext>
            </a:extLst>
          </p:cNvPr>
          <p:cNvSpPr txBox="1"/>
          <p:nvPr/>
        </p:nvSpPr>
        <p:spPr>
          <a:xfrm>
            <a:off x="7430791" y="4088744"/>
            <a:ext cx="34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备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3AE10A-B0A9-B434-02E7-1A92478FF342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7150100" y="236728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E52082B-3029-DE77-55DD-A2A262C51CD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905011" y="4094446"/>
            <a:ext cx="784824" cy="6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992DDA7B-22F3-8F4C-B160-250D6641BB5E}"/>
              </a:ext>
            </a:extLst>
          </p:cNvPr>
          <p:cNvSpPr/>
          <p:nvPr/>
        </p:nvSpPr>
        <p:spPr>
          <a:xfrm>
            <a:off x="7188202" y="3504882"/>
            <a:ext cx="45719" cy="2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ABFBB2-8BE8-DAD8-8085-6D73F76C2EA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4D1EE821-1227-16B7-222F-BB0125E65DD0}"/>
              </a:ext>
            </a:extLst>
          </p:cNvPr>
          <p:cNvSpPr/>
          <p:nvPr/>
        </p:nvSpPr>
        <p:spPr>
          <a:xfrm>
            <a:off x="7209830" y="2636607"/>
            <a:ext cx="2336800" cy="1945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20D83B-E101-0A18-5888-84C49883DEAA}"/>
              </a:ext>
            </a:extLst>
          </p:cNvPr>
          <p:cNvSpPr/>
          <p:nvPr/>
        </p:nvSpPr>
        <p:spPr>
          <a:xfrm>
            <a:off x="4642494" y="2641629"/>
            <a:ext cx="2336800" cy="1945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855053-A590-0BC2-4E37-ED75BC60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5910"/>
            <a:ext cx="10515600" cy="1006475"/>
          </a:xfrm>
        </p:spPr>
        <p:txBody>
          <a:bodyPr/>
          <a:lstStyle/>
          <a:p>
            <a:r>
              <a:rPr lang="zh-CN" altLang="en-US" dirty="0"/>
              <a:t>学生管理系统毕设架构图 </a:t>
            </a:r>
            <a:r>
              <a:rPr lang="en-US" altLang="zh-CN" dirty="0"/>
              <a:t>– </a:t>
            </a:r>
            <a:r>
              <a:rPr lang="zh-CN" altLang="en-US" dirty="0"/>
              <a:t>方案二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93724-7AAF-7793-089A-0D5C5C8A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72385"/>
            <a:ext cx="10515600" cy="4643898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dns</a:t>
            </a:r>
            <a:r>
              <a:rPr lang="zh-CN" altLang="en-US" dirty="0"/>
              <a:t>条目</a:t>
            </a:r>
            <a:endParaRPr lang="en-US" altLang="zh-CN" dirty="0"/>
          </a:p>
          <a:p>
            <a:r>
              <a:rPr lang="zh-CN" altLang="en-US" dirty="0"/>
              <a:t>分模块方便多人合作</a:t>
            </a:r>
            <a:endParaRPr lang="en-US" altLang="zh-CN" dirty="0"/>
          </a:p>
          <a:p>
            <a:r>
              <a:rPr lang="zh-CN" altLang="en-US" dirty="0"/>
              <a:t>数据库主从备份</a:t>
            </a:r>
            <a:endParaRPr lang="en-US" altLang="zh-CN" dirty="0"/>
          </a:p>
          <a:p>
            <a:r>
              <a:rPr lang="zh-CN" altLang="en-US" dirty="0"/>
              <a:t>物理隔离和备份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学生管理系统内部：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4A6903-82B2-90C8-63CC-167F9D3B69FF}"/>
              </a:ext>
            </a:extLst>
          </p:cNvPr>
          <p:cNvSpPr/>
          <p:nvPr/>
        </p:nvSpPr>
        <p:spPr>
          <a:xfrm>
            <a:off x="6507480" y="1874520"/>
            <a:ext cx="1285240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2D966C2-EC64-7387-D1DE-039A7643ED76}"/>
              </a:ext>
            </a:extLst>
          </p:cNvPr>
          <p:cNvCxnSpPr>
            <a:cxnSpLocks/>
          </p:cNvCxnSpPr>
          <p:nvPr/>
        </p:nvCxnSpPr>
        <p:spPr>
          <a:xfrm>
            <a:off x="7157720" y="1305560"/>
            <a:ext cx="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2ABEB9-E3B9-C33C-68A6-A2BEB83B53EB}"/>
              </a:ext>
            </a:extLst>
          </p:cNvPr>
          <p:cNvSpPr txBox="1"/>
          <p:nvPr/>
        </p:nvSpPr>
        <p:spPr>
          <a:xfrm>
            <a:off x="7188202" y="1348105"/>
            <a:ext cx="217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公网域名接入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7BD249-9DF5-3F5D-D0FD-AAFD0049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973" y="3792526"/>
            <a:ext cx="815376" cy="5411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F6A549-F14E-DB73-D73E-A5ED41A7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35" y="3823889"/>
            <a:ext cx="815376" cy="5411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465A62-CFFB-34E5-BD4F-678ED1F559A5}"/>
              </a:ext>
            </a:extLst>
          </p:cNvPr>
          <p:cNvSpPr txBox="1"/>
          <p:nvPr/>
        </p:nvSpPr>
        <p:spPr>
          <a:xfrm>
            <a:off x="5079999" y="4018119"/>
            <a:ext cx="34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F7140D-180F-6869-80FE-06FB992CBAFF}"/>
              </a:ext>
            </a:extLst>
          </p:cNvPr>
          <p:cNvSpPr txBox="1"/>
          <p:nvPr/>
        </p:nvSpPr>
        <p:spPr>
          <a:xfrm>
            <a:off x="7430791" y="4088744"/>
            <a:ext cx="345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备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3AE10A-B0A9-B434-02E7-1A92478FF34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5810894" y="2367280"/>
            <a:ext cx="1339206" cy="27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E52082B-3029-DE77-55DD-A2A262C51CD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196349" y="4063083"/>
            <a:ext cx="1493486" cy="31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992DDA7B-22F3-8F4C-B160-250D6641BB5E}"/>
              </a:ext>
            </a:extLst>
          </p:cNvPr>
          <p:cNvSpPr/>
          <p:nvPr/>
        </p:nvSpPr>
        <p:spPr>
          <a:xfrm>
            <a:off x="7188202" y="3504882"/>
            <a:ext cx="45719" cy="2191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0AE92A-C3D7-6ECA-0049-971494927E12}"/>
              </a:ext>
            </a:extLst>
          </p:cNvPr>
          <p:cNvSpPr txBox="1"/>
          <p:nvPr/>
        </p:nvSpPr>
        <p:spPr>
          <a:xfrm>
            <a:off x="4676796" y="2672689"/>
            <a:ext cx="16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业务服务器一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44A3D-8C85-E174-0952-4B9E7AA67C1C}"/>
              </a:ext>
            </a:extLst>
          </p:cNvPr>
          <p:cNvSpPr txBox="1"/>
          <p:nvPr/>
        </p:nvSpPr>
        <p:spPr>
          <a:xfrm>
            <a:off x="7233921" y="2628039"/>
            <a:ext cx="16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业务服务器二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78D2C-CC6C-D7C7-47B2-496B014FDB6F}"/>
              </a:ext>
            </a:extLst>
          </p:cNvPr>
          <p:cNvSpPr/>
          <p:nvPr/>
        </p:nvSpPr>
        <p:spPr>
          <a:xfrm>
            <a:off x="5079999" y="3137499"/>
            <a:ext cx="1584961" cy="46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学生管理系统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245A19-6282-45DE-9880-831CB10CF0EE}"/>
              </a:ext>
            </a:extLst>
          </p:cNvPr>
          <p:cNvSpPr/>
          <p:nvPr/>
        </p:nvSpPr>
        <p:spPr>
          <a:xfrm>
            <a:off x="7442829" y="3116121"/>
            <a:ext cx="1584961" cy="46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学生管理系统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F0A4AB-D6F8-BB51-A1EB-158DA3A7BCB5}"/>
              </a:ext>
            </a:extLst>
          </p:cNvPr>
          <p:cNvSpPr/>
          <p:nvPr/>
        </p:nvSpPr>
        <p:spPr>
          <a:xfrm>
            <a:off x="408969" y="4885381"/>
            <a:ext cx="5016470" cy="8847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12144F-E7E0-F26F-CDDA-70F825BAB4E8}"/>
              </a:ext>
            </a:extLst>
          </p:cNvPr>
          <p:cNvSpPr/>
          <p:nvPr/>
        </p:nvSpPr>
        <p:spPr>
          <a:xfrm>
            <a:off x="525808" y="5071014"/>
            <a:ext cx="1296391" cy="49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用户模块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8F760D-AEDE-57B1-0D39-66B4A61B0A11}"/>
              </a:ext>
            </a:extLst>
          </p:cNvPr>
          <p:cNvSpPr/>
          <p:nvPr/>
        </p:nvSpPr>
        <p:spPr>
          <a:xfrm>
            <a:off x="2184430" y="5071014"/>
            <a:ext cx="1296391" cy="49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D7C130E-C442-A751-F8A5-4FD1C2553A6C}"/>
              </a:ext>
            </a:extLst>
          </p:cNvPr>
          <p:cNvSpPr/>
          <p:nvPr/>
        </p:nvSpPr>
        <p:spPr>
          <a:xfrm>
            <a:off x="3843052" y="5050694"/>
            <a:ext cx="1296391" cy="49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权限模块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601309A-71C1-A8BA-CF12-9E9862A5316A}"/>
              </a:ext>
            </a:extLst>
          </p:cNvPr>
          <p:cNvCxnSpPr/>
          <p:nvPr/>
        </p:nvCxnSpPr>
        <p:spPr>
          <a:xfrm>
            <a:off x="7150100" y="2418080"/>
            <a:ext cx="1242060" cy="20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171</Words>
  <Application>Microsoft Office PowerPoint</Application>
  <PresentationFormat>宽屏</PresentationFormat>
  <Paragraphs>84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学生管理系统毕设架构图 - 方案一</vt:lpstr>
      <vt:lpstr>学生管理系统毕设架构图 – 方案二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 Xiong</dc:creator>
  <cp:lastModifiedBy>joan Xiong</cp:lastModifiedBy>
  <cp:revision>6</cp:revision>
  <dcterms:created xsi:type="dcterms:W3CDTF">2022-12-06T05:05:43Z</dcterms:created>
  <dcterms:modified xsi:type="dcterms:W3CDTF">2022-12-06T09:32:49Z</dcterms:modified>
</cp:coreProperties>
</file>