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sldIdLst>
    <p:sldId id="257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7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70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64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84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04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473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995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8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57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3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49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350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28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784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953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06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08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5FEB8-8D37-4549-97EB-D38344E1311D}" type="datetimeFigureOut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31/08/2020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56BC0-C839-47E9-A7C7-CBB89D635021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1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519A79ED-81B1-46C6-8D86-436E0DF0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78" y="140754"/>
            <a:ext cx="1792457" cy="3497476"/>
          </a:xfrm>
          <a:prstGeom prst="rect">
            <a:avLst/>
          </a:prstGeom>
        </p:spPr>
      </p:pic>
      <p:pic>
        <p:nvPicPr>
          <p:cNvPr id="31" name="Imagen 3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F0CC4BC-A96D-499E-8F8B-D44B26A2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79" y="3721357"/>
            <a:ext cx="1792456" cy="351462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6FF90DB-1E37-4212-BE5D-585EBD5F6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98" y="2906158"/>
            <a:ext cx="3623109" cy="163039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6F678D-B149-4217-8847-A702C19D2957}"/>
              </a:ext>
            </a:extLst>
          </p:cNvPr>
          <p:cNvSpPr txBox="1"/>
          <p:nvPr/>
        </p:nvSpPr>
        <p:spPr>
          <a:xfrm>
            <a:off x="7212970" y="501651"/>
            <a:ext cx="3614334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valor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mediante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“Google Ads”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96E7FC1-6FE9-43D2-A67D-01A6BAAA306F}"/>
              </a:ext>
            </a:extLst>
          </p:cNvPr>
          <p:cNvSpPr txBox="1"/>
          <p:nvPr/>
        </p:nvSpPr>
        <p:spPr>
          <a:xfrm>
            <a:off x="7212970" y="2645922"/>
            <a:ext cx="3614334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Elegir</a:t>
            </a:r>
            <a:r>
              <a:rPr lang="en-US" sz="1600" dirty="0"/>
              <a:t> </a:t>
            </a:r>
            <a:r>
              <a:rPr lang="en-US" sz="1600" dirty="0" err="1"/>
              <a:t>cómo</a:t>
            </a:r>
            <a:r>
              <a:rPr lang="en-US" sz="1600" dirty="0"/>
              <a:t> </a:t>
            </a:r>
            <a:r>
              <a:rPr lang="en-US" sz="1600" dirty="0" err="1"/>
              <a:t>llegar</a:t>
            </a:r>
            <a:r>
              <a:rPr lang="en-US" sz="1600" dirty="0"/>
              <a:t> a </a:t>
            </a:r>
            <a:r>
              <a:rPr lang="en-US" sz="1600" dirty="0" err="1"/>
              <a:t>clientes</a:t>
            </a:r>
            <a:r>
              <a:rPr lang="en-US" sz="1600" dirty="0"/>
              <a:t> y </a:t>
            </a:r>
            <a:r>
              <a:rPr lang="en-US" sz="1600" dirty="0" err="1"/>
              <a:t>potenciales</a:t>
            </a:r>
            <a:r>
              <a:rPr lang="en-US" sz="1600" dirty="0"/>
              <a:t> </a:t>
            </a:r>
            <a:r>
              <a:rPr lang="en-US" sz="1600" dirty="0" err="1"/>
              <a:t>clientes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Llegar</a:t>
            </a:r>
            <a:r>
              <a:rPr lang="en-US" sz="1600" dirty="0"/>
              <a:t> al </a:t>
            </a:r>
            <a:r>
              <a:rPr lang="en-US" sz="1600" dirty="0" err="1"/>
              <a:t>público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deseado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Elegir</a:t>
            </a:r>
            <a:r>
              <a:rPr lang="en-US" sz="1600" dirty="0"/>
              <a:t> </a:t>
            </a:r>
            <a:r>
              <a:rPr lang="en-US" sz="1600" dirty="0" err="1"/>
              <a:t>cuándo</a:t>
            </a:r>
            <a:r>
              <a:rPr lang="en-US" sz="1600" dirty="0"/>
              <a:t> se </a:t>
            </a:r>
            <a:r>
              <a:rPr lang="en-US" sz="1600" dirty="0" err="1"/>
              <a:t>muestran</a:t>
            </a:r>
            <a:r>
              <a:rPr lang="en-US" sz="1600" dirty="0"/>
              <a:t> los </a:t>
            </a:r>
            <a:r>
              <a:rPr lang="en-US" sz="1600" dirty="0" err="1"/>
              <a:t>anuncios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Conocer</a:t>
            </a:r>
            <a:r>
              <a:rPr lang="en-US" sz="1600" dirty="0"/>
              <a:t> el </a:t>
            </a:r>
            <a:r>
              <a:rPr lang="en-US" sz="1600" dirty="0" err="1"/>
              <a:t>rendimiento</a:t>
            </a:r>
            <a:r>
              <a:rPr lang="en-US" sz="1600" dirty="0"/>
              <a:t> de los </a:t>
            </a:r>
            <a:r>
              <a:rPr lang="en-US" sz="1600" dirty="0" err="1"/>
              <a:t>anuncios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forma </a:t>
            </a:r>
            <a:r>
              <a:rPr lang="en-US" sz="1600" dirty="0" err="1"/>
              <a:t>inmediata</a:t>
            </a:r>
            <a:r>
              <a:rPr lang="en-US" sz="1600" dirty="0"/>
              <a:t> y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real.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Testeo</a:t>
            </a:r>
            <a:r>
              <a:rPr lang="en-US" sz="1600" dirty="0"/>
              <a:t> de </a:t>
            </a:r>
            <a:r>
              <a:rPr lang="en-US" sz="1600" dirty="0" err="1"/>
              <a:t>anuncios</a:t>
            </a:r>
            <a:r>
              <a:rPr lang="en-US" sz="1600" dirty="0"/>
              <a:t>; </a:t>
            </a:r>
            <a:r>
              <a:rPr lang="en-US" sz="1600" dirty="0" err="1"/>
              <a:t>prueba</a:t>
            </a:r>
            <a:r>
              <a:rPr lang="en-US" sz="1600" dirty="0"/>
              <a:t> y error.</a:t>
            </a:r>
          </a:p>
        </p:txBody>
      </p:sp>
    </p:spTree>
    <p:extLst>
      <p:ext uri="{BB962C8B-B14F-4D97-AF65-F5344CB8AC3E}">
        <p14:creationId xmlns:p14="http://schemas.microsoft.com/office/powerpoint/2010/main" val="16616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"/>
          <a:stretch/>
        </p:blipFill>
        <p:spPr>
          <a:xfrm>
            <a:off x="5754189" y="2704012"/>
            <a:ext cx="5316584" cy="28687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139679"/>
            <a:ext cx="3484518" cy="2323012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-378823" y="370698"/>
            <a:ext cx="6843259" cy="1860973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Sistema de Registros Contables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92018" y="3134119"/>
            <a:ext cx="4367366" cy="2639664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Una plataforma web, en la que los clientes tengan acceso a sus registros contables a la mano.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3715484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Corbel</vt:lpstr>
      <vt:lpstr>Univers</vt:lpstr>
      <vt:lpstr>GradientVTI</vt:lpstr>
      <vt:lpstr>Parallax</vt:lpstr>
      <vt:lpstr>Presentación de PowerPoint</vt:lpstr>
      <vt:lpstr>Sistema de Registros Contables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Omar Cochachi Chiuyari</dc:creator>
  <cp:lastModifiedBy>MAICOL GARRIDO BRICEÑO</cp:lastModifiedBy>
  <cp:revision>2</cp:revision>
  <dcterms:created xsi:type="dcterms:W3CDTF">2020-09-01T00:29:50Z</dcterms:created>
  <dcterms:modified xsi:type="dcterms:W3CDTF">2020-09-01T00:46:31Z</dcterms:modified>
</cp:coreProperties>
</file>