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403C-579E-F04D-9A02-CDA55FE97661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BFBC-4524-D841-AC91-FDB07DE7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04720" y="136603"/>
            <a:ext cx="3070421" cy="2064676"/>
            <a:chOff x="4875819" y="1739180"/>
            <a:chExt cx="3292616" cy="2214089"/>
          </a:xfrm>
        </p:grpSpPr>
        <p:sp>
          <p:nvSpPr>
            <p:cNvPr id="21" name="Rectangle 20"/>
            <p:cNvSpPr/>
            <p:nvPr/>
          </p:nvSpPr>
          <p:spPr>
            <a:xfrm>
              <a:off x="5287145" y="2111269"/>
              <a:ext cx="1080000" cy="1080000"/>
            </a:xfrm>
            <a:prstGeom prst="rect">
              <a:avLst/>
            </a:prstGeom>
            <a:solidFill>
              <a:srgbClr val="58B6C0"/>
            </a:solidFill>
            <a:ln w="15875" cap="flat" cmpd="sng" algn="ctr">
              <a:solidFill>
                <a:srgbClr val="58B6C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39545" y="2263669"/>
              <a:ext cx="1080000" cy="1080000"/>
            </a:xfrm>
            <a:prstGeom prst="rect">
              <a:avLst/>
            </a:prstGeom>
            <a:solidFill>
              <a:srgbClr val="58B6C0"/>
            </a:solidFill>
            <a:ln w="15875" cap="flat" cmpd="sng" algn="ctr">
              <a:solidFill>
                <a:srgbClr val="58B6C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91945" y="2416069"/>
              <a:ext cx="1080000" cy="1080000"/>
            </a:xfrm>
            <a:prstGeom prst="rect">
              <a:avLst/>
            </a:prstGeom>
            <a:solidFill>
              <a:srgbClr val="58B6C0"/>
            </a:solidFill>
            <a:ln w="15875" cap="flat" cmpd="sng" algn="ctr">
              <a:solidFill>
                <a:srgbClr val="58B6C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875819" y="1925296"/>
              <a:ext cx="363054" cy="1268133"/>
              <a:chOff x="766352" y="1876574"/>
              <a:chExt cx="363054" cy="1268133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105324" y="2064707"/>
                <a:ext cx="0" cy="1080000"/>
              </a:xfrm>
              <a:prstGeom prst="line">
                <a:avLst/>
              </a:prstGeom>
              <a:noFill/>
              <a:ln w="9525" cap="flat" cmpd="sng" algn="ctr">
                <a:solidFill>
                  <a:srgbClr val="3494BA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37" name="TextBox 36"/>
              <p:cNvSpPr txBox="1"/>
              <p:nvPr/>
            </p:nvSpPr>
            <p:spPr>
              <a:xfrm rot="16200000">
                <a:off x="550093" y="2092833"/>
                <a:ext cx="795571" cy="36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>
                    <a:solidFill>
                      <a:srgbClr val="CEDBE6">
                        <a:lumMod val="25000"/>
                      </a:srgbClr>
                    </a:solidFill>
                    <a:latin typeface="Tw Cen MT" panose="020B0602020104020603"/>
                  </a:rPr>
                  <a:t>Genes</a:t>
                </a: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 rot="8100000">
              <a:off x="6812479" y="1965192"/>
              <a:ext cx="0" cy="1044000"/>
            </a:xfrm>
            <a:prstGeom prst="line">
              <a:avLst/>
            </a:prstGeom>
            <a:noFill/>
            <a:ln w="9525" cap="flat" cmpd="sng" algn="ctr">
              <a:solidFill>
                <a:srgbClr val="3494BA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189977" y="2619282"/>
              <a:ext cx="978458" cy="6270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rgbClr val="CEDBE6">
                      <a:lumMod val="75000"/>
                    </a:srgbClr>
                  </a:solidFill>
                  <a:latin typeface="Tw Cen MT" panose="020B0602020104020603"/>
                </a:rPr>
                <a:t>Samples,</a:t>
              </a:r>
            </a:p>
            <a:p>
              <a:r>
                <a:rPr lang="en-US" sz="1600" kern="0" dirty="0">
                  <a:solidFill>
                    <a:srgbClr val="CEDBE6">
                      <a:lumMod val="75000"/>
                    </a:srgbClr>
                  </a:solidFill>
                  <a:latin typeface="Tw Cen MT" panose="020B0602020104020603"/>
                </a:rPr>
                <a:t>Cells, </a:t>
              </a:r>
              <a:r>
                <a:rPr lang="is-IS" sz="1600" kern="0" dirty="0">
                  <a:solidFill>
                    <a:srgbClr val="CEDBE6">
                      <a:lumMod val="75000"/>
                    </a:srgbClr>
                  </a:solidFill>
                  <a:latin typeface="Tw Cen MT" panose="020B0602020104020603"/>
                </a:rPr>
                <a:t>…</a:t>
              </a:r>
              <a:endParaRPr lang="en-US" sz="1600" kern="0" dirty="0">
                <a:solidFill>
                  <a:srgbClr val="CEDBE6">
                    <a:lumMod val="75000"/>
                  </a:srgbClr>
                </a:solidFill>
                <a:latin typeface="Tw Cen MT" panose="020B0602020104020603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5827145" y="1501952"/>
              <a:ext cx="0" cy="1080000"/>
            </a:xfrm>
            <a:prstGeom prst="lin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575712" y="1739180"/>
              <a:ext cx="598558" cy="363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>
                  <a:solidFill>
                    <a:srgbClr val="C00000"/>
                  </a:solidFill>
                  <a:latin typeface="Tw Cen MT" panose="020B0602020104020603"/>
                </a:rPr>
                <a:t>Time</a:t>
              </a:r>
              <a:endParaRPr lang="en-US" sz="1600" kern="0" dirty="0">
                <a:solidFill>
                  <a:srgbClr val="C00000"/>
                </a:solidFill>
                <a:latin typeface="Tw Cen MT" panose="020B0602020104020603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44345" y="2568469"/>
              <a:ext cx="1080000" cy="1080000"/>
            </a:xfrm>
            <a:prstGeom prst="rect">
              <a:avLst/>
            </a:prstGeom>
            <a:solidFill>
              <a:srgbClr val="373545">
                <a:lumMod val="60000"/>
                <a:lumOff val="40000"/>
              </a:srgbClr>
            </a:solidFill>
            <a:ln w="15875" cap="flat" cmpd="sng" algn="ctr">
              <a:solidFill>
                <a:srgbClr val="373545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96745" y="2720869"/>
              <a:ext cx="1080000" cy="1080000"/>
            </a:xfrm>
            <a:prstGeom prst="rect">
              <a:avLst/>
            </a:prstGeom>
            <a:solidFill>
              <a:srgbClr val="373545">
                <a:lumMod val="60000"/>
                <a:lumOff val="40000"/>
              </a:srgbClr>
            </a:solidFill>
            <a:ln w="15875" cap="flat" cmpd="sng" algn="ctr">
              <a:solidFill>
                <a:srgbClr val="373545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49145" y="2873269"/>
              <a:ext cx="1080000" cy="1080000"/>
            </a:xfrm>
            <a:prstGeom prst="rect">
              <a:avLst/>
            </a:prstGeom>
            <a:solidFill>
              <a:srgbClr val="373545">
                <a:lumMod val="60000"/>
                <a:lumOff val="40000"/>
              </a:srgbClr>
            </a:solidFill>
            <a:ln w="15875" cap="flat" cmpd="sng" algn="ctr">
              <a:solidFill>
                <a:srgbClr val="373545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8100000">
              <a:off x="7077256" y="2395949"/>
              <a:ext cx="0" cy="504000"/>
            </a:xfrm>
            <a:prstGeom prst="line">
              <a:avLst/>
            </a:prstGeom>
            <a:noFill/>
            <a:ln w="9525" cap="flat" cmpd="sng" algn="ctr">
              <a:solidFill>
                <a:srgbClr val="3494BA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>
            <a:xfrm rot="8100000">
              <a:off x="6672988" y="1998197"/>
              <a:ext cx="0" cy="504000"/>
            </a:xfrm>
            <a:prstGeom prst="line">
              <a:avLst/>
            </a:prstGeom>
            <a:noFill/>
            <a:ln w="9525" cap="flat" cmpd="sng" algn="ctr">
              <a:solidFill>
                <a:srgbClr val="3494BA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661819" y="2045600"/>
              <a:ext cx="950954" cy="363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rgbClr val="58B6C0">
                      <a:lumMod val="50000"/>
                    </a:srgbClr>
                  </a:solidFill>
                  <a:latin typeface="Tw Cen MT" panose="020B0602020104020603"/>
                </a:rPr>
                <a:t>Sensitive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63105" y="2332706"/>
              <a:ext cx="952674" cy="363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rgbClr val="373545">
                      <a:lumMod val="75000"/>
                    </a:srgbClr>
                  </a:solidFill>
                  <a:latin typeface="Tw Cen MT" panose="020B0602020104020603"/>
                </a:rPr>
                <a:t>Resistant</a:t>
              </a: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>
          <a:xfrm>
            <a:off x="4245816" y="4750606"/>
            <a:ext cx="1020172" cy="1020172"/>
            <a:chOff x="2299449" y="3336319"/>
            <a:chExt cx="1842000" cy="1842000"/>
          </a:xfrm>
        </p:grpSpPr>
        <p:grpSp>
          <p:nvGrpSpPr>
            <p:cNvPr id="123" name="Group 122"/>
            <p:cNvGrpSpPr/>
            <p:nvPr/>
          </p:nvGrpSpPr>
          <p:grpSpPr>
            <a:xfrm>
              <a:off x="2299449" y="3336319"/>
              <a:ext cx="1080000" cy="1080000"/>
              <a:chOff x="3051378" y="4451801"/>
              <a:chExt cx="1080000" cy="1080000"/>
            </a:xfrm>
          </p:grpSpPr>
          <p:sp>
            <p:nvSpPr>
              <p:cNvPr id="139" name="Rectangle 138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2451849" y="3488719"/>
              <a:ext cx="1080000" cy="1080000"/>
              <a:chOff x="3051378" y="4451801"/>
              <a:chExt cx="1080000" cy="1080000"/>
            </a:xfrm>
          </p:grpSpPr>
          <p:sp>
            <p:nvSpPr>
              <p:cNvPr id="137" name="Rectangle 136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604249" y="3641119"/>
              <a:ext cx="1080000" cy="1080000"/>
              <a:chOff x="3051378" y="4451801"/>
              <a:chExt cx="1080000" cy="1080000"/>
            </a:xfrm>
          </p:grpSpPr>
          <p:sp>
            <p:nvSpPr>
              <p:cNvPr id="135" name="Rectangle 134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756649" y="3793519"/>
              <a:ext cx="1080000" cy="1080000"/>
              <a:chOff x="3051378" y="4451801"/>
              <a:chExt cx="1080000" cy="1080000"/>
            </a:xfrm>
          </p:grpSpPr>
          <p:sp>
            <p:nvSpPr>
              <p:cNvPr id="133" name="Rectangle 132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909049" y="3945919"/>
              <a:ext cx="1080000" cy="1080000"/>
              <a:chOff x="3051378" y="4451801"/>
              <a:chExt cx="1080000" cy="1080000"/>
            </a:xfrm>
          </p:grpSpPr>
          <p:sp>
            <p:nvSpPr>
              <p:cNvPr id="131" name="Rectangle 130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061449" y="4098319"/>
              <a:ext cx="1080000" cy="1080000"/>
              <a:chOff x="3051378" y="4451801"/>
              <a:chExt cx="1080000" cy="1080000"/>
            </a:xfrm>
          </p:grpSpPr>
          <p:sp>
            <p:nvSpPr>
              <p:cNvPr id="129" name="Rectangle 128"/>
              <p:cNvSpPr/>
              <p:nvPr/>
            </p:nvSpPr>
            <p:spPr>
              <a:xfrm rot="16200000">
                <a:off x="3465378" y="4517146"/>
                <a:ext cx="252000" cy="108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51378" y="4451801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5542033" y="5317036"/>
            <a:ext cx="1018800" cy="1018800"/>
            <a:chOff x="6543844" y="3170543"/>
            <a:chExt cx="1842000" cy="18420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6543844" y="3170543"/>
              <a:ext cx="1080000" cy="1080000"/>
              <a:chOff x="6543844" y="3170543"/>
              <a:chExt cx="1080000" cy="10800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696244" y="3322943"/>
              <a:ext cx="1080000" cy="1080000"/>
              <a:chOff x="6543844" y="3170543"/>
              <a:chExt cx="1080000" cy="10800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6848644" y="3475343"/>
              <a:ext cx="1080000" cy="1080000"/>
              <a:chOff x="6543844" y="3170543"/>
              <a:chExt cx="1080000" cy="1080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001044" y="3627743"/>
              <a:ext cx="1080000" cy="1080000"/>
              <a:chOff x="6543844" y="3170543"/>
              <a:chExt cx="1080000" cy="1080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153444" y="3780143"/>
              <a:ext cx="1080000" cy="1080000"/>
              <a:chOff x="6543844" y="3170543"/>
              <a:chExt cx="1080000" cy="1080000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305844" y="3932543"/>
              <a:ext cx="1080000" cy="1080000"/>
              <a:chOff x="6543844" y="3170543"/>
              <a:chExt cx="1080000" cy="10800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543844" y="3170543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 rot="16200000">
                <a:off x="7083844" y="3353715"/>
                <a:ext cx="720000" cy="36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grpSp>
        <p:nvGrpSpPr>
          <p:cNvPr id="201" name="Group 200"/>
          <p:cNvGrpSpPr>
            <a:grpSpLocks noChangeAspect="1"/>
          </p:cNvGrpSpPr>
          <p:nvPr/>
        </p:nvGrpSpPr>
        <p:grpSpPr>
          <a:xfrm>
            <a:off x="4351440" y="3455469"/>
            <a:ext cx="777614" cy="777614"/>
            <a:chOff x="5164380" y="4732026"/>
            <a:chExt cx="1384800" cy="1384800"/>
          </a:xfrm>
        </p:grpSpPr>
        <p:grpSp>
          <p:nvGrpSpPr>
            <p:cNvPr id="202" name="Group 201"/>
            <p:cNvGrpSpPr/>
            <p:nvPr/>
          </p:nvGrpSpPr>
          <p:grpSpPr>
            <a:xfrm>
              <a:off x="5164380" y="4732026"/>
              <a:ext cx="1080000" cy="1080000"/>
              <a:chOff x="5164380" y="4732026"/>
              <a:chExt cx="1080000" cy="1080000"/>
            </a:xfrm>
          </p:grpSpPr>
          <p:sp>
            <p:nvSpPr>
              <p:cNvPr id="209" name="Rectangle 208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5316780" y="4884426"/>
              <a:ext cx="1080000" cy="1080000"/>
              <a:chOff x="5164380" y="4732026"/>
              <a:chExt cx="1080000" cy="1080000"/>
            </a:xfrm>
          </p:grpSpPr>
          <p:sp>
            <p:nvSpPr>
              <p:cNvPr id="207" name="Rectangle 206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5469180" y="5036826"/>
              <a:ext cx="1080000" cy="1080000"/>
              <a:chOff x="5164380" y="4732026"/>
              <a:chExt cx="1080000" cy="1080000"/>
            </a:xfrm>
          </p:grpSpPr>
          <p:sp>
            <p:nvSpPr>
              <p:cNvPr id="205" name="Rectangle 204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58B6C0"/>
              </a:solidFill>
              <a:ln w="15875" cap="flat" cmpd="sng" algn="ctr">
                <a:solidFill>
                  <a:srgbClr val="58B6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grpSp>
        <p:nvGrpSpPr>
          <p:cNvPr id="211" name="Group 210"/>
          <p:cNvGrpSpPr>
            <a:grpSpLocks noChangeAspect="1"/>
          </p:cNvGrpSpPr>
          <p:nvPr/>
        </p:nvGrpSpPr>
        <p:grpSpPr>
          <a:xfrm>
            <a:off x="5565546" y="3455469"/>
            <a:ext cx="777614" cy="777614"/>
            <a:chOff x="8950620" y="3927398"/>
            <a:chExt cx="1384800" cy="1384800"/>
          </a:xfrm>
        </p:grpSpPr>
        <p:grpSp>
          <p:nvGrpSpPr>
            <p:cNvPr id="212" name="Group 211"/>
            <p:cNvGrpSpPr/>
            <p:nvPr/>
          </p:nvGrpSpPr>
          <p:grpSpPr>
            <a:xfrm>
              <a:off x="8950620" y="3927398"/>
              <a:ext cx="1080000" cy="1080000"/>
              <a:chOff x="5164380" y="4732026"/>
              <a:chExt cx="1080000" cy="1080000"/>
            </a:xfrm>
          </p:grpSpPr>
          <p:sp>
            <p:nvSpPr>
              <p:cNvPr id="219" name="Rectangle 218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9103020" y="4079798"/>
              <a:ext cx="1080000" cy="1080000"/>
              <a:chOff x="5164380" y="4732026"/>
              <a:chExt cx="1080000" cy="1080000"/>
            </a:xfrm>
          </p:grpSpPr>
          <p:sp>
            <p:nvSpPr>
              <p:cNvPr id="217" name="Rectangle 216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9255420" y="4232198"/>
              <a:ext cx="1080000" cy="1080000"/>
              <a:chOff x="5164380" y="4732026"/>
              <a:chExt cx="1080000" cy="1080000"/>
            </a:xfrm>
          </p:grpSpPr>
          <p:sp>
            <p:nvSpPr>
              <p:cNvPr id="215" name="Rectangle 214"/>
              <p:cNvSpPr/>
              <p:nvPr/>
            </p:nvSpPr>
            <p:spPr>
              <a:xfrm rot="16200000">
                <a:off x="5528912" y="4931145"/>
                <a:ext cx="540000" cy="540000"/>
              </a:xfrm>
              <a:prstGeom prst="rect">
                <a:avLst/>
              </a:prstGeom>
              <a:solidFill>
                <a:srgbClr val="373545">
                  <a:lumMod val="60000"/>
                  <a:lumOff val="40000"/>
                </a:srgbClr>
              </a:solidFill>
              <a:ln w="15875" cap="flat" cmpd="sng" algn="ctr">
                <a:solidFill>
                  <a:srgbClr val="373545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64380" y="4732026"/>
                <a:ext cx="1080000" cy="1080000"/>
              </a:xfrm>
              <a:prstGeom prst="rect">
                <a:avLst/>
              </a:prstGeom>
              <a:noFill/>
              <a:ln w="15875" cap="flat" cmpd="sng" algn="ctr">
                <a:solidFill>
                  <a:srgbClr val="CEDBE6">
                    <a:lumMod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kern="0">
                  <a:solidFill>
                    <a:prstClr val="white"/>
                  </a:solidFill>
                  <a:latin typeface="Tw Cen MT" panose="020B0602020104020603"/>
                  <a:ea typeface=""/>
                  <a:cs typeface=""/>
                </a:endParaRPr>
              </a:p>
            </p:txBody>
          </p:sp>
        </p:grpSp>
      </p:grpSp>
      <p:sp>
        <p:nvSpPr>
          <p:cNvPr id="221" name="Rounded Rectangle 220"/>
          <p:cNvSpPr/>
          <p:nvPr/>
        </p:nvSpPr>
        <p:spPr>
          <a:xfrm>
            <a:off x="4214573" y="3299696"/>
            <a:ext cx="2416345" cy="1093885"/>
          </a:xfrm>
          <a:prstGeom prst="roundRect">
            <a:avLst/>
          </a:prstGeom>
          <a:noFill/>
          <a:ln w="57150" cap="flat" cmpd="sng" algn="ctr">
            <a:solidFill>
              <a:srgbClr val="75BDA7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75BDA7">
                  <a:lumMod val="60000"/>
                  <a:lumOff val="40000"/>
                </a:srgbClr>
              </a:solidFill>
              <a:latin typeface="Tw Cen MT" panose="020B0602020104020603"/>
              <a:ea typeface=""/>
              <a:cs typeface="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3451854" y="104008"/>
            <a:ext cx="4038640" cy="2763560"/>
            <a:chOff x="3664018" y="1361427"/>
            <a:chExt cx="3697675" cy="2370939"/>
          </a:xfrm>
        </p:grpSpPr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0892" y="1423549"/>
              <a:ext cx="3586438" cy="2308817"/>
            </a:xfrm>
            <a:prstGeom prst="rect">
              <a:avLst/>
            </a:prstGeom>
          </p:spPr>
        </p:pic>
        <p:sp>
          <p:nvSpPr>
            <p:cNvPr id="224" name="Rectangle 223"/>
            <p:cNvSpPr/>
            <p:nvPr/>
          </p:nvSpPr>
          <p:spPr>
            <a:xfrm>
              <a:off x="6574686" y="1361427"/>
              <a:ext cx="787007" cy="913470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664018" y="1534336"/>
              <a:ext cx="416793" cy="418455"/>
            </a:xfrm>
            <a:prstGeom prst="rect">
              <a:avLst/>
            </a:prstGeom>
            <a:solidFill>
              <a:sysClr val="window" lastClr="FFFFFF"/>
            </a:solidFill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Tw Cen MT" panose="020B0602020104020603"/>
                <a:ea typeface=""/>
                <a:cs typeface=""/>
              </a:endParaRPr>
            </a:p>
          </p:txBody>
        </p:sp>
      </p:grpSp>
      <p:cxnSp>
        <p:nvCxnSpPr>
          <p:cNvPr id="226" name="Straight Connector 225"/>
          <p:cNvCxnSpPr/>
          <p:nvPr/>
        </p:nvCxnSpPr>
        <p:spPr>
          <a:xfrm>
            <a:off x="4214573" y="2851252"/>
            <a:ext cx="187798" cy="440285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27" name="Straight Connector 226"/>
          <p:cNvCxnSpPr/>
          <p:nvPr/>
        </p:nvCxnSpPr>
        <p:spPr>
          <a:xfrm flipH="1">
            <a:off x="4495504" y="2601052"/>
            <a:ext cx="687372" cy="698642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28" name="Straight Connector 227"/>
          <p:cNvCxnSpPr>
            <a:endCxn id="224" idx="0"/>
          </p:cNvCxnSpPr>
          <p:nvPr/>
        </p:nvCxnSpPr>
        <p:spPr>
          <a:xfrm flipH="1">
            <a:off x="5428857" y="2164849"/>
            <a:ext cx="213118" cy="1134847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29" name="Straight Connector 228"/>
          <p:cNvCxnSpPr/>
          <p:nvPr/>
        </p:nvCxnSpPr>
        <p:spPr>
          <a:xfrm>
            <a:off x="6230725" y="2409888"/>
            <a:ext cx="141855" cy="889806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30" name="Straight Connector 229"/>
          <p:cNvCxnSpPr/>
          <p:nvPr/>
        </p:nvCxnSpPr>
        <p:spPr>
          <a:xfrm>
            <a:off x="5807256" y="2561331"/>
            <a:ext cx="120468" cy="738365"/>
          </a:xfrm>
          <a:prstGeom prst="line">
            <a:avLst/>
          </a:prstGeom>
          <a:noFill/>
          <a:ln w="9525" cap="flat" cmpd="sng" algn="ctr">
            <a:solidFill>
              <a:srgbClr val="75BDA7"/>
            </a:solidFill>
            <a:prstDash val="solid"/>
            <a:tailEnd type="triangle"/>
          </a:ln>
          <a:effectLst/>
        </p:spPr>
      </p:cxnSp>
      <p:cxnSp>
        <p:nvCxnSpPr>
          <p:cNvPr id="231" name="Straight Connector 230"/>
          <p:cNvCxnSpPr/>
          <p:nvPr/>
        </p:nvCxnSpPr>
        <p:spPr>
          <a:xfrm>
            <a:off x="6103731" y="2312583"/>
            <a:ext cx="450533" cy="987113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2" name="Straight Connector 231"/>
          <p:cNvCxnSpPr/>
          <p:nvPr/>
        </p:nvCxnSpPr>
        <p:spPr>
          <a:xfrm>
            <a:off x="5320157" y="2374013"/>
            <a:ext cx="324475" cy="925683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3" name="Straight Connector 232"/>
          <p:cNvCxnSpPr/>
          <p:nvPr/>
        </p:nvCxnSpPr>
        <p:spPr>
          <a:xfrm>
            <a:off x="5660405" y="2571143"/>
            <a:ext cx="0" cy="693336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4" name="Straight Connector 233"/>
          <p:cNvCxnSpPr/>
          <p:nvPr/>
        </p:nvCxnSpPr>
        <p:spPr>
          <a:xfrm>
            <a:off x="4625485" y="2601054"/>
            <a:ext cx="371798" cy="695515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35" name="Straight Connector 234"/>
          <p:cNvCxnSpPr/>
          <p:nvPr/>
        </p:nvCxnSpPr>
        <p:spPr>
          <a:xfrm>
            <a:off x="4598397" y="2785107"/>
            <a:ext cx="89725" cy="512445"/>
          </a:xfrm>
          <a:prstGeom prst="line">
            <a:avLst/>
          </a:prstGeom>
          <a:noFill/>
          <a:ln w="9525" cap="flat" cmpd="sng" algn="ctr">
            <a:solidFill>
              <a:srgbClr val="75BDA7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grpSp>
        <p:nvGrpSpPr>
          <p:cNvPr id="242" name="Group 241"/>
          <p:cNvGrpSpPr/>
          <p:nvPr/>
        </p:nvGrpSpPr>
        <p:grpSpPr>
          <a:xfrm>
            <a:off x="-18891" y="4419799"/>
            <a:ext cx="2817094" cy="1095095"/>
            <a:chOff x="378378" y="3878316"/>
            <a:chExt cx="2817094" cy="1095095"/>
          </a:xfrm>
        </p:grpSpPr>
        <p:pic>
          <p:nvPicPr>
            <p:cNvPr id="238" name="Picture 2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58" r="41846" b="67209"/>
            <a:stretch/>
          </p:blipFill>
          <p:spPr>
            <a:xfrm>
              <a:off x="378378" y="3959166"/>
              <a:ext cx="2817094" cy="955188"/>
            </a:xfrm>
            <a:prstGeom prst="rect">
              <a:avLst/>
            </a:prstGeom>
          </p:spPr>
        </p:pic>
        <p:sp>
          <p:nvSpPr>
            <p:cNvPr id="240" name="Rectangle 239"/>
            <p:cNvSpPr/>
            <p:nvPr/>
          </p:nvSpPr>
          <p:spPr>
            <a:xfrm>
              <a:off x="1902372" y="3878316"/>
              <a:ext cx="285467" cy="12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611823" y="4829608"/>
              <a:ext cx="409597" cy="143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482533" y="-77378"/>
            <a:ext cx="358256" cy="479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06305" y="4424847"/>
            <a:ext cx="2625903" cy="2258787"/>
            <a:chOff x="1463240" y="4424846"/>
            <a:chExt cx="2625903" cy="2258787"/>
          </a:xfrm>
        </p:grpSpPr>
        <p:pic>
          <p:nvPicPr>
            <p:cNvPr id="239" name="Picture 2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97" t="77069" r="43112"/>
            <a:stretch/>
          </p:blipFill>
          <p:spPr>
            <a:xfrm>
              <a:off x="1463240" y="4424846"/>
              <a:ext cx="2625903" cy="107360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7" t="77069" r="1"/>
            <a:stretch/>
          </p:blipFill>
          <p:spPr>
            <a:xfrm>
              <a:off x="1501078" y="5610024"/>
              <a:ext cx="2567358" cy="10736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740765" y="5220374"/>
              <a:ext cx="45076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000"/>
                <a:t>…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14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Tw Cen MT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Gonçalves</dc:creator>
  <cp:lastModifiedBy>Joana Gonçalves</cp:lastModifiedBy>
  <cp:revision>11</cp:revision>
  <dcterms:created xsi:type="dcterms:W3CDTF">2017-10-06T10:00:22Z</dcterms:created>
  <dcterms:modified xsi:type="dcterms:W3CDTF">2017-11-22T10:13:37Z</dcterms:modified>
</cp:coreProperties>
</file>