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0"/>
    <p:restoredTop sz="94715"/>
  </p:normalViewPr>
  <p:slideViewPr>
    <p:cSldViewPr snapToGrid="0" snapToObjects="1">
      <p:cViewPr varScale="1">
        <p:scale>
          <a:sx n="122" d="100"/>
          <a:sy n="122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DB4A69-AA54-7A41-B1AD-BB83EB380699}" type="doc">
      <dgm:prSet loTypeId="urn:microsoft.com/office/officeart/2008/layout/HexagonCluster" loCatId="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75029EDD-521A-884C-9F1C-CAD091111B55}">
      <dgm:prSet phldrT="[Text]" phldr="1"/>
      <dgm:spPr/>
      <dgm:t>
        <a:bodyPr/>
        <a:lstStyle/>
        <a:p>
          <a:endParaRPr lang="en-US"/>
        </a:p>
      </dgm:t>
    </dgm:pt>
    <dgm:pt modelId="{128E8387-4029-4146-9667-078569CB5E27}" type="parTrans" cxnId="{91FAF368-FE5C-BE43-ADA4-ABB0AA0148E4}">
      <dgm:prSet/>
      <dgm:spPr/>
      <dgm:t>
        <a:bodyPr/>
        <a:lstStyle/>
        <a:p>
          <a:endParaRPr lang="en-US"/>
        </a:p>
      </dgm:t>
    </dgm:pt>
    <dgm:pt modelId="{CCC2E785-AFB2-414D-BB55-BBE9E5245D75}" type="sibTrans" cxnId="{91FAF368-FE5C-BE43-ADA4-ABB0AA0148E4}">
      <dgm:prSet/>
      <dgm:spPr/>
      <dgm:t>
        <a:bodyPr/>
        <a:lstStyle/>
        <a:p>
          <a:endParaRPr lang="en-US"/>
        </a:p>
      </dgm:t>
    </dgm:pt>
    <dgm:pt modelId="{A792CB44-A239-244B-9A4C-9E985EA05332}">
      <dgm:prSet phldrT="[Text]" phldr="1"/>
      <dgm:spPr/>
      <dgm:t>
        <a:bodyPr/>
        <a:lstStyle/>
        <a:p>
          <a:endParaRPr lang="en-US"/>
        </a:p>
      </dgm:t>
    </dgm:pt>
    <dgm:pt modelId="{5996AF51-C7C8-5644-BDCB-322F7D76E1B9}" type="parTrans" cxnId="{0E13C5E7-DC85-0947-BDC9-D95768FA1329}">
      <dgm:prSet/>
      <dgm:spPr/>
      <dgm:t>
        <a:bodyPr/>
        <a:lstStyle/>
        <a:p>
          <a:endParaRPr lang="en-US"/>
        </a:p>
      </dgm:t>
    </dgm:pt>
    <dgm:pt modelId="{D37BEA57-4FE4-0441-8769-26F70AF7D8AC}" type="sibTrans" cxnId="{0E13C5E7-DC85-0947-BDC9-D95768FA1329}">
      <dgm:prSet/>
      <dgm:spPr/>
      <dgm:t>
        <a:bodyPr/>
        <a:lstStyle/>
        <a:p>
          <a:endParaRPr lang="en-US"/>
        </a:p>
      </dgm:t>
    </dgm:pt>
    <dgm:pt modelId="{8F39F6E8-0EDC-2246-9901-0034965943EB}">
      <dgm:prSet phldrT="[Text]" phldr="1"/>
      <dgm:spPr/>
      <dgm:t>
        <a:bodyPr/>
        <a:lstStyle/>
        <a:p>
          <a:endParaRPr lang="en-US"/>
        </a:p>
      </dgm:t>
    </dgm:pt>
    <dgm:pt modelId="{FB55422A-BC89-EC49-A006-73D53EF07A8F}" type="parTrans" cxnId="{EAB4E2A4-ACCB-DA45-8234-52D447D36B1B}">
      <dgm:prSet/>
      <dgm:spPr/>
      <dgm:t>
        <a:bodyPr/>
        <a:lstStyle/>
        <a:p>
          <a:endParaRPr lang="en-US"/>
        </a:p>
      </dgm:t>
    </dgm:pt>
    <dgm:pt modelId="{1B4E4E4C-FEEF-C14C-A08B-90015EDFFDCE}" type="sibTrans" cxnId="{EAB4E2A4-ACCB-DA45-8234-52D447D36B1B}">
      <dgm:prSet/>
      <dgm:spPr>
        <a:blipFill>
          <a:blip xmlns:r="http://schemas.openxmlformats.org/officeDocument/2006/relationships" r:embed="rId1">
            <a:duotone>
              <a:schemeClr val="dk2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  <dgm:t>
        <a:bodyPr/>
        <a:lstStyle/>
        <a:p>
          <a:endParaRPr lang="en-US"/>
        </a:p>
      </dgm:t>
    </dgm:pt>
    <dgm:pt modelId="{0C2E4A8B-6EC9-A149-A908-C473A7D820B3}" type="pres">
      <dgm:prSet presAssocID="{8DDB4A69-AA54-7A41-B1AD-BB83EB380699}" presName="Name0" presStyleCnt="0">
        <dgm:presLayoutVars>
          <dgm:chMax val="21"/>
          <dgm:chPref val="21"/>
        </dgm:presLayoutVars>
      </dgm:prSet>
      <dgm:spPr/>
    </dgm:pt>
    <dgm:pt modelId="{83B79B14-8983-F645-BB46-B68AC91769DE}" type="pres">
      <dgm:prSet presAssocID="{75029EDD-521A-884C-9F1C-CAD091111B55}" presName="text1" presStyleCnt="0"/>
      <dgm:spPr/>
    </dgm:pt>
    <dgm:pt modelId="{CF0A6383-A529-7840-B0F8-22843C244B66}" type="pres">
      <dgm:prSet presAssocID="{75029EDD-521A-884C-9F1C-CAD091111B55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90B7142-945D-334B-AFC8-780C27A01FFB}" type="pres">
      <dgm:prSet presAssocID="{75029EDD-521A-884C-9F1C-CAD091111B55}" presName="textaccent1" presStyleCnt="0"/>
      <dgm:spPr/>
    </dgm:pt>
    <dgm:pt modelId="{B157A3CF-6C46-3E45-A753-347E6FB85E38}" type="pres">
      <dgm:prSet presAssocID="{75029EDD-521A-884C-9F1C-CAD091111B55}" presName="accentRepeatNode" presStyleLbl="solidAlignAcc1" presStyleIdx="0" presStyleCnt="6"/>
      <dgm:spPr/>
    </dgm:pt>
    <dgm:pt modelId="{A0029F8D-C841-864B-A588-E19F7D83FC91}" type="pres">
      <dgm:prSet presAssocID="{CCC2E785-AFB2-414D-BB55-BBE9E5245D75}" presName="image1" presStyleCnt="0"/>
      <dgm:spPr/>
    </dgm:pt>
    <dgm:pt modelId="{E2231E30-1E19-2946-966F-2C01806B04BA}" type="pres">
      <dgm:prSet presAssocID="{CCC2E785-AFB2-414D-BB55-BBE9E5245D75}" presName="imageRepeatNode" presStyleLbl="alignAcc1" presStyleIdx="0" presStyleCnt="3"/>
      <dgm:spPr/>
    </dgm:pt>
    <dgm:pt modelId="{2D66BC9D-C12E-CD41-8998-523F5703E7F9}" type="pres">
      <dgm:prSet presAssocID="{CCC2E785-AFB2-414D-BB55-BBE9E5245D75}" presName="imageaccent1" presStyleCnt="0"/>
      <dgm:spPr/>
    </dgm:pt>
    <dgm:pt modelId="{F8205C57-141C-B249-BC6F-B976D2209B89}" type="pres">
      <dgm:prSet presAssocID="{CCC2E785-AFB2-414D-BB55-BBE9E5245D75}" presName="accentRepeatNode" presStyleLbl="solidAlignAcc1" presStyleIdx="1" presStyleCnt="6"/>
      <dgm:spPr/>
    </dgm:pt>
    <dgm:pt modelId="{435DBFC8-53F3-D444-80CC-7E7A4B218CE1}" type="pres">
      <dgm:prSet presAssocID="{A792CB44-A239-244B-9A4C-9E985EA05332}" presName="text2" presStyleCnt="0"/>
      <dgm:spPr/>
    </dgm:pt>
    <dgm:pt modelId="{0E6DAC87-1165-2D45-9B12-2E5B46B5D8B9}" type="pres">
      <dgm:prSet presAssocID="{A792CB44-A239-244B-9A4C-9E985EA05332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84372F1-6B0A-0344-992A-5C931AF6A5A5}" type="pres">
      <dgm:prSet presAssocID="{A792CB44-A239-244B-9A4C-9E985EA05332}" presName="textaccent2" presStyleCnt="0"/>
      <dgm:spPr/>
    </dgm:pt>
    <dgm:pt modelId="{4082460C-70BB-1A47-BE11-5CA38494C5E0}" type="pres">
      <dgm:prSet presAssocID="{A792CB44-A239-244B-9A4C-9E985EA05332}" presName="accentRepeatNode" presStyleLbl="solidAlignAcc1" presStyleIdx="2" presStyleCnt="6"/>
      <dgm:spPr/>
    </dgm:pt>
    <dgm:pt modelId="{C949E61B-CC48-3D4E-AE76-179788E6E9D5}" type="pres">
      <dgm:prSet presAssocID="{D37BEA57-4FE4-0441-8769-26F70AF7D8AC}" presName="image2" presStyleCnt="0"/>
      <dgm:spPr/>
    </dgm:pt>
    <dgm:pt modelId="{C1CE23BF-E2C7-F14A-A094-231118BE1B39}" type="pres">
      <dgm:prSet presAssocID="{D37BEA57-4FE4-0441-8769-26F70AF7D8AC}" presName="imageRepeatNode" presStyleLbl="alignAcc1" presStyleIdx="1" presStyleCnt="3"/>
      <dgm:spPr/>
    </dgm:pt>
    <dgm:pt modelId="{2A667A6F-EACE-5145-A8D9-D57C1B45EF5E}" type="pres">
      <dgm:prSet presAssocID="{D37BEA57-4FE4-0441-8769-26F70AF7D8AC}" presName="imageaccent2" presStyleCnt="0"/>
      <dgm:spPr/>
    </dgm:pt>
    <dgm:pt modelId="{97A2B55E-9E95-904A-9B02-531F1E7BFD18}" type="pres">
      <dgm:prSet presAssocID="{D37BEA57-4FE4-0441-8769-26F70AF7D8AC}" presName="accentRepeatNode" presStyleLbl="solidAlignAcc1" presStyleIdx="3" presStyleCnt="6"/>
      <dgm:spPr/>
    </dgm:pt>
    <dgm:pt modelId="{486FE113-9057-2843-AE84-3509D309010F}" type="pres">
      <dgm:prSet presAssocID="{8F39F6E8-0EDC-2246-9901-0034965943EB}" presName="text3" presStyleCnt="0"/>
      <dgm:spPr/>
    </dgm:pt>
    <dgm:pt modelId="{40DA40B2-9A52-D04E-8FA1-AE19BBC925B7}" type="pres">
      <dgm:prSet presAssocID="{8F39F6E8-0EDC-2246-9901-0034965943EB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9B003F6-0709-6443-B78E-57FD043A1021}" type="pres">
      <dgm:prSet presAssocID="{8F39F6E8-0EDC-2246-9901-0034965943EB}" presName="textaccent3" presStyleCnt="0"/>
      <dgm:spPr/>
    </dgm:pt>
    <dgm:pt modelId="{AF7CBF26-E7DA-D045-9B16-A8D3C461250B}" type="pres">
      <dgm:prSet presAssocID="{8F39F6E8-0EDC-2246-9901-0034965943EB}" presName="accentRepeatNode" presStyleLbl="solidAlignAcc1" presStyleIdx="4" presStyleCnt="6"/>
      <dgm:spPr/>
    </dgm:pt>
    <dgm:pt modelId="{F464D214-6740-064F-B990-9CE3EAAA4A71}" type="pres">
      <dgm:prSet presAssocID="{1B4E4E4C-FEEF-C14C-A08B-90015EDFFDCE}" presName="image3" presStyleCnt="0"/>
      <dgm:spPr/>
    </dgm:pt>
    <dgm:pt modelId="{3A6137A7-E41A-F54E-BA8D-BCB50FB7388E}" type="pres">
      <dgm:prSet presAssocID="{1B4E4E4C-FEEF-C14C-A08B-90015EDFFDCE}" presName="imageRepeatNode" presStyleLbl="alignAcc1" presStyleIdx="2" presStyleCnt="3"/>
      <dgm:spPr/>
    </dgm:pt>
    <dgm:pt modelId="{4F3BD966-00EB-DD46-AB39-9EC8333A07A4}" type="pres">
      <dgm:prSet presAssocID="{1B4E4E4C-FEEF-C14C-A08B-90015EDFFDCE}" presName="imageaccent3" presStyleCnt="0"/>
      <dgm:spPr/>
    </dgm:pt>
    <dgm:pt modelId="{654DAB9B-2BEB-1A47-8CE3-2873C75FF9EA}" type="pres">
      <dgm:prSet presAssocID="{1B4E4E4C-FEEF-C14C-A08B-90015EDFFDCE}" presName="accentRepeatNode" presStyleLbl="solidAlignAcc1" presStyleIdx="5" presStyleCnt="6"/>
      <dgm:spPr/>
    </dgm:pt>
  </dgm:ptLst>
  <dgm:cxnLst>
    <dgm:cxn modelId="{1F7905A8-C86C-A74D-8CA9-CD9AE4599431}" type="presOf" srcId="{75029EDD-521A-884C-9F1C-CAD091111B55}" destId="{CF0A6383-A529-7840-B0F8-22843C244B66}" srcOrd="0" destOrd="0" presId="urn:microsoft.com/office/officeart/2008/layout/HexagonCluster"/>
    <dgm:cxn modelId="{154B565B-16D1-E04D-9E37-265186774A9B}" type="presOf" srcId="{CCC2E785-AFB2-414D-BB55-BBE9E5245D75}" destId="{E2231E30-1E19-2946-966F-2C01806B04BA}" srcOrd="0" destOrd="0" presId="urn:microsoft.com/office/officeart/2008/layout/HexagonCluster"/>
    <dgm:cxn modelId="{952B0532-A491-3240-95CF-CD7D7E1E41D7}" type="presOf" srcId="{8F39F6E8-0EDC-2246-9901-0034965943EB}" destId="{40DA40B2-9A52-D04E-8FA1-AE19BBC925B7}" srcOrd="0" destOrd="0" presId="urn:microsoft.com/office/officeart/2008/layout/HexagonCluster"/>
    <dgm:cxn modelId="{FD456B7B-0463-B24A-AF2E-E7ADBC8322A9}" type="presOf" srcId="{D37BEA57-4FE4-0441-8769-26F70AF7D8AC}" destId="{C1CE23BF-E2C7-F14A-A094-231118BE1B39}" srcOrd="0" destOrd="0" presId="urn:microsoft.com/office/officeart/2008/layout/HexagonCluster"/>
    <dgm:cxn modelId="{0E13C5E7-DC85-0947-BDC9-D95768FA1329}" srcId="{8DDB4A69-AA54-7A41-B1AD-BB83EB380699}" destId="{A792CB44-A239-244B-9A4C-9E985EA05332}" srcOrd="1" destOrd="0" parTransId="{5996AF51-C7C8-5644-BDCB-322F7D76E1B9}" sibTransId="{D37BEA57-4FE4-0441-8769-26F70AF7D8AC}"/>
    <dgm:cxn modelId="{91FAF368-FE5C-BE43-ADA4-ABB0AA0148E4}" srcId="{8DDB4A69-AA54-7A41-B1AD-BB83EB380699}" destId="{75029EDD-521A-884C-9F1C-CAD091111B55}" srcOrd="0" destOrd="0" parTransId="{128E8387-4029-4146-9667-078569CB5E27}" sibTransId="{CCC2E785-AFB2-414D-BB55-BBE9E5245D75}"/>
    <dgm:cxn modelId="{EAB4E2A4-ACCB-DA45-8234-52D447D36B1B}" srcId="{8DDB4A69-AA54-7A41-B1AD-BB83EB380699}" destId="{8F39F6E8-0EDC-2246-9901-0034965943EB}" srcOrd="2" destOrd="0" parTransId="{FB55422A-BC89-EC49-A006-73D53EF07A8F}" sibTransId="{1B4E4E4C-FEEF-C14C-A08B-90015EDFFDCE}"/>
    <dgm:cxn modelId="{C65E0D38-9C3F-6741-92F3-2EBD612433F9}" type="presOf" srcId="{1B4E4E4C-FEEF-C14C-A08B-90015EDFFDCE}" destId="{3A6137A7-E41A-F54E-BA8D-BCB50FB7388E}" srcOrd="0" destOrd="0" presId="urn:microsoft.com/office/officeart/2008/layout/HexagonCluster"/>
    <dgm:cxn modelId="{444AF752-5F03-3341-806F-F296937FDD19}" type="presOf" srcId="{A792CB44-A239-244B-9A4C-9E985EA05332}" destId="{0E6DAC87-1165-2D45-9B12-2E5B46B5D8B9}" srcOrd="0" destOrd="0" presId="urn:microsoft.com/office/officeart/2008/layout/HexagonCluster"/>
    <dgm:cxn modelId="{8E42E21B-B5C3-304D-8104-68B139F879A7}" type="presOf" srcId="{8DDB4A69-AA54-7A41-B1AD-BB83EB380699}" destId="{0C2E4A8B-6EC9-A149-A908-C473A7D820B3}" srcOrd="0" destOrd="0" presId="urn:microsoft.com/office/officeart/2008/layout/HexagonCluster"/>
    <dgm:cxn modelId="{D9FFF360-BDEC-F649-80E5-DF059798C0B7}" type="presParOf" srcId="{0C2E4A8B-6EC9-A149-A908-C473A7D820B3}" destId="{83B79B14-8983-F645-BB46-B68AC91769DE}" srcOrd="0" destOrd="0" presId="urn:microsoft.com/office/officeart/2008/layout/HexagonCluster"/>
    <dgm:cxn modelId="{995806C1-3B0E-604B-95C9-E3F71F6319AE}" type="presParOf" srcId="{83B79B14-8983-F645-BB46-B68AC91769DE}" destId="{CF0A6383-A529-7840-B0F8-22843C244B66}" srcOrd="0" destOrd="0" presId="urn:microsoft.com/office/officeart/2008/layout/HexagonCluster"/>
    <dgm:cxn modelId="{AF77D3D1-6198-9345-BD2A-9E5599D169E9}" type="presParOf" srcId="{0C2E4A8B-6EC9-A149-A908-C473A7D820B3}" destId="{D90B7142-945D-334B-AFC8-780C27A01FFB}" srcOrd="1" destOrd="0" presId="urn:microsoft.com/office/officeart/2008/layout/HexagonCluster"/>
    <dgm:cxn modelId="{3CEE0F74-ABA9-1948-B1AB-84A245CF1FB0}" type="presParOf" srcId="{D90B7142-945D-334B-AFC8-780C27A01FFB}" destId="{B157A3CF-6C46-3E45-A753-347E6FB85E38}" srcOrd="0" destOrd="0" presId="urn:microsoft.com/office/officeart/2008/layout/HexagonCluster"/>
    <dgm:cxn modelId="{2B030D7C-7166-4040-955D-2E6AB488C85D}" type="presParOf" srcId="{0C2E4A8B-6EC9-A149-A908-C473A7D820B3}" destId="{A0029F8D-C841-864B-A588-E19F7D83FC91}" srcOrd="2" destOrd="0" presId="urn:microsoft.com/office/officeart/2008/layout/HexagonCluster"/>
    <dgm:cxn modelId="{EC373C4A-C8AC-5F49-BCF5-1BD2E0C22221}" type="presParOf" srcId="{A0029F8D-C841-864B-A588-E19F7D83FC91}" destId="{E2231E30-1E19-2946-966F-2C01806B04BA}" srcOrd="0" destOrd="0" presId="urn:microsoft.com/office/officeart/2008/layout/HexagonCluster"/>
    <dgm:cxn modelId="{4BE924C7-86E8-994E-B0DA-432501463D22}" type="presParOf" srcId="{0C2E4A8B-6EC9-A149-A908-C473A7D820B3}" destId="{2D66BC9D-C12E-CD41-8998-523F5703E7F9}" srcOrd="3" destOrd="0" presId="urn:microsoft.com/office/officeart/2008/layout/HexagonCluster"/>
    <dgm:cxn modelId="{40D7FB95-A1EC-3140-BA31-173CCB1B5DB7}" type="presParOf" srcId="{2D66BC9D-C12E-CD41-8998-523F5703E7F9}" destId="{F8205C57-141C-B249-BC6F-B976D2209B89}" srcOrd="0" destOrd="0" presId="urn:microsoft.com/office/officeart/2008/layout/HexagonCluster"/>
    <dgm:cxn modelId="{118F3041-E40A-B642-90CD-546A6A9BFBAE}" type="presParOf" srcId="{0C2E4A8B-6EC9-A149-A908-C473A7D820B3}" destId="{435DBFC8-53F3-D444-80CC-7E7A4B218CE1}" srcOrd="4" destOrd="0" presId="urn:microsoft.com/office/officeart/2008/layout/HexagonCluster"/>
    <dgm:cxn modelId="{28E7D3AB-F68A-E648-89E7-6C3F3D48E911}" type="presParOf" srcId="{435DBFC8-53F3-D444-80CC-7E7A4B218CE1}" destId="{0E6DAC87-1165-2D45-9B12-2E5B46B5D8B9}" srcOrd="0" destOrd="0" presId="urn:microsoft.com/office/officeart/2008/layout/HexagonCluster"/>
    <dgm:cxn modelId="{92ED114B-CAC5-ED46-9DBC-BBCA2F0CBDC9}" type="presParOf" srcId="{0C2E4A8B-6EC9-A149-A908-C473A7D820B3}" destId="{784372F1-6B0A-0344-992A-5C931AF6A5A5}" srcOrd="5" destOrd="0" presId="urn:microsoft.com/office/officeart/2008/layout/HexagonCluster"/>
    <dgm:cxn modelId="{FE9E8857-90E7-6E46-AD05-84B5B197DF18}" type="presParOf" srcId="{784372F1-6B0A-0344-992A-5C931AF6A5A5}" destId="{4082460C-70BB-1A47-BE11-5CA38494C5E0}" srcOrd="0" destOrd="0" presId="urn:microsoft.com/office/officeart/2008/layout/HexagonCluster"/>
    <dgm:cxn modelId="{056D78DF-AF9E-7C47-8F11-6AF3EB9DD27B}" type="presParOf" srcId="{0C2E4A8B-6EC9-A149-A908-C473A7D820B3}" destId="{C949E61B-CC48-3D4E-AE76-179788E6E9D5}" srcOrd="6" destOrd="0" presId="urn:microsoft.com/office/officeart/2008/layout/HexagonCluster"/>
    <dgm:cxn modelId="{F7DC036E-59B1-5442-A0D5-8266C0E873E3}" type="presParOf" srcId="{C949E61B-CC48-3D4E-AE76-179788E6E9D5}" destId="{C1CE23BF-E2C7-F14A-A094-231118BE1B39}" srcOrd="0" destOrd="0" presId="urn:microsoft.com/office/officeart/2008/layout/HexagonCluster"/>
    <dgm:cxn modelId="{8F054009-7489-9746-B245-2EEEAE2FCE09}" type="presParOf" srcId="{0C2E4A8B-6EC9-A149-A908-C473A7D820B3}" destId="{2A667A6F-EACE-5145-A8D9-D57C1B45EF5E}" srcOrd="7" destOrd="0" presId="urn:microsoft.com/office/officeart/2008/layout/HexagonCluster"/>
    <dgm:cxn modelId="{3DAA4944-6A86-EB42-A4D1-E6694F5DA087}" type="presParOf" srcId="{2A667A6F-EACE-5145-A8D9-D57C1B45EF5E}" destId="{97A2B55E-9E95-904A-9B02-531F1E7BFD18}" srcOrd="0" destOrd="0" presId="urn:microsoft.com/office/officeart/2008/layout/HexagonCluster"/>
    <dgm:cxn modelId="{12A8087F-3D28-C24F-A81D-07525D61D8AC}" type="presParOf" srcId="{0C2E4A8B-6EC9-A149-A908-C473A7D820B3}" destId="{486FE113-9057-2843-AE84-3509D309010F}" srcOrd="8" destOrd="0" presId="urn:microsoft.com/office/officeart/2008/layout/HexagonCluster"/>
    <dgm:cxn modelId="{D946DD77-1AAC-DD43-8502-902672E30631}" type="presParOf" srcId="{486FE113-9057-2843-AE84-3509D309010F}" destId="{40DA40B2-9A52-D04E-8FA1-AE19BBC925B7}" srcOrd="0" destOrd="0" presId="urn:microsoft.com/office/officeart/2008/layout/HexagonCluster"/>
    <dgm:cxn modelId="{5C4359FA-93E9-B946-A9E1-E99097328C90}" type="presParOf" srcId="{0C2E4A8B-6EC9-A149-A908-C473A7D820B3}" destId="{39B003F6-0709-6443-B78E-57FD043A1021}" srcOrd="9" destOrd="0" presId="urn:microsoft.com/office/officeart/2008/layout/HexagonCluster"/>
    <dgm:cxn modelId="{C094E222-E0FB-9C44-A513-4391D57A4200}" type="presParOf" srcId="{39B003F6-0709-6443-B78E-57FD043A1021}" destId="{AF7CBF26-E7DA-D045-9B16-A8D3C461250B}" srcOrd="0" destOrd="0" presId="urn:microsoft.com/office/officeart/2008/layout/HexagonCluster"/>
    <dgm:cxn modelId="{8DE35E48-3C95-D74F-B40D-B7E3C851FEAA}" type="presParOf" srcId="{0C2E4A8B-6EC9-A149-A908-C473A7D820B3}" destId="{F464D214-6740-064F-B990-9CE3EAAA4A71}" srcOrd="10" destOrd="0" presId="urn:microsoft.com/office/officeart/2008/layout/HexagonCluster"/>
    <dgm:cxn modelId="{D569A86B-4F04-1B45-83BA-F12065D6A8E3}" type="presParOf" srcId="{F464D214-6740-064F-B990-9CE3EAAA4A71}" destId="{3A6137A7-E41A-F54E-BA8D-BCB50FB7388E}" srcOrd="0" destOrd="0" presId="urn:microsoft.com/office/officeart/2008/layout/HexagonCluster"/>
    <dgm:cxn modelId="{42F2A0AF-CBF5-4B43-9D3B-418AB16699E7}" type="presParOf" srcId="{0C2E4A8B-6EC9-A149-A908-C473A7D820B3}" destId="{4F3BD966-00EB-DD46-AB39-9EC8333A07A4}" srcOrd="11" destOrd="0" presId="urn:microsoft.com/office/officeart/2008/layout/HexagonCluster"/>
    <dgm:cxn modelId="{D98603F4-1E66-9E43-B851-89C24D0FDCA5}" type="presParOf" srcId="{4F3BD966-00EB-DD46-AB39-9EC8333A07A4}" destId="{654DAB9B-2BEB-1A47-8CE3-2873C75FF9EA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A6383-A529-7840-B0F8-22843C244B66}">
      <dsp:nvSpPr>
        <dsp:cNvPr id="0" name=""/>
        <dsp:cNvSpPr/>
      </dsp:nvSpPr>
      <dsp:spPr>
        <a:xfrm>
          <a:off x="1730282" y="3131966"/>
          <a:ext cx="2024186" cy="174520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0960" rIns="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800" kern="1200"/>
        </a:p>
      </dsp:txBody>
      <dsp:txXfrm>
        <a:off x="2044398" y="3402788"/>
        <a:ext cx="1395954" cy="1203557"/>
      </dsp:txXfrm>
    </dsp:sp>
    <dsp:sp modelId="{B157A3CF-6C46-3E45-A753-347E6FB85E38}">
      <dsp:nvSpPr>
        <dsp:cNvPr id="0" name=""/>
        <dsp:cNvSpPr/>
      </dsp:nvSpPr>
      <dsp:spPr>
        <a:xfrm>
          <a:off x="1782868" y="3902437"/>
          <a:ext cx="236995" cy="20426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231E30-1E19-2946-966F-2C01806B04BA}">
      <dsp:nvSpPr>
        <dsp:cNvPr id="0" name=""/>
        <dsp:cNvSpPr/>
      </dsp:nvSpPr>
      <dsp:spPr>
        <a:xfrm>
          <a:off x="0" y="2194583"/>
          <a:ext cx="2024186" cy="1745201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205C57-141C-B249-BC6F-B976D2209B89}">
      <dsp:nvSpPr>
        <dsp:cNvPr id="0" name=""/>
        <dsp:cNvSpPr/>
      </dsp:nvSpPr>
      <dsp:spPr>
        <a:xfrm>
          <a:off x="1378031" y="3709243"/>
          <a:ext cx="236995" cy="20426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DAC87-1165-2D45-9B12-2E5B46B5D8B9}">
      <dsp:nvSpPr>
        <dsp:cNvPr id="0" name=""/>
        <dsp:cNvSpPr/>
      </dsp:nvSpPr>
      <dsp:spPr>
        <a:xfrm>
          <a:off x="3454802" y="2173834"/>
          <a:ext cx="2024186" cy="174520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0960" rIns="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800" kern="1200"/>
        </a:p>
      </dsp:txBody>
      <dsp:txXfrm>
        <a:off x="3768918" y="2444656"/>
        <a:ext cx="1395954" cy="1203557"/>
      </dsp:txXfrm>
    </dsp:sp>
    <dsp:sp modelId="{4082460C-70BB-1A47-BE11-5CA38494C5E0}">
      <dsp:nvSpPr>
        <dsp:cNvPr id="0" name=""/>
        <dsp:cNvSpPr/>
      </dsp:nvSpPr>
      <dsp:spPr>
        <a:xfrm>
          <a:off x="4838596" y="3686650"/>
          <a:ext cx="236995" cy="20426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CE23BF-E2C7-F14A-A094-231118BE1B39}">
      <dsp:nvSpPr>
        <dsp:cNvPr id="0" name=""/>
        <dsp:cNvSpPr/>
      </dsp:nvSpPr>
      <dsp:spPr>
        <a:xfrm>
          <a:off x="5179322" y="3131966"/>
          <a:ext cx="2024186" cy="1745201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A2B55E-9E95-904A-9B02-531F1E7BFD18}">
      <dsp:nvSpPr>
        <dsp:cNvPr id="0" name=""/>
        <dsp:cNvSpPr/>
      </dsp:nvSpPr>
      <dsp:spPr>
        <a:xfrm>
          <a:off x="5231908" y="3902437"/>
          <a:ext cx="236995" cy="20426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DA40B2-9A52-D04E-8FA1-AE19BBC925B7}">
      <dsp:nvSpPr>
        <dsp:cNvPr id="0" name=""/>
        <dsp:cNvSpPr/>
      </dsp:nvSpPr>
      <dsp:spPr>
        <a:xfrm>
          <a:off x="1730282" y="1219852"/>
          <a:ext cx="2024186" cy="174520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0960" rIns="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800" kern="1200"/>
        </a:p>
      </dsp:txBody>
      <dsp:txXfrm>
        <a:off x="2044398" y="1490674"/>
        <a:ext cx="1395954" cy="1203557"/>
      </dsp:txXfrm>
    </dsp:sp>
    <dsp:sp modelId="{AF7CBF26-E7DA-D045-9B16-A8D3C461250B}">
      <dsp:nvSpPr>
        <dsp:cNvPr id="0" name=""/>
        <dsp:cNvSpPr/>
      </dsp:nvSpPr>
      <dsp:spPr>
        <a:xfrm>
          <a:off x="3102551" y="1257661"/>
          <a:ext cx="236995" cy="20426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6137A7-E41A-F54E-BA8D-BCB50FB7388E}">
      <dsp:nvSpPr>
        <dsp:cNvPr id="0" name=""/>
        <dsp:cNvSpPr/>
      </dsp:nvSpPr>
      <dsp:spPr>
        <a:xfrm>
          <a:off x="3454802" y="266332"/>
          <a:ext cx="2024186" cy="1745201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duotone>
              <a:schemeClr val="dk2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DAB9B-2BEB-1A47-8CE3-2873C75FF9EA}">
      <dsp:nvSpPr>
        <dsp:cNvPr id="0" name=""/>
        <dsp:cNvSpPr/>
      </dsp:nvSpPr>
      <dsp:spPr>
        <a:xfrm>
          <a:off x="3514592" y="1032652"/>
          <a:ext cx="236995" cy="20426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403C-579E-F04D-9A02-CDA55FE97661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BFBC-4524-D841-AC91-FDB07DE79A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403C-579E-F04D-9A02-CDA55FE97661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BFBC-4524-D841-AC91-FDB07DE79A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403C-579E-F04D-9A02-CDA55FE97661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BFBC-4524-D841-AC91-FDB07DE79A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403C-579E-F04D-9A02-CDA55FE97661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BFBC-4524-D841-AC91-FDB07DE79A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403C-579E-F04D-9A02-CDA55FE97661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BFBC-4524-D841-AC91-FDB07DE79A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403C-579E-F04D-9A02-CDA55FE97661}" type="datetimeFigureOut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BFBC-4524-D841-AC91-FDB07DE79A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403C-579E-F04D-9A02-CDA55FE97661}" type="datetimeFigureOut">
              <a:rPr lang="en-US" smtClean="0"/>
              <a:t>10/6/17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BFBC-4524-D841-AC91-FDB07DE79A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403C-579E-F04D-9A02-CDA55FE97661}" type="datetimeFigureOut">
              <a:rPr lang="en-US" smtClean="0"/>
              <a:t>10/6/17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BFBC-4524-D841-AC91-FDB07DE79A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403C-579E-F04D-9A02-CDA55FE97661}" type="datetimeFigureOut">
              <a:rPr lang="en-US" smtClean="0"/>
              <a:t>10/6/17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BFBC-4524-D841-AC91-FDB07DE79A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403C-579E-F04D-9A02-CDA55FE97661}" type="datetimeFigureOut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BFBC-4524-D841-AC91-FDB07DE79A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403C-579E-F04D-9A02-CDA55FE97661}" type="datetimeFigureOut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BFBC-4524-D841-AC91-FDB07DE79A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5403C-579E-F04D-9A02-CDA55FE97661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ABFBC-4524-D841-AC91-FDB07DE79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5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0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512600712"/>
              </p:ext>
            </p:extLst>
          </p:nvPr>
        </p:nvGraphicFramePr>
        <p:xfrm>
          <a:off x="3048001" y="857250"/>
          <a:ext cx="7203509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26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26229" y="655111"/>
            <a:ext cx="3547288" cy="2640958"/>
            <a:chOff x="4886678" y="1739180"/>
            <a:chExt cx="2973925" cy="2214089"/>
          </a:xfrm>
        </p:grpSpPr>
        <p:sp>
          <p:nvSpPr>
            <p:cNvPr id="21" name="Rectangle 20"/>
            <p:cNvSpPr/>
            <p:nvPr/>
          </p:nvSpPr>
          <p:spPr>
            <a:xfrm>
              <a:off x="5287145" y="2111269"/>
              <a:ext cx="1080000" cy="1080000"/>
            </a:xfrm>
            <a:prstGeom prst="rect">
              <a:avLst/>
            </a:prstGeom>
            <a:solidFill>
              <a:srgbClr val="58B6C0"/>
            </a:solidFill>
            <a:ln w="15875" cap="flat" cmpd="sng" algn="ctr">
              <a:solidFill>
                <a:srgbClr val="58B6C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Tw Cen MT" panose="020B0602020104020603"/>
                <a:ea typeface=""/>
                <a:cs typeface="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39545" y="2263669"/>
              <a:ext cx="1080000" cy="1080000"/>
            </a:xfrm>
            <a:prstGeom prst="rect">
              <a:avLst/>
            </a:prstGeom>
            <a:solidFill>
              <a:srgbClr val="58B6C0"/>
            </a:solidFill>
            <a:ln w="15875" cap="flat" cmpd="sng" algn="ctr">
              <a:solidFill>
                <a:srgbClr val="58B6C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Tw Cen MT" panose="020B0602020104020603"/>
                <a:ea typeface=""/>
                <a:cs typeface="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91945" y="2416069"/>
              <a:ext cx="1080000" cy="1080000"/>
            </a:xfrm>
            <a:prstGeom prst="rect">
              <a:avLst/>
            </a:prstGeom>
            <a:solidFill>
              <a:srgbClr val="58B6C0"/>
            </a:solidFill>
            <a:ln w="15875" cap="flat" cmpd="sng" algn="ctr">
              <a:solidFill>
                <a:srgbClr val="58B6C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Tw Cen MT" panose="020B0602020104020603"/>
                <a:ea typeface=""/>
                <a:cs typeface="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4886678" y="1925296"/>
              <a:ext cx="341335" cy="1268133"/>
              <a:chOff x="777211" y="1876574"/>
              <a:chExt cx="341335" cy="1268133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1105324" y="2064707"/>
                <a:ext cx="0" cy="1080000"/>
              </a:xfrm>
              <a:prstGeom prst="line">
                <a:avLst/>
              </a:prstGeom>
              <a:noFill/>
              <a:ln w="9525" cap="flat" cmpd="sng" algn="ctr">
                <a:solidFill>
                  <a:srgbClr val="3494BA">
                    <a:lumMod val="75000"/>
                  </a:srgbClr>
                </a:solidFill>
                <a:prstDash val="solid"/>
              </a:ln>
              <a:effectLst/>
            </p:spPr>
          </p:cxnSp>
          <p:sp>
            <p:nvSpPr>
              <p:cNvPr id="37" name="TextBox 36"/>
              <p:cNvSpPr txBox="1"/>
              <p:nvPr/>
            </p:nvSpPr>
            <p:spPr>
              <a:xfrm rot="16200000">
                <a:off x="550093" y="2103692"/>
                <a:ext cx="795571" cy="341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kern="0" dirty="0">
                    <a:solidFill>
                      <a:srgbClr val="CEDBE6">
                        <a:lumMod val="25000"/>
                      </a:srgbClr>
                    </a:solidFill>
                    <a:latin typeface="Tw Cen MT" panose="020B0602020104020603"/>
                  </a:rPr>
                  <a:t>Genes</a:t>
                </a:r>
                <a:endParaRPr lang="en-US" sz="1600" kern="0" dirty="0">
                  <a:solidFill>
                    <a:srgbClr val="CEDBE6">
                      <a:lumMod val="25000"/>
                    </a:srgbClr>
                  </a:solidFill>
                  <a:latin typeface="Tw Cen MT" panose="020B0602020104020603"/>
                </a:endParaRPr>
              </a:p>
            </p:txBody>
          </p:sp>
        </p:grpSp>
        <p:cxnSp>
          <p:nvCxnSpPr>
            <p:cNvPr id="25" name="Straight Connector 24"/>
            <p:cNvCxnSpPr/>
            <p:nvPr/>
          </p:nvCxnSpPr>
          <p:spPr>
            <a:xfrm rot="8100000">
              <a:off x="6812479" y="1965192"/>
              <a:ext cx="0" cy="1044000"/>
            </a:xfrm>
            <a:prstGeom prst="line">
              <a:avLst/>
            </a:prstGeom>
            <a:noFill/>
            <a:ln w="9525" cap="flat" cmpd="sng" algn="ctr">
              <a:solidFill>
                <a:srgbClr val="3494BA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7189977" y="2619282"/>
              <a:ext cx="670626" cy="42980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kern="0" dirty="0" smtClean="0">
                  <a:solidFill>
                    <a:srgbClr val="CEDBE6">
                      <a:lumMod val="75000"/>
                    </a:srgbClr>
                  </a:solidFill>
                  <a:latin typeface="Tw Cen MT" panose="020B0602020104020603"/>
                </a:rPr>
                <a:t>Samples,</a:t>
              </a:r>
            </a:p>
            <a:p>
              <a:r>
                <a:rPr lang="en-US" sz="1600" kern="0" dirty="0" smtClean="0">
                  <a:solidFill>
                    <a:srgbClr val="CEDBE6">
                      <a:lumMod val="75000"/>
                    </a:srgbClr>
                  </a:solidFill>
                  <a:latin typeface="Tw Cen MT" panose="020B0602020104020603"/>
                </a:rPr>
                <a:t>Cells, </a:t>
              </a:r>
              <a:r>
                <a:rPr lang="is-IS" sz="1600" kern="0" dirty="0" smtClean="0">
                  <a:solidFill>
                    <a:srgbClr val="CEDBE6">
                      <a:lumMod val="75000"/>
                    </a:srgbClr>
                  </a:solidFill>
                  <a:latin typeface="Tw Cen MT" panose="020B0602020104020603"/>
                </a:rPr>
                <a:t>…</a:t>
              </a:r>
              <a:endParaRPr lang="en-US" sz="1600" kern="0" dirty="0">
                <a:solidFill>
                  <a:srgbClr val="CEDBE6">
                    <a:lumMod val="75000"/>
                  </a:srgbClr>
                </a:solidFill>
                <a:latin typeface="Tw Cen MT" panose="020B0602020104020603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 rot="5400000">
              <a:off x="5827145" y="1501952"/>
              <a:ext cx="0" cy="1080000"/>
            </a:xfrm>
            <a:prstGeom prst="line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575712" y="1739180"/>
              <a:ext cx="405459" cy="245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kern="0">
                  <a:solidFill>
                    <a:srgbClr val="C00000"/>
                  </a:solidFill>
                  <a:latin typeface="Tw Cen MT" panose="020B0602020104020603"/>
                </a:rPr>
                <a:t>Time</a:t>
              </a:r>
              <a:endParaRPr lang="en-US" sz="1600" kern="0" dirty="0">
                <a:solidFill>
                  <a:srgbClr val="C00000"/>
                </a:solidFill>
                <a:latin typeface="Tw Cen MT" panose="020B0602020104020603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744345" y="2568469"/>
              <a:ext cx="1080000" cy="1080000"/>
            </a:xfrm>
            <a:prstGeom prst="rect">
              <a:avLst/>
            </a:prstGeom>
            <a:solidFill>
              <a:srgbClr val="373545">
                <a:lumMod val="60000"/>
                <a:lumOff val="40000"/>
              </a:srgbClr>
            </a:solidFill>
            <a:ln w="15875" cap="flat" cmpd="sng" algn="ctr">
              <a:solidFill>
                <a:srgbClr val="373545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Tw Cen MT" panose="020B0602020104020603"/>
                <a:ea typeface=""/>
                <a:cs typeface="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896745" y="2720869"/>
              <a:ext cx="1080000" cy="1080000"/>
            </a:xfrm>
            <a:prstGeom prst="rect">
              <a:avLst/>
            </a:prstGeom>
            <a:solidFill>
              <a:srgbClr val="373545">
                <a:lumMod val="60000"/>
                <a:lumOff val="40000"/>
              </a:srgbClr>
            </a:solidFill>
            <a:ln w="15875" cap="flat" cmpd="sng" algn="ctr">
              <a:solidFill>
                <a:srgbClr val="373545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Tw Cen MT" panose="020B0602020104020603"/>
                <a:ea typeface=""/>
                <a:cs typeface="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049145" y="2873269"/>
              <a:ext cx="1080000" cy="1080000"/>
            </a:xfrm>
            <a:prstGeom prst="rect">
              <a:avLst/>
            </a:prstGeom>
            <a:solidFill>
              <a:srgbClr val="373545">
                <a:lumMod val="60000"/>
                <a:lumOff val="40000"/>
              </a:srgbClr>
            </a:solidFill>
            <a:ln w="15875" cap="flat" cmpd="sng" algn="ctr">
              <a:solidFill>
                <a:srgbClr val="373545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Tw Cen MT" panose="020B0602020104020603"/>
                <a:ea typeface=""/>
                <a:cs typeface="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 rot="8100000">
              <a:off x="7077256" y="2395949"/>
              <a:ext cx="0" cy="504000"/>
            </a:xfrm>
            <a:prstGeom prst="line">
              <a:avLst/>
            </a:prstGeom>
            <a:noFill/>
            <a:ln w="9525" cap="flat" cmpd="sng" algn="ctr">
              <a:solidFill>
                <a:srgbClr val="3494BA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>
            <a:xfrm rot="8100000">
              <a:off x="6672988" y="1998197"/>
              <a:ext cx="0" cy="504000"/>
            </a:xfrm>
            <a:prstGeom prst="line">
              <a:avLst/>
            </a:prstGeom>
            <a:noFill/>
            <a:ln w="9525" cap="flat" cmpd="sng" algn="ctr">
              <a:solidFill>
                <a:srgbClr val="3494BA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6661819" y="2045600"/>
              <a:ext cx="644170" cy="245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kern="0" dirty="0">
                  <a:solidFill>
                    <a:srgbClr val="58B6C0">
                      <a:lumMod val="50000"/>
                    </a:srgbClr>
                  </a:solidFill>
                  <a:latin typeface="Tw Cen MT" panose="020B0602020104020603"/>
                </a:rPr>
                <a:t>Sensitive</a:t>
              </a:r>
              <a:endParaRPr lang="en-US" sz="1600" kern="0" dirty="0">
                <a:solidFill>
                  <a:srgbClr val="58B6C0">
                    <a:lumMod val="50000"/>
                  </a:srgbClr>
                </a:solidFill>
                <a:latin typeface="Tw Cen MT" panose="020B0602020104020603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963105" y="2332706"/>
              <a:ext cx="645335" cy="245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kern="0" dirty="0">
                  <a:solidFill>
                    <a:srgbClr val="373545">
                      <a:lumMod val="75000"/>
                    </a:srgbClr>
                  </a:solidFill>
                  <a:latin typeface="Tw Cen MT" panose="020B0602020104020603"/>
                </a:rPr>
                <a:t>Resistant</a:t>
              </a:r>
              <a:endParaRPr lang="en-US" sz="1600" kern="0" dirty="0">
                <a:solidFill>
                  <a:srgbClr val="373545">
                    <a:lumMod val="75000"/>
                  </a:srgbClr>
                </a:solidFill>
                <a:latin typeface="Tw Cen MT" panose="020B0602020104020603"/>
              </a:endParaRPr>
            </a:p>
          </p:txBody>
        </p:sp>
      </p:grpSp>
      <p:grpSp>
        <p:nvGrpSpPr>
          <p:cNvPr id="122" name="Group 121"/>
          <p:cNvGrpSpPr>
            <a:grpSpLocks noChangeAspect="1"/>
          </p:cNvGrpSpPr>
          <p:nvPr/>
        </p:nvGrpSpPr>
        <p:grpSpPr>
          <a:xfrm>
            <a:off x="8749463" y="5276283"/>
            <a:ext cx="1215625" cy="1215625"/>
            <a:chOff x="2299449" y="3336319"/>
            <a:chExt cx="1842000" cy="1842000"/>
          </a:xfrm>
        </p:grpSpPr>
        <p:grpSp>
          <p:nvGrpSpPr>
            <p:cNvPr id="123" name="Group 122"/>
            <p:cNvGrpSpPr/>
            <p:nvPr/>
          </p:nvGrpSpPr>
          <p:grpSpPr>
            <a:xfrm>
              <a:off x="2299449" y="3336319"/>
              <a:ext cx="1080000" cy="1080000"/>
              <a:chOff x="3051378" y="4451801"/>
              <a:chExt cx="1080000" cy="1080000"/>
            </a:xfrm>
          </p:grpSpPr>
          <p:sp>
            <p:nvSpPr>
              <p:cNvPr id="139" name="Rectangle 138"/>
              <p:cNvSpPr/>
              <p:nvPr/>
            </p:nvSpPr>
            <p:spPr>
              <a:xfrm rot="16200000">
                <a:off x="3465378" y="4517146"/>
                <a:ext cx="252000" cy="1080000"/>
              </a:xfrm>
              <a:prstGeom prst="rect">
                <a:avLst/>
              </a:prstGeom>
              <a:solidFill>
                <a:srgbClr val="58B6C0"/>
              </a:solidFill>
              <a:ln w="15875" cap="flat" cmpd="sng" algn="ctr">
                <a:solidFill>
                  <a:srgbClr val="58B6C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051378" y="4451801"/>
                <a:ext cx="1080000" cy="1080000"/>
              </a:xfrm>
              <a:prstGeom prst="rect">
                <a:avLst/>
              </a:prstGeom>
              <a:noFill/>
              <a:ln w="15875" cap="flat" cmpd="sng" algn="ctr">
                <a:solidFill>
                  <a:srgbClr val="CEDBE6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2451849" y="3488719"/>
              <a:ext cx="1080000" cy="1080000"/>
              <a:chOff x="3051378" y="4451801"/>
              <a:chExt cx="1080000" cy="1080000"/>
            </a:xfrm>
          </p:grpSpPr>
          <p:sp>
            <p:nvSpPr>
              <p:cNvPr id="137" name="Rectangle 136"/>
              <p:cNvSpPr/>
              <p:nvPr/>
            </p:nvSpPr>
            <p:spPr>
              <a:xfrm rot="16200000">
                <a:off x="3465378" y="4517146"/>
                <a:ext cx="252000" cy="1080000"/>
              </a:xfrm>
              <a:prstGeom prst="rect">
                <a:avLst/>
              </a:prstGeom>
              <a:solidFill>
                <a:srgbClr val="58B6C0"/>
              </a:solidFill>
              <a:ln w="15875" cap="flat" cmpd="sng" algn="ctr">
                <a:solidFill>
                  <a:srgbClr val="58B6C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3051378" y="4451801"/>
                <a:ext cx="1080000" cy="1080000"/>
              </a:xfrm>
              <a:prstGeom prst="rect">
                <a:avLst/>
              </a:prstGeom>
              <a:noFill/>
              <a:ln w="15875" cap="flat" cmpd="sng" algn="ctr">
                <a:solidFill>
                  <a:srgbClr val="CEDBE6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2604249" y="3641119"/>
              <a:ext cx="1080000" cy="1080000"/>
              <a:chOff x="3051378" y="4451801"/>
              <a:chExt cx="1080000" cy="1080000"/>
            </a:xfrm>
          </p:grpSpPr>
          <p:sp>
            <p:nvSpPr>
              <p:cNvPr id="135" name="Rectangle 134"/>
              <p:cNvSpPr/>
              <p:nvPr/>
            </p:nvSpPr>
            <p:spPr>
              <a:xfrm rot="16200000">
                <a:off x="3465378" y="4517146"/>
                <a:ext cx="252000" cy="1080000"/>
              </a:xfrm>
              <a:prstGeom prst="rect">
                <a:avLst/>
              </a:prstGeom>
              <a:solidFill>
                <a:srgbClr val="58B6C0"/>
              </a:solidFill>
              <a:ln w="15875" cap="flat" cmpd="sng" algn="ctr">
                <a:solidFill>
                  <a:srgbClr val="58B6C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3051378" y="4451801"/>
                <a:ext cx="1080000" cy="1080000"/>
              </a:xfrm>
              <a:prstGeom prst="rect">
                <a:avLst/>
              </a:prstGeom>
              <a:noFill/>
              <a:ln w="15875" cap="flat" cmpd="sng" algn="ctr">
                <a:solidFill>
                  <a:srgbClr val="CEDBE6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2756649" y="3793519"/>
              <a:ext cx="1080000" cy="1080000"/>
              <a:chOff x="3051378" y="4451801"/>
              <a:chExt cx="1080000" cy="1080000"/>
            </a:xfrm>
          </p:grpSpPr>
          <p:sp>
            <p:nvSpPr>
              <p:cNvPr id="133" name="Rectangle 132"/>
              <p:cNvSpPr/>
              <p:nvPr/>
            </p:nvSpPr>
            <p:spPr>
              <a:xfrm rot="16200000">
                <a:off x="3465378" y="4517146"/>
                <a:ext cx="252000" cy="1080000"/>
              </a:xfrm>
              <a:prstGeom prst="rect">
                <a:avLst/>
              </a:prstGeom>
              <a:solidFill>
                <a:srgbClr val="373545">
                  <a:lumMod val="60000"/>
                  <a:lumOff val="40000"/>
                </a:srgbClr>
              </a:solidFill>
              <a:ln w="15875" cap="flat" cmpd="sng" algn="ctr">
                <a:solidFill>
                  <a:srgbClr val="373545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3051378" y="4451801"/>
                <a:ext cx="1080000" cy="1080000"/>
              </a:xfrm>
              <a:prstGeom prst="rect">
                <a:avLst/>
              </a:prstGeom>
              <a:noFill/>
              <a:ln w="15875" cap="flat" cmpd="sng" algn="ctr">
                <a:solidFill>
                  <a:srgbClr val="CEDBE6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2909049" y="3945919"/>
              <a:ext cx="1080000" cy="1080000"/>
              <a:chOff x="3051378" y="4451801"/>
              <a:chExt cx="1080000" cy="1080000"/>
            </a:xfrm>
          </p:grpSpPr>
          <p:sp>
            <p:nvSpPr>
              <p:cNvPr id="131" name="Rectangle 130"/>
              <p:cNvSpPr/>
              <p:nvPr/>
            </p:nvSpPr>
            <p:spPr>
              <a:xfrm rot="16200000">
                <a:off x="3465378" y="4517146"/>
                <a:ext cx="252000" cy="1080000"/>
              </a:xfrm>
              <a:prstGeom prst="rect">
                <a:avLst/>
              </a:prstGeom>
              <a:solidFill>
                <a:srgbClr val="373545">
                  <a:lumMod val="60000"/>
                  <a:lumOff val="40000"/>
                </a:srgbClr>
              </a:solidFill>
              <a:ln w="15875" cap="flat" cmpd="sng" algn="ctr">
                <a:solidFill>
                  <a:srgbClr val="373545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3051378" y="4451801"/>
                <a:ext cx="1080000" cy="1080000"/>
              </a:xfrm>
              <a:prstGeom prst="rect">
                <a:avLst/>
              </a:prstGeom>
              <a:noFill/>
              <a:ln w="15875" cap="flat" cmpd="sng" algn="ctr">
                <a:solidFill>
                  <a:srgbClr val="CEDBE6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3061449" y="4098319"/>
              <a:ext cx="1080000" cy="1080000"/>
              <a:chOff x="3051378" y="4451801"/>
              <a:chExt cx="1080000" cy="1080000"/>
            </a:xfrm>
          </p:grpSpPr>
          <p:sp>
            <p:nvSpPr>
              <p:cNvPr id="129" name="Rectangle 128"/>
              <p:cNvSpPr/>
              <p:nvPr/>
            </p:nvSpPr>
            <p:spPr>
              <a:xfrm rot="16200000">
                <a:off x="3465378" y="4517146"/>
                <a:ext cx="252000" cy="1080000"/>
              </a:xfrm>
              <a:prstGeom prst="rect">
                <a:avLst/>
              </a:prstGeom>
              <a:solidFill>
                <a:srgbClr val="373545">
                  <a:lumMod val="60000"/>
                  <a:lumOff val="40000"/>
                </a:srgbClr>
              </a:solidFill>
              <a:ln w="15875" cap="flat" cmpd="sng" algn="ctr">
                <a:solidFill>
                  <a:srgbClr val="373545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3051378" y="4451801"/>
                <a:ext cx="1080000" cy="1080000"/>
              </a:xfrm>
              <a:prstGeom prst="rect">
                <a:avLst/>
              </a:prstGeom>
              <a:noFill/>
              <a:ln w="15875" cap="flat" cmpd="sng" algn="ctr">
                <a:solidFill>
                  <a:srgbClr val="CEDBE6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</p:grpSp>
      </p:grpSp>
      <p:grpSp>
        <p:nvGrpSpPr>
          <p:cNvPr id="141" name="Group 140"/>
          <p:cNvGrpSpPr>
            <a:grpSpLocks noChangeAspect="1"/>
          </p:cNvGrpSpPr>
          <p:nvPr/>
        </p:nvGrpSpPr>
        <p:grpSpPr>
          <a:xfrm>
            <a:off x="10629230" y="5268068"/>
            <a:ext cx="1214519" cy="1214519"/>
            <a:chOff x="6543844" y="3170543"/>
            <a:chExt cx="1842000" cy="1842000"/>
          </a:xfrm>
        </p:grpSpPr>
        <p:grpSp>
          <p:nvGrpSpPr>
            <p:cNvPr id="142" name="Group 141"/>
            <p:cNvGrpSpPr/>
            <p:nvPr/>
          </p:nvGrpSpPr>
          <p:grpSpPr>
            <a:xfrm>
              <a:off x="6543844" y="3170543"/>
              <a:ext cx="1080000" cy="1080000"/>
              <a:chOff x="6543844" y="3170543"/>
              <a:chExt cx="1080000" cy="1080000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6543844" y="3170543"/>
                <a:ext cx="1080000" cy="1080000"/>
              </a:xfrm>
              <a:prstGeom prst="rect">
                <a:avLst/>
              </a:prstGeom>
              <a:noFill/>
              <a:ln w="15875" cap="flat" cmpd="sng" algn="ctr">
                <a:solidFill>
                  <a:srgbClr val="CEDBE6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 rot="16200000">
                <a:off x="7083844" y="3353715"/>
                <a:ext cx="720000" cy="360000"/>
              </a:xfrm>
              <a:prstGeom prst="rect">
                <a:avLst/>
              </a:prstGeom>
              <a:solidFill>
                <a:srgbClr val="58B6C0"/>
              </a:solidFill>
              <a:ln w="15875" cap="flat" cmpd="sng" algn="ctr">
                <a:solidFill>
                  <a:srgbClr val="58B6C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6696244" y="3322943"/>
              <a:ext cx="1080000" cy="1080000"/>
              <a:chOff x="6543844" y="3170543"/>
              <a:chExt cx="1080000" cy="1080000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6543844" y="3170543"/>
                <a:ext cx="1080000" cy="1080000"/>
              </a:xfrm>
              <a:prstGeom prst="rect">
                <a:avLst/>
              </a:prstGeom>
              <a:noFill/>
              <a:ln w="15875" cap="flat" cmpd="sng" algn="ctr">
                <a:solidFill>
                  <a:srgbClr val="CEDBE6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 rot="16200000">
                <a:off x="7083844" y="3353715"/>
                <a:ext cx="720000" cy="360000"/>
              </a:xfrm>
              <a:prstGeom prst="rect">
                <a:avLst/>
              </a:prstGeom>
              <a:solidFill>
                <a:srgbClr val="58B6C0"/>
              </a:solidFill>
              <a:ln w="15875" cap="flat" cmpd="sng" algn="ctr">
                <a:solidFill>
                  <a:srgbClr val="58B6C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6848644" y="3475343"/>
              <a:ext cx="1080000" cy="1080000"/>
              <a:chOff x="6543844" y="3170543"/>
              <a:chExt cx="1080000" cy="1080000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6543844" y="3170543"/>
                <a:ext cx="1080000" cy="1080000"/>
              </a:xfrm>
              <a:prstGeom prst="rect">
                <a:avLst/>
              </a:prstGeom>
              <a:noFill/>
              <a:ln w="15875" cap="flat" cmpd="sng" algn="ctr">
                <a:solidFill>
                  <a:srgbClr val="CEDBE6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 rot="16200000">
                <a:off x="7083844" y="3353715"/>
                <a:ext cx="720000" cy="360000"/>
              </a:xfrm>
              <a:prstGeom prst="rect">
                <a:avLst/>
              </a:prstGeom>
              <a:solidFill>
                <a:srgbClr val="58B6C0"/>
              </a:solidFill>
              <a:ln w="15875" cap="flat" cmpd="sng" algn="ctr">
                <a:solidFill>
                  <a:srgbClr val="58B6C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7001044" y="3627743"/>
              <a:ext cx="1080000" cy="1080000"/>
              <a:chOff x="6543844" y="3170543"/>
              <a:chExt cx="1080000" cy="1080000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6543844" y="3170543"/>
                <a:ext cx="1080000" cy="1080000"/>
              </a:xfrm>
              <a:prstGeom prst="rect">
                <a:avLst/>
              </a:prstGeom>
              <a:noFill/>
              <a:ln w="15875" cap="flat" cmpd="sng" algn="ctr">
                <a:solidFill>
                  <a:srgbClr val="CEDBE6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 rot="16200000">
                <a:off x="7083844" y="3353715"/>
                <a:ext cx="720000" cy="360000"/>
              </a:xfrm>
              <a:prstGeom prst="rect">
                <a:avLst/>
              </a:prstGeom>
              <a:solidFill>
                <a:srgbClr val="373545">
                  <a:lumMod val="60000"/>
                  <a:lumOff val="40000"/>
                </a:srgbClr>
              </a:solidFill>
              <a:ln w="15875" cap="flat" cmpd="sng" algn="ctr">
                <a:solidFill>
                  <a:srgbClr val="373545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7153444" y="3780143"/>
              <a:ext cx="1080000" cy="1080000"/>
              <a:chOff x="6543844" y="3170543"/>
              <a:chExt cx="1080000" cy="1080000"/>
            </a:xfrm>
          </p:grpSpPr>
          <p:sp>
            <p:nvSpPr>
              <p:cNvPr id="150" name="Rectangle 149"/>
              <p:cNvSpPr/>
              <p:nvPr/>
            </p:nvSpPr>
            <p:spPr>
              <a:xfrm>
                <a:off x="6543844" y="3170543"/>
                <a:ext cx="1080000" cy="1080000"/>
              </a:xfrm>
              <a:prstGeom prst="rect">
                <a:avLst/>
              </a:prstGeom>
              <a:noFill/>
              <a:ln w="15875" cap="flat" cmpd="sng" algn="ctr">
                <a:solidFill>
                  <a:srgbClr val="CEDBE6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 rot="16200000">
                <a:off x="7083844" y="3353715"/>
                <a:ext cx="720000" cy="360000"/>
              </a:xfrm>
              <a:prstGeom prst="rect">
                <a:avLst/>
              </a:prstGeom>
              <a:solidFill>
                <a:srgbClr val="373545">
                  <a:lumMod val="60000"/>
                  <a:lumOff val="40000"/>
                </a:srgbClr>
              </a:solidFill>
              <a:ln w="15875" cap="flat" cmpd="sng" algn="ctr">
                <a:solidFill>
                  <a:srgbClr val="373545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7305844" y="3932543"/>
              <a:ext cx="1080000" cy="1080000"/>
              <a:chOff x="6543844" y="3170543"/>
              <a:chExt cx="1080000" cy="1080000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6543844" y="3170543"/>
                <a:ext cx="1080000" cy="1080000"/>
              </a:xfrm>
              <a:prstGeom prst="rect">
                <a:avLst/>
              </a:prstGeom>
              <a:noFill/>
              <a:ln w="15875" cap="flat" cmpd="sng" algn="ctr">
                <a:solidFill>
                  <a:srgbClr val="CEDBE6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 rot="16200000">
                <a:off x="7083844" y="3353715"/>
                <a:ext cx="720000" cy="360000"/>
              </a:xfrm>
              <a:prstGeom prst="rect">
                <a:avLst/>
              </a:prstGeom>
              <a:solidFill>
                <a:srgbClr val="373545">
                  <a:lumMod val="60000"/>
                  <a:lumOff val="40000"/>
                </a:srgbClr>
              </a:solidFill>
              <a:ln w="15875" cap="flat" cmpd="sng" algn="ctr">
                <a:solidFill>
                  <a:srgbClr val="373545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</p:grpSp>
      </p:grpSp>
      <p:sp>
        <p:nvSpPr>
          <p:cNvPr id="160" name="Rounded Rectangle 159"/>
          <p:cNvSpPr/>
          <p:nvPr/>
        </p:nvSpPr>
        <p:spPr>
          <a:xfrm>
            <a:off x="8566224" y="5100514"/>
            <a:ext cx="1592218" cy="1489721"/>
          </a:xfrm>
          <a:prstGeom prst="roundRect">
            <a:avLst/>
          </a:prstGeom>
          <a:noFill/>
          <a:ln w="57150" cap="flat" cmpd="sng" algn="ctr">
            <a:solidFill>
              <a:srgbClr val="94165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Tw Cen MT" panose="020B0602020104020603"/>
              <a:ea typeface=""/>
              <a:cs typeface=""/>
            </a:endParaRPr>
          </a:p>
        </p:txBody>
      </p:sp>
      <p:grpSp>
        <p:nvGrpSpPr>
          <p:cNvPr id="201" name="Group 200"/>
          <p:cNvGrpSpPr>
            <a:grpSpLocks noChangeAspect="1"/>
          </p:cNvGrpSpPr>
          <p:nvPr/>
        </p:nvGrpSpPr>
        <p:grpSpPr>
          <a:xfrm>
            <a:off x="8990088" y="3570130"/>
            <a:ext cx="997200" cy="997200"/>
            <a:chOff x="5164380" y="4732026"/>
            <a:chExt cx="1384800" cy="1384800"/>
          </a:xfrm>
        </p:grpSpPr>
        <p:grpSp>
          <p:nvGrpSpPr>
            <p:cNvPr id="202" name="Group 201"/>
            <p:cNvGrpSpPr/>
            <p:nvPr/>
          </p:nvGrpSpPr>
          <p:grpSpPr>
            <a:xfrm>
              <a:off x="5164380" y="4732026"/>
              <a:ext cx="1080000" cy="1080000"/>
              <a:chOff x="5164380" y="4732026"/>
              <a:chExt cx="1080000" cy="1080000"/>
            </a:xfrm>
          </p:grpSpPr>
          <p:sp>
            <p:nvSpPr>
              <p:cNvPr id="209" name="Rectangle 208"/>
              <p:cNvSpPr/>
              <p:nvPr/>
            </p:nvSpPr>
            <p:spPr>
              <a:xfrm rot="16200000">
                <a:off x="5528912" y="4931145"/>
                <a:ext cx="540000" cy="540000"/>
              </a:xfrm>
              <a:prstGeom prst="rect">
                <a:avLst/>
              </a:prstGeom>
              <a:solidFill>
                <a:srgbClr val="58B6C0"/>
              </a:solidFill>
              <a:ln w="15875" cap="flat" cmpd="sng" algn="ctr">
                <a:solidFill>
                  <a:srgbClr val="58B6C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5164380" y="4732026"/>
                <a:ext cx="1080000" cy="1080000"/>
              </a:xfrm>
              <a:prstGeom prst="rect">
                <a:avLst/>
              </a:prstGeom>
              <a:noFill/>
              <a:ln w="15875" cap="flat" cmpd="sng" algn="ctr">
                <a:solidFill>
                  <a:srgbClr val="CEDBE6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</p:grpSp>
        <p:grpSp>
          <p:nvGrpSpPr>
            <p:cNvPr id="203" name="Group 202"/>
            <p:cNvGrpSpPr/>
            <p:nvPr/>
          </p:nvGrpSpPr>
          <p:grpSpPr>
            <a:xfrm>
              <a:off x="5316780" y="4884426"/>
              <a:ext cx="1080000" cy="1080000"/>
              <a:chOff x="5164380" y="4732026"/>
              <a:chExt cx="1080000" cy="1080000"/>
            </a:xfrm>
          </p:grpSpPr>
          <p:sp>
            <p:nvSpPr>
              <p:cNvPr id="207" name="Rectangle 206"/>
              <p:cNvSpPr/>
              <p:nvPr/>
            </p:nvSpPr>
            <p:spPr>
              <a:xfrm rot="16200000">
                <a:off x="5528912" y="4931145"/>
                <a:ext cx="540000" cy="540000"/>
              </a:xfrm>
              <a:prstGeom prst="rect">
                <a:avLst/>
              </a:prstGeom>
              <a:solidFill>
                <a:srgbClr val="58B6C0"/>
              </a:solidFill>
              <a:ln w="15875" cap="flat" cmpd="sng" algn="ctr">
                <a:solidFill>
                  <a:srgbClr val="58B6C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5164380" y="4732026"/>
                <a:ext cx="1080000" cy="1080000"/>
              </a:xfrm>
              <a:prstGeom prst="rect">
                <a:avLst/>
              </a:prstGeom>
              <a:noFill/>
              <a:ln w="15875" cap="flat" cmpd="sng" algn="ctr">
                <a:solidFill>
                  <a:srgbClr val="CEDBE6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</p:grpSp>
        <p:grpSp>
          <p:nvGrpSpPr>
            <p:cNvPr id="204" name="Group 203"/>
            <p:cNvGrpSpPr/>
            <p:nvPr/>
          </p:nvGrpSpPr>
          <p:grpSpPr>
            <a:xfrm>
              <a:off x="5469180" y="5036826"/>
              <a:ext cx="1080000" cy="1080000"/>
              <a:chOff x="5164380" y="4732026"/>
              <a:chExt cx="1080000" cy="1080000"/>
            </a:xfrm>
          </p:grpSpPr>
          <p:sp>
            <p:nvSpPr>
              <p:cNvPr id="205" name="Rectangle 204"/>
              <p:cNvSpPr/>
              <p:nvPr/>
            </p:nvSpPr>
            <p:spPr>
              <a:xfrm rot="16200000">
                <a:off x="5528912" y="4931145"/>
                <a:ext cx="540000" cy="540000"/>
              </a:xfrm>
              <a:prstGeom prst="rect">
                <a:avLst/>
              </a:prstGeom>
              <a:solidFill>
                <a:srgbClr val="58B6C0"/>
              </a:solidFill>
              <a:ln w="15875" cap="flat" cmpd="sng" algn="ctr">
                <a:solidFill>
                  <a:srgbClr val="58B6C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5164380" y="4732026"/>
                <a:ext cx="1080000" cy="1080000"/>
              </a:xfrm>
              <a:prstGeom prst="rect">
                <a:avLst/>
              </a:prstGeom>
              <a:noFill/>
              <a:ln w="15875" cap="flat" cmpd="sng" algn="ctr">
                <a:solidFill>
                  <a:srgbClr val="CEDBE6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</p:grpSp>
      </p:grpSp>
      <p:grpSp>
        <p:nvGrpSpPr>
          <p:cNvPr id="211" name="Group 210"/>
          <p:cNvGrpSpPr>
            <a:grpSpLocks noChangeAspect="1"/>
          </p:cNvGrpSpPr>
          <p:nvPr/>
        </p:nvGrpSpPr>
        <p:grpSpPr>
          <a:xfrm>
            <a:off x="10267398" y="3570130"/>
            <a:ext cx="997200" cy="997200"/>
            <a:chOff x="8950620" y="3927398"/>
            <a:chExt cx="1384800" cy="1384800"/>
          </a:xfrm>
        </p:grpSpPr>
        <p:grpSp>
          <p:nvGrpSpPr>
            <p:cNvPr id="212" name="Group 211"/>
            <p:cNvGrpSpPr/>
            <p:nvPr/>
          </p:nvGrpSpPr>
          <p:grpSpPr>
            <a:xfrm>
              <a:off x="8950620" y="3927398"/>
              <a:ext cx="1080000" cy="1080000"/>
              <a:chOff x="5164380" y="4732026"/>
              <a:chExt cx="1080000" cy="1080000"/>
            </a:xfrm>
          </p:grpSpPr>
          <p:sp>
            <p:nvSpPr>
              <p:cNvPr id="219" name="Rectangle 218"/>
              <p:cNvSpPr/>
              <p:nvPr/>
            </p:nvSpPr>
            <p:spPr>
              <a:xfrm rot="16200000">
                <a:off x="5528912" y="4931145"/>
                <a:ext cx="540000" cy="540000"/>
              </a:xfrm>
              <a:prstGeom prst="rect">
                <a:avLst/>
              </a:prstGeom>
              <a:solidFill>
                <a:srgbClr val="373545">
                  <a:lumMod val="60000"/>
                  <a:lumOff val="40000"/>
                </a:srgbClr>
              </a:solidFill>
              <a:ln w="15875" cap="flat" cmpd="sng" algn="ctr">
                <a:solidFill>
                  <a:srgbClr val="373545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5164380" y="4732026"/>
                <a:ext cx="1080000" cy="1080000"/>
              </a:xfrm>
              <a:prstGeom prst="rect">
                <a:avLst/>
              </a:prstGeom>
              <a:noFill/>
              <a:ln w="15875" cap="flat" cmpd="sng" algn="ctr">
                <a:solidFill>
                  <a:srgbClr val="CEDBE6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</p:grpSp>
        <p:grpSp>
          <p:nvGrpSpPr>
            <p:cNvPr id="213" name="Group 212"/>
            <p:cNvGrpSpPr/>
            <p:nvPr/>
          </p:nvGrpSpPr>
          <p:grpSpPr>
            <a:xfrm>
              <a:off x="9103020" y="4079798"/>
              <a:ext cx="1080000" cy="1080000"/>
              <a:chOff x="5164380" y="4732026"/>
              <a:chExt cx="1080000" cy="1080000"/>
            </a:xfrm>
          </p:grpSpPr>
          <p:sp>
            <p:nvSpPr>
              <p:cNvPr id="217" name="Rectangle 216"/>
              <p:cNvSpPr/>
              <p:nvPr/>
            </p:nvSpPr>
            <p:spPr>
              <a:xfrm rot="16200000">
                <a:off x="5528912" y="4931145"/>
                <a:ext cx="540000" cy="540000"/>
              </a:xfrm>
              <a:prstGeom prst="rect">
                <a:avLst/>
              </a:prstGeom>
              <a:solidFill>
                <a:srgbClr val="373545">
                  <a:lumMod val="60000"/>
                  <a:lumOff val="40000"/>
                </a:srgbClr>
              </a:solidFill>
              <a:ln w="15875" cap="flat" cmpd="sng" algn="ctr">
                <a:solidFill>
                  <a:srgbClr val="373545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5164380" y="4732026"/>
                <a:ext cx="1080000" cy="1080000"/>
              </a:xfrm>
              <a:prstGeom prst="rect">
                <a:avLst/>
              </a:prstGeom>
              <a:noFill/>
              <a:ln w="15875" cap="flat" cmpd="sng" algn="ctr">
                <a:solidFill>
                  <a:srgbClr val="CEDBE6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9255420" y="4232198"/>
              <a:ext cx="1080000" cy="1080000"/>
              <a:chOff x="5164380" y="4732026"/>
              <a:chExt cx="1080000" cy="1080000"/>
            </a:xfrm>
          </p:grpSpPr>
          <p:sp>
            <p:nvSpPr>
              <p:cNvPr id="215" name="Rectangle 214"/>
              <p:cNvSpPr/>
              <p:nvPr/>
            </p:nvSpPr>
            <p:spPr>
              <a:xfrm rot="16200000">
                <a:off x="5528912" y="4931145"/>
                <a:ext cx="540000" cy="540000"/>
              </a:xfrm>
              <a:prstGeom prst="rect">
                <a:avLst/>
              </a:prstGeom>
              <a:solidFill>
                <a:srgbClr val="373545">
                  <a:lumMod val="60000"/>
                  <a:lumOff val="40000"/>
                </a:srgbClr>
              </a:solidFill>
              <a:ln w="15875" cap="flat" cmpd="sng" algn="ctr">
                <a:solidFill>
                  <a:srgbClr val="373545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5164380" y="4732026"/>
                <a:ext cx="1080000" cy="1080000"/>
              </a:xfrm>
              <a:prstGeom prst="rect">
                <a:avLst/>
              </a:prstGeom>
              <a:noFill/>
              <a:ln w="15875" cap="flat" cmpd="sng" algn="ctr">
                <a:solidFill>
                  <a:srgbClr val="CEDBE6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</p:grpSp>
      </p:grpSp>
      <p:sp>
        <p:nvSpPr>
          <p:cNvPr id="221" name="Rounded Rectangle 220"/>
          <p:cNvSpPr/>
          <p:nvPr/>
        </p:nvSpPr>
        <p:spPr>
          <a:xfrm>
            <a:off x="8737063" y="3330713"/>
            <a:ext cx="2786601" cy="1454505"/>
          </a:xfrm>
          <a:prstGeom prst="roundRect">
            <a:avLst/>
          </a:prstGeom>
          <a:noFill/>
          <a:ln w="57150" cap="flat" cmpd="sng" algn="ctr">
            <a:solidFill>
              <a:srgbClr val="75BDA7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rgbClr val="75BDA7">
                  <a:lumMod val="60000"/>
                  <a:lumOff val="40000"/>
                </a:srgbClr>
              </a:solidFill>
              <a:latin typeface="Tw Cen MT" panose="020B0602020104020603"/>
              <a:ea typeface=""/>
              <a:cs typeface=""/>
            </a:endParaRPr>
          </a:p>
        </p:txBody>
      </p:sp>
      <p:grpSp>
        <p:nvGrpSpPr>
          <p:cNvPr id="222" name="Group 221"/>
          <p:cNvGrpSpPr/>
          <p:nvPr/>
        </p:nvGrpSpPr>
        <p:grpSpPr>
          <a:xfrm>
            <a:off x="8153360" y="135026"/>
            <a:ext cx="4038640" cy="2763560"/>
            <a:chOff x="3664018" y="1361427"/>
            <a:chExt cx="3697675" cy="2370939"/>
          </a:xfrm>
        </p:grpSpPr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80892" y="1423549"/>
              <a:ext cx="3586438" cy="2308817"/>
            </a:xfrm>
            <a:prstGeom prst="rect">
              <a:avLst/>
            </a:prstGeom>
          </p:spPr>
        </p:pic>
        <p:sp>
          <p:nvSpPr>
            <p:cNvPr id="224" name="Rectangle 223"/>
            <p:cNvSpPr/>
            <p:nvPr/>
          </p:nvSpPr>
          <p:spPr>
            <a:xfrm>
              <a:off x="6574686" y="1361427"/>
              <a:ext cx="787007" cy="913470"/>
            </a:xfrm>
            <a:prstGeom prst="rect">
              <a:avLst/>
            </a:prstGeom>
            <a:solidFill>
              <a:sysClr val="window" lastClr="FFFFFF"/>
            </a:solidFill>
            <a:ln w="158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Tw Cen MT" panose="020B0602020104020603"/>
                <a:ea typeface=""/>
                <a:cs typeface=""/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664018" y="1534336"/>
              <a:ext cx="416793" cy="418455"/>
            </a:xfrm>
            <a:prstGeom prst="rect">
              <a:avLst/>
            </a:prstGeom>
            <a:solidFill>
              <a:sysClr val="window" lastClr="FFFFFF"/>
            </a:solidFill>
            <a:ln w="158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Tw Cen MT" panose="020B0602020104020603"/>
                <a:ea typeface=""/>
                <a:cs typeface=""/>
              </a:endParaRPr>
            </a:p>
          </p:txBody>
        </p:sp>
      </p:grpSp>
      <p:cxnSp>
        <p:nvCxnSpPr>
          <p:cNvPr id="226" name="Straight Connector 225"/>
          <p:cNvCxnSpPr/>
          <p:nvPr/>
        </p:nvCxnSpPr>
        <p:spPr>
          <a:xfrm>
            <a:off x="8916079" y="2882269"/>
            <a:ext cx="187798" cy="440285"/>
          </a:xfrm>
          <a:prstGeom prst="line">
            <a:avLst/>
          </a:prstGeom>
          <a:noFill/>
          <a:ln w="9525" cap="flat" cmpd="sng" algn="ctr">
            <a:solidFill>
              <a:srgbClr val="75BDA7"/>
            </a:solidFill>
            <a:prstDash val="solid"/>
            <a:tailEnd type="triangle"/>
          </a:ln>
          <a:effectLst/>
        </p:spPr>
      </p:cxnSp>
      <p:cxnSp>
        <p:nvCxnSpPr>
          <p:cNvPr id="227" name="Straight Connector 226"/>
          <p:cNvCxnSpPr/>
          <p:nvPr/>
        </p:nvCxnSpPr>
        <p:spPr>
          <a:xfrm flipH="1">
            <a:off x="9197010" y="2632070"/>
            <a:ext cx="687372" cy="698642"/>
          </a:xfrm>
          <a:prstGeom prst="line">
            <a:avLst/>
          </a:prstGeom>
          <a:noFill/>
          <a:ln w="9525" cap="flat" cmpd="sng" algn="ctr">
            <a:solidFill>
              <a:srgbClr val="75BDA7"/>
            </a:solidFill>
            <a:prstDash val="solid"/>
            <a:tailEnd type="triangle"/>
          </a:ln>
          <a:effectLst/>
        </p:spPr>
      </p:cxnSp>
      <p:cxnSp>
        <p:nvCxnSpPr>
          <p:cNvPr id="228" name="Straight Connector 227"/>
          <p:cNvCxnSpPr>
            <a:endCxn id="224" idx="0"/>
          </p:cNvCxnSpPr>
          <p:nvPr/>
        </p:nvCxnSpPr>
        <p:spPr>
          <a:xfrm flipH="1">
            <a:off x="10130363" y="2195866"/>
            <a:ext cx="213118" cy="1134847"/>
          </a:xfrm>
          <a:prstGeom prst="line">
            <a:avLst/>
          </a:prstGeom>
          <a:noFill/>
          <a:ln w="9525" cap="flat" cmpd="sng" algn="ctr">
            <a:solidFill>
              <a:srgbClr val="75BDA7"/>
            </a:solidFill>
            <a:prstDash val="solid"/>
            <a:tailEnd type="triangle"/>
          </a:ln>
          <a:effectLst/>
        </p:spPr>
      </p:cxnSp>
      <p:cxnSp>
        <p:nvCxnSpPr>
          <p:cNvPr id="229" name="Straight Connector 228"/>
          <p:cNvCxnSpPr/>
          <p:nvPr/>
        </p:nvCxnSpPr>
        <p:spPr>
          <a:xfrm>
            <a:off x="10932230" y="2440906"/>
            <a:ext cx="141855" cy="889806"/>
          </a:xfrm>
          <a:prstGeom prst="line">
            <a:avLst/>
          </a:prstGeom>
          <a:noFill/>
          <a:ln w="9525" cap="flat" cmpd="sng" algn="ctr">
            <a:solidFill>
              <a:srgbClr val="75BDA7"/>
            </a:solidFill>
            <a:prstDash val="solid"/>
            <a:tailEnd type="triangle"/>
          </a:ln>
          <a:effectLst/>
        </p:spPr>
      </p:cxnSp>
      <p:cxnSp>
        <p:nvCxnSpPr>
          <p:cNvPr id="230" name="Straight Connector 229"/>
          <p:cNvCxnSpPr/>
          <p:nvPr/>
        </p:nvCxnSpPr>
        <p:spPr>
          <a:xfrm>
            <a:off x="10508762" y="2592348"/>
            <a:ext cx="120468" cy="738365"/>
          </a:xfrm>
          <a:prstGeom prst="line">
            <a:avLst/>
          </a:prstGeom>
          <a:noFill/>
          <a:ln w="9525" cap="flat" cmpd="sng" algn="ctr">
            <a:solidFill>
              <a:srgbClr val="75BDA7"/>
            </a:solidFill>
            <a:prstDash val="solid"/>
            <a:tailEnd type="triangle"/>
          </a:ln>
          <a:effectLst/>
        </p:spPr>
      </p:cxnSp>
      <p:cxnSp>
        <p:nvCxnSpPr>
          <p:cNvPr id="231" name="Straight Connector 230"/>
          <p:cNvCxnSpPr/>
          <p:nvPr/>
        </p:nvCxnSpPr>
        <p:spPr>
          <a:xfrm>
            <a:off x="10805236" y="2343600"/>
            <a:ext cx="450533" cy="987113"/>
          </a:xfrm>
          <a:prstGeom prst="line">
            <a:avLst/>
          </a:prstGeom>
          <a:noFill/>
          <a:ln w="9525" cap="flat" cmpd="sng" algn="ctr">
            <a:solidFill>
              <a:srgbClr val="75BDA7">
                <a:lumMod val="40000"/>
                <a:lumOff val="60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32" name="Straight Connector 231"/>
          <p:cNvCxnSpPr/>
          <p:nvPr/>
        </p:nvCxnSpPr>
        <p:spPr>
          <a:xfrm>
            <a:off x="10021662" y="2405030"/>
            <a:ext cx="324475" cy="925683"/>
          </a:xfrm>
          <a:prstGeom prst="line">
            <a:avLst/>
          </a:prstGeom>
          <a:noFill/>
          <a:ln w="9525" cap="flat" cmpd="sng" algn="ctr">
            <a:solidFill>
              <a:srgbClr val="75BDA7">
                <a:lumMod val="40000"/>
                <a:lumOff val="60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33" name="Straight Connector 232"/>
          <p:cNvCxnSpPr/>
          <p:nvPr/>
        </p:nvCxnSpPr>
        <p:spPr>
          <a:xfrm>
            <a:off x="10361911" y="2602161"/>
            <a:ext cx="0" cy="693336"/>
          </a:xfrm>
          <a:prstGeom prst="line">
            <a:avLst/>
          </a:prstGeom>
          <a:noFill/>
          <a:ln w="9525" cap="flat" cmpd="sng" algn="ctr">
            <a:solidFill>
              <a:srgbClr val="75BDA7">
                <a:lumMod val="40000"/>
                <a:lumOff val="60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34" name="Straight Connector 233"/>
          <p:cNvCxnSpPr/>
          <p:nvPr/>
        </p:nvCxnSpPr>
        <p:spPr>
          <a:xfrm>
            <a:off x="9326991" y="2632071"/>
            <a:ext cx="371798" cy="695515"/>
          </a:xfrm>
          <a:prstGeom prst="line">
            <a:avLst/>
          </a:prstGeom>
          <a:noFill/>
          <a:ln w="9525" cap="flat" cmpd="sng" algn="ctr">
            <a:solidFill>
              <a:srgbClr val="75BDA7">
                <a:lumMod val="40000"/>
                <a:lumOff val="60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35" name="Straight Connector 234"/>
          <p:cNvCxnSpPr/>
          <p:nvPr/>
        </p:nvCxnSpPr>
        <p:spPr>
          <a:xfrm>
            <a:off x="9299902" y="2816124"/>
            <a:ext cx="89725" cy="512445"/>
          </a:xfrm>
          <a:prstGeom prst="line">
            <a:avLst/>
          </a:prstGeom>
          <a:noFill/>
          <a:ln w="9525" cap="flat" cmpd="sng" algn="ctr">
            <a:solidFill>
              <a:srgbClr val="75BDA7">
                <a:lumMod val="40000"/>
                <a:lumOff val="60000"/>
              </a:srgbClr>
            </a:solidFill>
            <a:prstDash val="solid"/>
            <a:tailEnd type="triangle"/>
          </a:ln>
          <a:effectLst/>
        </p:spPr>
      </p:cxnSp>
      <p:pic>
        <p:nvPicPr>
          <p:cNvPr id="239" name="Picture 23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8" t="77069"/>
          <a:stretch/>
        </p:blipFill>
        <p:spPr>
          <a:xfrm>
            <a:off x="2682440" y="4424846"/>
            <a:ext cx="5470920" cy="1073609"/>
          </a:xfrm>
          <a:prstGeom prst="rect">
            <a:avLst/>
          </a:prstGeom>
        </p:spPr>
      </p:pic>
      <p:grpSp>
        <p:nvGrpSpPr>
          <p:cNvPr id="242" name="Group 241"/>
          <p:cNvGrpSpPr/>
          <p:nvPr/>
        </p:nvGrpSpPr>
        <p:grpSpPr>
          <a:xfrm>
            <a:off x="-22916" y="4419798"/>
            <a:ext cx="2817094" cy="1095095"/>
            <a:chOff x="378378" y="3878316"/>
            <a:chExt cx="2817094" cy="1095095"/>
          </a:xfrm>
        </p:grpSpPr>
        <p:pic>
          <p:nvPicPr>
            <p:cNvPr id="238" name="Picture 23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58" r="41846" b="67209"/>
            <a:stretch/>
          </p:blipFill>
          <p:spPr>
            <a:xfrm>
              <a:off x="378378" y="3959166"/>
              <a:ext cx="2817094" cy="955188"/>
            </a:xfrm>
            <a:prstGeom prst="rect">
              <a:avLst/>
            </a:prstGeom>
          </p:spPr>
        </p:pic>
        <p:sp>
          <p:nvSpPr>
            <p:cNvPr id="240" name="Rectangle 239"/>
            <p:cNvSpPr/>
            <p:nvPr/>
          </p:nvSpPr>
          <p:spPr>
            <a:xfrm>
              <a:off x="1902372" y="3878316"/>
              <a:ext cx="285467" cy="12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2611823" y="4829608"/>
              <a:ext cx="409597" cy="1438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147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</TotalTime>
  <Words>9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Tw Cen MT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Joana Gonçalves</dc:creator>
  <cp:lastModifiedBy>Joana Gonçalves</cp:lastModifiedBy>
  <cp:revision>8</cp:revision>
  <dcterms:created xsi:type="dcterms:W3CDTF">2017-10-06T10:00:22Z</dcterms:created>
  <dcterms:modified xsi:type="dcterms:W3CDTF">2017-10-06T15:13:02Z</dcterms:modified>
</cp:coreProperties>
</file>