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9" r:id="rId3"/>
    <p:sldId id="262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imoni" initials="MM" lastIdx="1" clrIdx="0">
    <p:extLst>
      <p:ext uri="{19B8F6BF-5375-455C-9EA6-DF929625EA0E}">
        <p15:presenceInfo xmlns:p15="http://schemas.microsoft.com/office/powerpoint/2012/main" userId="S::mmaimoni@personalmicrosoftsoftware.uci.edu::7eb20658-d1bd-45ff-a3ca-29537b0c55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CF0"/>
    <a:srgbClr val="9511F0"/>
    <a:srgbClr val="E01CF0"/>
    <a:srgbClr val="BF6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9"/>
    <p:restoredTop sz="94609"/>
  </p:normalViewPr>
  <p:slideViewPr>
    <p:cSldViewPr snapToGrid="0" snapToObjects="1">
      <p:cViewPr varScale="1">
        <p:scale>
          <a:sx n="87" d="100"/>
          <a:sy n="87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5271D-0F0F-4249-AF8C-555F354554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C1AFA-7C79-435C-9AE3-07ED8A90D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 ETL methods to obtain and prepare data for use in downstream visualizations, enabling multiple custom visualizations of U.S. wage data by state / occupation.</a:t>
          </a:r>
        </a:p>
      </dgm:t>
    </dgm:pt>
    <dgm:pt modelId="{20E5B48A-ACD9-447A-B2E6-A1F74F7315A9}" type="parTrans" cxnId="{E0E59D3E-99FD-4EC0-B1DF-4C7712473978}">
      <dgm:prSet/>
      <dgm:spPr/>
      <dgm:t>
        <a:bodyPr/>
        <a:lstStyle/>
        <a:p>
          <a:endParaRPr lang="en-US"/>
        </a:p>
      </dgm:t>
    </dgm:pt>
    <dgm:pt modelId="{7A7C00D9-07F5-4117-AF63-168CEA8E8005}" type="sibTrans" cxnId="{E0E59D3E-99FD-4EC0-B1DF-4C7712473978}">
      <dgm:prSet/>
      <dgm:spPr/>
      <dgm:t>
        <a:bodyPr/>
        <a:lstStyle/>
        <a:p>
          <a:endParaRPr lang="en-US"/>
        </a:p>
      </dgm:t>
    </dgm:pt>
    <dgm:pt modelId="{CCDC2FA9-CB17-4147-B61D-C9745313D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Categories of Interest: </a:t>
          </a:r>
          <a:r>
            <a:rPr lang="en-US" dirty="0"/>
            <a:t>Average hourly wage by state; average hourly wage for each occupation by state</a:t>
          </a:r>
        </a:p>
      </dgm:t>
    </dgm:pt>
    <dgm:pt modelId="{8FEE91D8-B728-4547-AC48-683314A385C1}" type="parTrans" cxnId="{D5834FF6-72CA-4BFD-B539-81DB76995B3C}">
      <dgm:prSet/>
      <dgm:spPr/>
      <dgm:t>
        <a:bodyPr/>
        <a:lstStyle/>
        <a:p>
          <a:endParaRPr lang="en-US"/>
        </a:p>
      </dgm:t>
    </dgm:pt>
    <dgm:pt modelId="{051B73A0-A0AC-4EF8-8723-72FFE4241467}" type="sibTrans" cxnId="{D5834FF6-72CA-4BFD-B539-81DB76995B3C}">
      <dgm:prSet/>
      <dgm:spPr/>
      <dgm:t>
        <a:bodyPr/>
        <a:lstStyle/>
        <a:p>
          <a:endParaRPr lang="en-US"/>
        </a:p>
      </dgm:t>
    </dgm:pt>
    <dgm:pt modelId="{6DA6A282-CB22-404C-8176-20FD29264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Coding Approach: </a:t>
          </a:r>
          <a:r>
            <a:rPr lang="en-US" dirty="0"/>
            <a:t>HTML/CSS with JavaScript and Masonry JS/D3.JS </a:t>
          </a:r>
        </a:p>
      </dgm:t>
    </dgm:pt>
    <dgm:pt modelId="{1471C322-B4D3-4153-980D-9AABC495D1D7}" type="parTrans" cxnId="{EBA3167B-4C12-4613-872D-BD79162C718F}">
      <dgm:prSet/>
      <dgm:spPr/>
      <dgm:t>
        <a:bodyPr/>
        <a:lstStyle/>
        <a:p>
          <a:endParaRPr lang="en-US"/>
        </a:p>
      </dgm:t>
    </dgm:pt>
    <dgm:pt modelId="{55E7611D-F533-47B9-968A-E4160B55824D}" type="sibTrans" cxnId="{EBA3167B-4C12-4613-872D-BD79162C718F}">
      <dgm:prSet/>
      <dgm:spPr/>
      <dgm:t>
        <a:bodyPr/>
        <a:lstStyle/>
        <a:p>
          <a:endParaRPr lang="en-US"/>
        </a:p>
      </dgm:t>
    </dgm:pt>
    <dgm:pt modelId="{6D0C5567-3232-4877-A252-7F19F4D774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Munging: </a:t>
          </a:r>
          <a:r>
            <a:rPr lang="en-US" dirty="0"/>
            <a:t>Python (Pandas, etc.), MS Excel</a:t>
          </a:r>
        </a:p>
      </dgm:t>
    </dgm:pt>
    <dgm:pt modelId="{D7F9C370-37B6-49B0-8D19-A13E287DFC83}" type="parTrans" cxnId="{7970803E-FD3C-4345-942C-6D69C88E8AAD}">
      <dgm:prSet/>
      <dgm:spPr/>
      <dgm:t>
        <a:bodyPr/>
        <a:lstStyle/>
        <a:p>
          <a:endParaRPr lang="en-US"/>
        </a:p>
      </dgm:t>
    </dgm:pt>
    <dgm:pt modelId="{934350D2-AE8B-42C3-8A12-4B0F1E8C7C78}" type="sibTrans" cxnId="{7970803E-FD3C-4345-942C-6D69C88E8AAD}">
      <dgm:prSet/>
      <dgm:spPr/>
      <dgm:t>
        <a:bodyPr/>
        <a:lstStyle/>
        <a:p>
          <a:endParaRPr lang="en-US"/>
        </a:p>
      </dgm:t>
    </dgm:pt>
    <dgm:pt modelId="{576DA76A-09C3-9F44-903E-2CC47BAAD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Source</a:t>
          </a:r>
          <a:r>
            <a:rPr lang="en-US" dirty="0"/>
            <a:t>: Bureau of Labor Statistics, CSV to JSON within MongoDB served via Flask RESTful API.</a:t>
          </a:r>
        </a:p>
      </dgm:t>
    </dgm:pt>
    <dgm:pt modelId="{1B3F5F06-8FE2-6242-9EF8-6B344ED20C8B}" type="parTrans" cxnId="{1AFFE856-9B96-B94D-84A9-FB8A910DF724}">
      <dgm:prSet/>
      <dgm:spPr/>
      <dgm:t>
        <a:bodyPr/>
        <a:lstStyle/>
        <a:p>
          <a:endParaRPr lang="en-US"/>
        </a:p>
      </dgm:t>
    </dgm:pt>
    <dgm:pt modelId="{FD8495F9-2E08-4A4F-B059-956BDF26F35E}" type="sibTrans" cxnId="{1AFFE856-9B96-B94D-84A9-FB8A910DF724}">
      <dgm:prSet/>
      <dgm:spPr/>
      <dgm:t>
        <a:bodyPr/>
        <a:lstStyle/>
        <a:p>
          <a:endParaRPr lang="en-US"/>
        </a:p>
      </dgm:t>
    </dgm:pt>
    <dgm:pt modelId="{18F34377-AD3A-6A43-B7ED-38EBCA0DE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Challenges</a:t>
          </a:r>
        </a:p>
      </dgm:t>
    </dgm:pt>
    <dgm:pt modelId="{AF5FEBB8-E400-2C41-A09E-39A7A4699909}" type="parTrans" cxnId="{A2899534-47AD-9241-95C1-DFE0F08A558E}">
      <dgm:prSet/>
      <dgm:spPr/>
      <dgm:t>
        <a:bodyPr/>
        <a:lstStyle/>
        <a:p>
          <a:endParaRPr lang="en-US"/>
        </a:p>
      </dgm:t>
    </dgm:pt>
    <dgm:pt modelId="{D51B509C-91BA-1949-B755-C81AD7F1ABD6}" type="sibTrans" cxnId="{A2899534-47AD-9241-95C1-DFE0F08A558E}">
      <dgm:prSet/>
      <dgm:spPr/>
      <dgm:t>
        <a:bodyPr/>
        <a:lstStyle/>
        <a:p>
          <a:endParaRPr lang="en-US"/>
        </a:p>
      </dgm:t>
    </dgm:pt>
    <dgm:pt modelId="{09C8D930-8B2F-4C4D-A304-3A582E3BF167}" type="pres">
      <dgm:prSet presAssocID="{4365271D-0F0F-4249-AF8C-555F3545547D}" presName="root" presStyleCnt="0">
        <dgm:presLayoutVars>
          <dgm:dir/>
          <dgm:resizeHandles val="exact"/>
        </dgm:presLayoutVars>
      </dgm:prSet>
      <dgm:spPr/>
    </dgm:pt>
    <dgm:pt modelId="{8361CE7F-9990-4AF4-96DF-E583D52991AD}" type="pres">
      <dgm:prSet presAssocID="{3FCC1AFA-7C79-435C-9AE3-07ED8A90DC1B}" presName="compNode" presStyleCnt="0"/>
      <dgm:spPr/>
    </dgm:pt>
    <dgm:pt modelId="{42460FA5-BE8D-415D-ABC8-8D2C0071EE82}" type="pres">
      <dgm:prSet presAssocID="{3FCC1AFA-7C79-435C-9AE3-07ED8A90DC1B}" presName="bgRect" presStyleLbl="bgShp" presStyleIdx="0" presStyleCnt="6"/>
      <dgm:spPr/>
    </dgm:pt>
    <dgm:pt modelId="{E56B2E6E-9CBD-41E1-BFBC-CDFE3ECB912A}" type="pres">
      <dgm:prSet presAssocID="{3FCC1AFA-7C79-435C-9AE3-07ED8A90DC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3151B52-F902-448F-B4B8-FCBFDBD88460}" type="pres">
      <dgm:prSet presAssocID="{3FCC1AFA-7C79-435C-9AE3-07ED8A90DC1B}" presName="spaceRect" presStyleCnt="0"/>
      <dgm:spPr/>
    </dgm:pt>
    <dgm:pt modelId="{62C03A0C-3257-4329-940A-43B66EE87858}" type="pres">
      <dgm:prSet presAssocID="{3FCC1AFA-7C79-435C-9AE3-07ED8A90DC1B}" presName="parTx" presStyleLbl="revTx" presStyleIdx="0" presStyleCnt="6">
        <dgm:presLayoutVars>
          <dgm:chMax val="0"/>
          <dgm:chPref val="0"/>
        </dgm:presLayoutVars>
      </dgm:prSet>
      <dgm:spPr/>
    </dgm:pt>
    <dgm:pt modelId="{4EA8C232-D0EB-46EA-9237-09A68477843B}" type="pres">
      <dgm:prSet presAssocID="{7A7C00D9-07F5-4117-AF63-168CEA8E8005}" presName="sibTrans" presStyleCnt="0"/>
      <dgm:spPr/>
    </dgm:pt>
    <dgm:pt modelId="{2159BA53-2F6B-FE40-B130-E380B3155932}" type="pres">
      <dgm:prSet presAssocID="{576DA76A-09C3-9F44-903E-2CC47BAAD99C}" presName="compNode" presStyleCnt="0"/>
      <dgm:spPr/>
    </dgm:pt>
    <dgm:pt modelId="{47BE8D48-D9AA-0B49-9B61-CED37AF1CA98}" type="pres">
      <dgm:prSet presAssocID="{576DA76A-09C3-9F44-903E-2CC47BAAD99C}" presName="bgRect" presStyleLbl="bgShp" presStyleIdx="1" presStyleCnt="6"/>
      <dgm:spPr/>
    </dgm:pt>
    <dgm:pt modelId="{28E94DEF-258D-4244-9080-AE7EB34F2DAE}" type="pres">
      <dgm:prSet presAssocID="{576DA76A-09C3-9F44-903E-2CC47BAAD99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2D6C94B-B9A5-5347-81D8-24E0F94F34AA}" type="pres">
      <dgm:prSet presAssocID="{576DA76A-09C3-9F44-903E-2CC47BAAD99C}" presName="spaceRect" presStyleCnt="0"/>
      <dgm:spPr/>
    </dgm:pt>
    <dgm:pt modelId="{ACCD21CB-64CC-1849-A02B-D2D1F1002CAE}" type="pres">
      <dgm:prSet presAssocID="{576DA76A-09C3-9F44-903E-2CC47BAAD99C}" presName="parTx" presStyleLbl="revTx" presStyleIdx="1" presStyleCnt="6">
        <dgm:presLayoutVars>
          <dgm:chMax val="0"/>
          <dgm:chPref val="0"/>
        </dgm:presLayoutVars>
      </dgm:prSet>
      <dgm:spPr/>
    </dgm:pt>
    <dgm:pt modelId="{38DF8798-A34B-9843-81CC-BE658FE1E920}" type="pres">
      <dgm:prSet presAssocID="{FD8495F9-2E08-4A4F-B059-956BDF26F35E}" presName="sibTrans" presStyleCnt="0"/>
      <dgm:spPr/>
    </dgm:pt>
    <dgm:pt modelId="{5327586A-78C6-4AEA-8ED7-0322735B8120}" type="pres">
      <dgm:prSet presAssocID="{CCDC2FA9-CB17-4147-B61D-C9745313DA03}" presName="compNode" presStyleCnt="0"/>
      <dgm:spPr/>
    </dgm:pt>
    <dgm:pt modelId="{47E0D02C-6256-4898-8940-45E818A2114C}" type="pres">
      <dgm:prSet presAssocID="{CCDC2FA9-CB17-4147-B61D-C9745313DA03}" presName="bgRect" presStyleLbl="bgShp" presStyleIdx="2" presStyleCnt="6"/>
      <dgm:spPr/>
    </dgm:pt>
    <dgm:pt modelId="{A1059AD5-E7BA-470C-9C79-114F531A30BE}" type="pres">
      <dgm:prSet presAssocID="{CCDC2FA9-CB17-4147-B61D-C9745313DA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9410752-A007-495F-9DFF-4D267EB58707}" type="pres">
      <dgm:prSet presAssocID="{CCDC2FA9-CB17-4147-B61D-C9745313DA03}" presName="spaceRect" presStyleCnt="0"/>
      <dgm:spPr/>
    </dgm:pt>
    <dgm:pt modelId="{8B916C69-84F2-46B1-8714-CF96BB60DB93}" type="pres">
      <dgm:prSet presAssocID="{CCDC2FA9-CB17-4147-B61D-C9745313DA03}" presName="parTx" presStyleLbl="revTx" presStyleIdx="2" presStyleCnt="6">
        <dgm:presLayoutVars>
          <dgm:chMax val="0"/>
          <dgm:chPref val="0"/>
        </dgm:presLayoutVars>
      </dgm:prSet>
      <dgm:spPr/>
    </dgm:pt>
    <dgm:pt modelId="{689BC2B4-3C5E-4B82-901F-258BE99BFA90}" type="pres">
      <dgm:prSet presAssocID="{051B73A0-A0AC-4EF8-8723-72FFE4241467}" presName="sibTrans" presStyleCnt="0"/>
      <dgm:spPr/>
    </dgm:pt>
    <dgm:pt modelId="{F6C11CDA-E3A1-4DA1-ACE8-C773B1B712C6}" type="pres">
      <dgm:prSet presAssocID="{6DA6A282-CB22-404C-8176-20FD29264BCD}" presName="compNode" presStyleCnt="0"/>
      <dgm:spPr/>
    </dgm:pt>
    <dgm:pt modelId="{0A5109FD-6D3E-4020-9591-18B42105BA02}" type="pres">
      <dgm:prSet presAssocID="{6DA6A282-CB22-404C-8176-20FD29264BCD}" presName="bgRect" presStyleLbl="bgShp" presStyleIdx="3" presStyleCnt="6"/>
      <dgm:spPr/>
    </dgm:pt>
    <dgm:pt modelId="{2A7A2948-2DC9-4317-AA87-FCA2D36BCDF0}" type="pres">
      <dgm:prSet presAssocID="{6DA6A282-CB22-404C-8176-20FD29264BC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BAF082-29CA-4428-AA69-2855C95D5261}" type="pres">
      <dgm:prSet presAssocID="{6DA6A282-CB22-404C-8176-20FD29264BCD}" presName="spaceRect" presStyleCnt="0"/>
      <dgm:spPr/>
    </dgm:pt>
    <dgm:pt modelId="{0D42F23E-EF59-4E55-A5FB-AFE88C313309}" type="pres">
      <dgm:prSet presAssocID="{6DA6A282-CB22-404C-8176-20FD29264BCD}" presName="parTx" presStyleLbl="revTx" presStyleIdx="3" presStyleCnt="6">
        <dgm:presLayoutVars>
          <dgm:chMax val="0"/>
          <dgm:chPref val="0"/>
        </dgm:presLayoutVars>
      </dgm:prSet>
      <dgm:spPr/>
    </dgm:pt>
    <dgm:pt modelId="{B3D04CCA-8470-4D83-A814-B1918FB73BD8}" type="pres">
      <dgm:prSet presAssocID="{55E7611D-F533-47B9-968A-E4160B55824D}" presName="sibTrans" presStyleCnt="0"/>
      <dgm:spPr/>
    </dgm:pt>
    <dgm:pt modelId="{039B2E89-0338-4599-97E0-6BE8BA5F5DFC}" type="pres">
      <dgm:prSet presAssocID="{6D0C5567-3232-4877-A252-7F19F4D7742B}" presName="compNode" presStyleCnt="0"/>
      <dgm:spPr/>
    </dgm:pt>
    <dgm:pt modelId="{77A39AB5-6B27-4DCB-81EE-8ECDC7DF6123}" type="pres">
      <dgm:prSet presAssocID="{6D0C5567-3232-4877-A252-7F19F4D7742B}" presName="bgRect" presStyleLbl="bgShp" presStyleIdx="4" presStyleCnt="6"/>
      <dgm:spPr/>
    </dgm:pt>
    <dgm:pt modelId="{7B2C8FEF-60B7-48FE-A817-4FBCDB2DB1AD}" type="pres">
      <dgm:prSet presAssocID="{6D0C5567-3232-4877-A252-7F19F4D774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6DBCAAD-D9CA-44F6-943D-62B9A679A3B4}" type="pres">
      <dgm:prSet presAssocID="{6D0C5567-3232-4877-A252-7F19F4D7742B}" presName="spaceRect" presStyleCnt="0"/>
      <dgm:spPr/>
    </dgm:pt>
    <dgm:pt modelId="{6B5D5497-3A2C-4699-8162-D9CDF6B29507}" type="pres">
      <dgm:prSet presAssocID="{6D0C5567-3232-4877-A252-7F19F4D7742B}" presName="parTx" presStyleLbl="revTx" presStyleIdx="4" presStyleCnt="6">
        <dgm:presLayoutVars>
          <dgm:chMax val="0"/>
          <dgm:chPref val="0"/>
        </dgm:presLayoutVars>
      </dgm:prSet>
      <dgm:spPr/>
    </dgm:pt>
    <dgm:pt modelId="{D1859508-6F33-E54F-A1C0-6F9FFB3CD583}" type="pres">
      <dgm:prSet presAssocID="{934350D2-AE8B-42C3-8A12-4B0F1E8C7C78}" presName="sibTrans" presStyleCnt="0"/>
      <dgm:spPr/>
    </dgm:pt>
    <dgm:pt modelId="{C9C6EA79-536F-4F40-BA10-A70B6D02AC3E}" type="pres">
      <dgm:prSet presAssocID="{18F34377-AD3A-6A43-B7ED-38EBCA0DE10F}" presName="compNode" presStyleCnt="0"/>
      <dgm:spPr/>
    </dgm:pt>
    <dgm:pt modelId="{C33EDF51-BA07-8649-94DE-E6828C1C1615}" type="pres">
      <dgm:prSet presAssocID="{18F34377-AD3A-6A43-B7ED-38EBCA0DE10F}" presName="bgRect" presStyleLbl="bgShp" presStyleIdx="5" presStyleCnt="6"/>
      <dgm:spPr/>
    </dgm:pt>
    <dgm:pt modelId="{F64C7556-1DA6-A84A-A18A-6206F2D99657}" type="pres">
      <dgm:prSet presAssocID="{18F34377-AD3A-6A43-B7ED-38EBCA0DE10F}" presName="iconRect" presStyleLbl="node1" presStyleIdx="5" presStyleCnt="6"/>
      <dgm:spPr/>
    </dgm:pt>
    <dgm:pt modelId="{5A81622F-BB2D-7948-B0D1-BB7F9519B17B}" type="pres">
      <dgm:prSet presAssocID="{18F34377-AD3A-6A43-B7ED-38EBCA0DE10F}" presName="spaceRect" presStyleCnt="0"/>
      <dgm:spPr/>
    </dgm:pt>
    <dgm:pt modelId="{7FD06A55-A455-2441-AF78-75F2AC6C91E5}" type="pres">
      <dgm:prSet presAssocID="{18F34377-AD3A-6A43-B7ED-38EBCA0DE10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E8F2313-C5F6-2648-87C7-D2AF5585D0CB}" type="presOf" srcId="{CCDC2FA9-CB17-4147-B61D-C9745313DA03}" destId="{8B916C69-84F2-46B1-8714-CF96BB60DB93}" srcOrd="0" destOrd="0" presId="urn:microsoft.com/office/officeart/2018/2/layout/IconVerticalSolidList"/>
    <dgm:cxn modelId="{A2899534-47AD-9241-95C1-DFE0F08A558E}" srcId="{4365271D-0F0F-4249-AF8C-555F3545547D}" destId="{18F34377-AD3A-6A43-B7ED-38EBCA0DE10F}" srcOrd="5" destOrd="0" parTransId="{AF5FEBB8-E400-2C41-A09E-39A7A4699909}" sibTransId="{D51B509C-91BA-1949-B755-C81AD7F1ABD6}"/>
    <dgm:cxn modelId="{EEC0C335-C201-4540-B468-9970A1CE5435}" type="presOf" srcId="{6D0C5567-3232-4877-A252-7F19F4D7742B}" destId="{6B5D5497-3A2C-4699-8162-D9CDF6B29507}" srcOrd="0" destOrd="0" presId="urn:microsoft.com/office/officeart/2018/2/layout/IconVerticalSolidList"/>
    <dgm:cxn modelId="{7970803E-FD3C-4345-942C-6D69C88E8AAD}" srcId="{4365271D-0F0F-4249-AF8C-555F3545547D}" destId="{6D0C5567-3232-4877-A252-7F19F4D7742B}" srcOrd="4" destOrd="0" parTransId="{D7F9C370-37B6-49B0-8D19-A13E287DFC83}" sibTransId="{934350D2-AE8B-42C3-8A12-4B0F1E8C7C78}"/>
    <dgm:cxn modelId="{E0E59D3E-99FD-4EC0-B1DF-4C7712473978}" srcId="{4365271D-0F0F-4249-AF8C-555F3545547D}" destId="{3FCC1AFA-7C79-435C-9AE3-07ED8A90DC1B}" srcOrd="0" destOrd="0" parTransId="{20E5B48A-ACD9-447A-B2E6-A1F74F7315A9}" sibTransId="{7A7C00D9-07F5-4117-AF63-168CEA8E8005}"/>
    <dgm:cxn modelId="{EC4E0842-ED20-C74E-B230-C9E98335CD23}" type="presOf" srcId="{3FCC1AFA-7C79-435C-9AE3-07ED8A90DC1B}" destId="{62C03A0C-3257-4329-940A-43B66EE87858}" srcOrd="0" destOrd="0" presId="urn:microsoft.com/office/officeart/2018/2/layout/IconVerticalSolidList"/>
    <dgm:cxn modelId="{D9ED2F46-CF88-7543-9825-B6C6A8E288F0}" type="presOf" srcId="{576DA76A-09C3-9F44-903E-2CC47BAAD99C}" destId="{ACCD21CB-64CC-1849-A02B-D2D1F1002CAE}" srcOrd="0" destOrd="0" presId="urn:microsoft.com/office/officeart/2018/2/layout/IconVerticalSolidList"/>
    <dgm:cxn modelId="{1AFFE856-9B96-B94D-84A9-FB8A910DF724}" srcId="{4365271D-0F0F-4249-AF8C-555F3545547D}" destId="{576DA76A-09C3-9F44-903E-2CC47BAAD99C}" srcOrd="1" destOrd="0" parTransId="{1B3F5F06-8FE2-6242-9EF8-6B344ED20C8B}" sibTransId="{FD8495F9-2E08-4A4F-B059-956BDF26F35E}"/>
    <dgm:cxn modelId="{EBA3167B-4C12-4613-872D-BD79162C718F}" srcId="{4365271D-0F0F-4249-AF8C-555F3545547D}" destId="{6DA6A282-CB22-404C-8176-20FD29264BCD}" srcOrd="3" destOrd="0" parTransId="{1471C322-B4D3-4153-980D-9AABC495D1D7}" sibTransId="{55E7611D-F533-47B9-968A-E4160B55824D}"/>
    <dgm:cxn modelId="{3F6EA784-4517-4E47-AA0F-8B9E05F84E62}" type="presOf" srcId="{6DA6A282-CB22-404C-8176-20FD29264BCD}" destId="{0D42F23E-EF59-4E55-A5FB-AFE88C313309}" srcOrd="0" destOrd="0" presId="urn:microsoft.com/office/officeart/2018/2/layout/IconVerticalSolidList"/>
    <dgm:cxn modelId="{F4DA40C3-E697-4AFE-B8B2-D45D8AB7D45A}" type="presOf" srcId="{4365271D-0F0F-4249-AF8C-555F3545547D}" destId="{09C8D930-8B2F-4C4D-A304-3A582E3BF167}" srcOrd="0" destOrd="0" presId="urn:microsoft.com/office/officeart/2018/2/layout/IconVerticalSolidList"/>
    <dgm:cxn modelId="{D04786C8-2EFA-204A-B874-1EE44C3BE415}" type="presOf" srcId="{18F34377-AD3A-6A43-B7ED-38EBCA0DE10F}" destId="{7FD06A55-A455-2441-AF78-75F2AC6C91E5}" srcOrd="0" destOrd="0" presId="urn:microsoft.com/office/officeart/2018/2/layout/IconVerticalSolidList"/>
    <dgm:cxn modelId="{D5834FF6-72CA-4BFD-B539-81DB76995B3C}" srcId="{4365271D-0F0F-4249-AF8C-555F3545547D}" destId="{CCDC2FA9-CB17-4147-B61D-C9745313DA03}" srcOrd="2" destOrd="0" parTransId="{8FEE91D8-B728-4547-AC48-683314A385C1}" sibTransId="{051B73A0-A0AC-4EF8-8723-72FFE4241467}"/>
    <dgm:cxn modelId="{ED6B2C72-6A77-E044-A588-47DD821FD7FE}" type="presParOf" srcId="{09C8D930-8B2F-4C4D-A304-3A582E3BF167}" destId="{8361CE7F-9990-4AF4-96DF-E583D52991AD}" srcOrd="0" destOrd="0" presId="urn:microsoft.com/office/officeart/2018/2/layout/IconVerticalSolidList"/>
    <dgm:cxn modelId="{2E8732D0-9CDE-AC4F-A027-D0C6443B7197}" type="presParOf" srcId="{8361CE7F-9990-4AF4-96DF-E583D52991AD}" destId="{42460FA5-BE8D-415D-ABC8-8D2C0071EE82}" srcOrd="0" destOrd="0" presId="urn:microsoft.com/office/officeart/2018/2/layout/IconVerticalSolidList"/>
    <dgm:cxn modelId="{0A8BADE4-8579-C64B-A938-F3CFC7AAE11F}" type="presParOf" srcId="{8361CE7F-9990-4AF4-96DF-E583D52991AD}" destId="{E56B2E6E-9CBD-41E1-BFBC-CDFE3ECB912A}" srcOrd="1" destOrd="0" presId="urn:microsoft.com/office/officeart/2018/2/layout/IconVerticalSolidList"/>
    <dgm:cxn modelId="{D8D13105-EB54-3249-972D-14C34E53C697}" type="presParOf" srcId="{8361CE7F-9990-4AF4-96DF-E583D52991AD}" destId="{03151B52-F902-448F-B4B8-FCBFDBD88460}" srcOrd="2" destOrd="0" presId="urn:microsoft.com/office/officeart/2018/2/layout/IconVerticalSolidList"/>
    <dgm:cxn modelId="{615719E6-DFFD-B946-9528-1F234782D6B4}" type="presParOf" srcId="{8361CE7F-9990-4AF4-96DF-E583D52991AD}" destId="{62C03A0C-3257-4329-940A-43B66EE87858}" srcOrd="3" destOrd="0" presId="urn:microsoft.com/office/officeart/2018/2/layout/IconVerticalSolidList"/>
    <dgm:cxn modelId="{7690457B-813E-3F49-986A-C37D34F75CBB}" type="presParOf" srcId="{09C8D930-8B2F-4C4D-A304-3A582E3BF167}" destId="{4EA8C232-D0EB-46EA-9237-09A68477843B}" srcOrd="1" destOrd="0" presId="urn:microsoft.com/office/officeart/2018/2/layout/IconVerticalSolidList"/>
    <dgm:cxn modelId="{EA474041-AB55-1140-B6CD-B04C059625AA}" type="presParOf" srcId="{09C8D930-8B2F-4C4D-A304-3A582E3BF167}" destId="{2159BA53-2F6B-FE40-B130-E380B3155932}" srcOrd="2" destOrd="0" presId="urn:microsoft.com/office/officeart/2018/2/layout/IconVerticalSolidList"/>
    <dgm:cxn modelId="{FD362AEB-0AC2-964C-9F46-A8F37346125D}" type="presParOf" srcId="{2159BA53-2F6B-FE40-B130-E380B3155932}" destId="{47BE8D48-D9AA-0B49-9B61-CED37AF1CA98}" srcOrd="0" destOrd="0" presId="urn:microsoft.com/office/officeart/2018/2/layout/IconVerticalSolidList"/>
    <dgm:cxn modelId="{E218F9B2-4C63-BA43-B24A-E2CF1530C8F4}" type="presParOf" srcId="{2159BA53-2F6B-FE40-B130-E380B3155932}" destId="{28E94DEF-258D-4244-9080-AE7EB34F2DAE}" srcOrd="1" destOrd="0" presId="urn:microsoft.com/office/officeart/2018/2/layout/IconVerticalSolidList"/>
    <dgm:cxn modelId="{13C8DF51-26E8-2F49-88CE-4F185C5EB319}" type="presParOf" srcId="{2159BA53-2F6B-FE40-B130-E380B3155932}" destId="{42D6C94B-B9A5-5347-81D8-24E0F94F34AA}" srcOrd="2" destOrd="0" presId="urn:microsoft.com/office/officeart/2018/2/layout/IconVerticalSolidList"/>
    <dgm:cxn modelId="{EE8D6088-9B83-DE4E-873F-5F0465AC73C5}" type="presParOf" srcId="{2159BA53-2F6B-FE40-B130-E380B3155932}" destId="{ACCD21CB-64CC-1849-A02B-D2D1F1002CAE}" srcOrd="3" destOrd="0" presId="urn:microsoft.com/office/officeart/2018/2/layout/IconVerticalSolidList"/>
    <dgm:cxn modelId="{482DC267-60C0-C54E-9376-3641C154904A}" type="presParOf" srcId="{09C8D930-8B2F-4C4D-A304-3A582E3BF167}" destId="{38DF8798-A34B-9843-81CC-BE658FE1E920}" srcOrd="3" destOrd="0" presId="urn:microsoft.com/office/officeart/2018/2/layout/IconVerticalSolidList"/>
    <dgm:cxn modelId="{EBCECBCD-B2AF-3147-92A6-1672DA3C702F}" type="presParOf" srcId="{09C8D930-8B2F-4C4D-A304-3A582E3BF167}" destId="{5327586A-78C6-4AEA-8ED7-0322735B8120}" srcOrd="4" destOrd="0" presId="urn:microsoft.com/office/officeart/2018/2/layout/IconVerticalSolidList"/>
    <dgm:cxn modelId="{515ADBEA-7D45-824F-BF4C-CCD22759D859}" type="presParOf" srcId="{5327586A-78C6-4AEA-8ED7-0322735B8120}" destId="{47E0D02C-6256-4898-8940-45E818A2114C}" srcOrd="0" destOrd="0" presId="urn:microsoft.com/office/officeart/2018/2/layout/IconVerticalSolidList"/>
    <dgm:cxn modelId="{077A0E9E-CA93-1747-893F-51D0CBC0F4F7}" type="presParOf" srcId="{5327586A-78C6-4AEA-8ED7-0322735B8120}" destId="{A1059AD5-E7BA-470C-9C79-114F531A30BE}" srcOrd="1" destOrd="0" presId="urn:microsoft.com/office/officeart/2018/2/layout/IconVerticalSolidList"/>
    <dgm:cxn modelId="{D727CFB1-B979-3646-9119-3AB6483BB826}" type="presParOf" srcId="{5327586A-78C6-4AEA-8ED7-0322735B8120}" destId="{C9410752-A007-495F-9DFF-4D267EB58707}" srcOrd="2" destOrd="0" presId="urn:microsoft.com/office/officeart/2018/2/layout/IconVerticalSolidList"/>
    <dgm:cxn modelId="{FCD38B1D-2E96-194C-8058-B69E1369561D}" type="presParOf" srcId="{5327586A-78C6-4AEA-8ED7-0322735B8120}" destId="{8B916C69-84F2-46B1-8714-CF96BB60DB93}" srcOrd="3" destOrd="0" presId="urn:microsoft.com/office/officeart/2018/2/layout/IconVerticalSolidList"/>
    <dgm:cxn modelId="{B477FF5B-99A3-B148-881C-9A5E324E2087}" type="presParOf" srcId="{09C8D930-8B2F-4C4D-A304-3A582E3BF167}" destId="{689BC2B4-3C5E-4B82-901F-258BE99BFA90}" srcOrd="5" destOrd="0" presId="urn:microsoft.com/office/officeart/2018/2/layout/IconVerticalSolidList"/>
    <dgm:cxn modelId="{C17710FE-D9FB-4146-88C9-8D65F47BE498}" type="presParOf" srcId="{09C8D930-8B2F-4C4D-A304-3A582E3BF167}" destId="{F6C11CDA-E3A1-4DA1-ACE8-C773B1B712C6}" srcOrd="6" destOrd="0" presId="urn:microsoft.com/office/officeart/2018/2/layout/IconVerticalSolidList"/>
    <dgm:cxn modelId="{F344DD85-542D-5442-8985-29DC02ABA89A}" type="presParOf" srcId="{F6C11CDA-E3A1-4DA1-ACE8-C773B1B712C6}" destId="{0A5109FD-6D3E-4020-9591-18B42105BA02}" srcOrd="0" destOrd="0" presId="urn:microsoft.com/office/officeart/2018/2/layout/IconVerticalSolidList"/>
    <dgm:cxn modelId="{995E3DFC-D32A-2648-A552-01E3A101D40D}" type="presParOf" srcId="{F6C11CDA-E3A1-4DA1-ACE8-C773B1B712C6}" destId="{2A7A2948-2DC9-4317-AA87-FCA2D36BCDF0}" srcOrd="1" destOrd="0" presId="urn:microsoft.com/office/officeart/2018/2/layout/IconVerticalSolidList"/>
    <dgm:cxn modelId="{1CEFAA92-4611-F942-AA21-E2DEC0AC2AC5}" type="presParOf" srcId="{F6C11CDA-E3A1-4DA1-ACE8-C773B1B712C6}" destId="{F1BAF082-29CA-4428-AA69-2855C95D5261}" srcOrd="2" destOrd="0" presId="urn:microsoft.com/office/officeart/2018/2/layout/IconVerticalSolidList"/>
    <dgm:cxn modelId="{D46E1577-3C75-BE4C-886E-5F00420C8B88}" type="presParOf" srcId="{F6C11CDA-E3A1-4DA1-ACE8-C773B1B712C6}" destId="{0D42F23E-EF59-4E55-A5FB-AFE88C313309}" srcOrd="3" destOrd="0" presId="urn:microsoft.com/office/officeart/2018/2/layout/IconVerticalSolidList"/>
    <dgm:cxn modelId="{FDE09255-4A62-D74C-8B13-6B5CF8F7BBFE}" type="presParOf" srcId="{09C8D930-8B2F-4C4D-A304-3A582E3BF167}" destId="{B3D04CCA-8470-4D83-A814-B1918FB73BD8}" srcOrd="7" destOrd="0" presId="urn:microsoft.com/office/officeart/2018/2/layout/IconVerticalSolidList"/>
    <dgm:cxn modelId="{B3309096-FD2A-E54A-8F99-233CE6670D92}" type="presParOf" srcId="{09C8D930-8B2F-4C4D-A304-3A582E3BF167}" destId="{039B2E89-0338-4599-97E0-6BE8BA5F5DFC}" srcOrd="8" destOrd="0" presId="urn:microsoft.com/office/officeart/2018/2/layout/IconVerticalSolidList"/>
    <dgm:cxn modelId="{D8F00EDB-7A8A-CC42-8404-CE99FC89049E}" type="presParOf" srcId="{039B2E89-0338-4599-97E0-6BE8BA5F5DFC}" destId="{77A39AB5-6B27-4DCB-81EE-8ECDC7DF6123}" srcOrd="0" destOrd="0" presId="urn:microsoft.com/office/officeart/2018/2/layout/IconVerticalSolidList"/>
    <dgm:cxn modelId="{6293D8BC-6DC5-BC40-AC94-7083BE147E99}" type="presParOf" srcId="{039B2E89-0338-4599-97E0-6BE8BA5F5DFC}" destId="{7B2C8FEF-60B7-48FE-A817-4FBCDB2DB1AD}" srcOrd="1" destOrd="0" presId="urn:microsoft.com/office/officeart/2018/2/layout/IconVerticalSolidList"/>
    <dgm:cxn modelId="{348A8209-0849-9D42-9C77-02B4FDEB69F7}" type="presParOf" srcId="{039B2E89-0338-4599-97E0-6BE8BA5F5DFC}" destId="{66DBCAAD-D9CA-44F6-943D-62B9A679A3B4}" srcOrd="2" destOrd="0" presId="urn:microsoft.com/office/officeart/2018/2/layout/IconVerticalSolidList"/>
    <dgm:cxn modelId="{3EABF178-92D3-5F4F-924C-36D158A9645F}" type="presParOf" srcId="{039B2E89-0338-4599-97E0-6BE8BA5F5DFC}" destId="{6B5D5497-3A2C-4699-8162-D9CDF6B29507}" srcOrd="3" destOrd="0" presId="urn:microsoft.com/office/officeart/2018/2/layout/IconVerticalSolidList"/>
    <dgm:cxn modelId="{A7A00521-92B7-1548-A1B6-61FBC5CF86E1}" type="presParOf" srcId="{09C8D930-8B2F-4C4D-A304-3A582E3BF167}" destId="{D1859508-6F33-E54F-A1C0-6F9FFB3CD583}" srcOrd="9" destOrd="0" presId="urn:microsoft.com/office/officeart/2018/2/layout/IconVerticalSolidList"/>
    <dgm:cxn modelId="{DAE971E0-E0BB-624D-BF6A-2F7B010B89BB}" type="presParOf" srcId="{09C8D930-8B2F-4C4D-A304-3A582E3BF167}" destId="{C9C6EA79-536F-4F40-BA10-A70B6D02AC3E}" srcOrd="10" destOrd="0" presId="urn:microsoft.com/office/officeart/2018/2/layout/IconVerticalSolidList"/>
    <dgm:cxn modelId="{1AEF5B75-80B2-6F44-9BFF-5C9E342C0707}" type="presParOf" srcId="{C9C6EA79-536F-4F40-BA10-A70B6D02AC3E}" destId="{C33EDF51-BA07-8649-94DE-E6828C1C1615}" srcOrd="0" destOrd="0" presId="urn:microsoft.com/office/officeart/2018/2/layout/IconVerticalSolidList"/>
    <dgm:cxn modelId="{D0162A2A-EBB9-4443-A640-C0D6D96D677E}" type="presParOf" srcId="{C9C6EA79-536F-4F40-BA10-A70B6D02AC3E}" destId="{F64C7556-1DA6-A84A-A18A-6206F2D99657}" srcOrd="1" destOrd="0" presId="urn:microsoft.com/office/officeart/2018/2/layout/IconVerticalSolidList"/>
    <dgm:cxn modelId="{51D8A004-AA87-8F44-B6F8-FA45D5F4AEBA}" type="presParOf" srcId="{C9C6EA79-536F-4F40-BA10-A70B6D02AC3E}" destId="{5A81622F-BB2D-7948-B0D1-BB7F9519B17B}" srcOrd="2" destOrd="0" presId="urn:microsoft.com/office/officeart/2018/2/layout/IconVerticalSolidList"/>
    <dgm:cxn modelId="{12C04022-24B9-5C49-B49A-0A847A3CB3E1}" type="presParOf" srcId="{C9C6EA79-536F-4F40-BA10-A70B6D02AC3E}" destId="{7FD06A55-A455-2441-AF78-75F2AC6C9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60FA5-BE8D-415D-ABC8-8D2C0071EE82}">
      <dsp:nvSpPr>
        <dsp:cNvPr id="0" name=""/>
        <dsp:cNvSpPr/>
      </dsp:nvSpPr>
      <dsp:spPr>
        <a:xfrm>
          <a:off x="0" y="4466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B2E6E-9CBD-41E1-BFBC-CDFE3ECB912A}">
      <dsp:nvSpPr>
        <dsp:cNvPr id="0" name=""/>
        <dsp:cNvSpPr/>
      </dsp:nvSpPr>
      <dsp:spPr>
        <a:xfrm>
          <a:off x="209650" y="160405"/>
          <a:ext cx="381555" cy="381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3A0C-3257-4329-940A-43B66EE87858}">
      <dsp:nvSpPr>
        <dsp:cNvPr id="0" name=""/>
        <dsp:cNvSpPr/>
      </dsp:nvSpPr>
      <dsp:spPr>
        <a:xfrm>
          <a:off x="800857" y="4466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Utilize ETL methods to obtain and prepare data for use in downstream visualizations, enabling multiple custom visualizations of U.S. wage data by state / occupation.</a:t>
          </a:r>
        </a:p>
      </dsp:txBody>
      <dsp:txXfrm>
        <a:off x="800857" y="4466"/>
        <a:ext cx="5426601" cy="758035"/>
      </dsp:txXfrm>
    </dsp:sp>
    <dsp:sp modelId="{47BE8D48-D9AA-0B49-9B61-CED37AF1CA98}">
      <dsp:nvSpPr>
        <dsp:cNvPr id="0" name=""/>
        <dsp:cNvSpPr/>
      </dsp:nvSpPr>
      <dsp:spPr>
        <a:xfrm>
          <a:off x="0" y="952010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94DEF-258D-4244-9080-AE7EB34F2DAE}">
      <dsp:nvSpPr>
        <dsp:cNvPr id="0" name=""/>
        <dsp:cNvSpPr/>
      </dsp:nvSpPr>
      <dsp:spPr>
        <a:xfrm>
          <a:off x="209650" y="1107949"/>
          <a:ext cx="381555" cy="381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D21CB-64CC-1849-A02B-D2D1F1002CAE}">
      <dsp:nvSpPr>
        <dsp:cNvPr id="0" name=""/>
        <dsp:cNvSpPr/>
      </dsp:nvSpPr>
      <dsp:spPr>
        <a:xfrm>
          <a:off x="800857" y="952010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Source</a:t>
          </a:r>
          <a:r>
            <a:rPr lang="en-US" sz="1400" kern="1200" dirty="0"/>
            <a:t>: Bureau of Labor Statistics, CSV to JSON within MongoDB served via Flask RESTful API.</a:t>
          </a:r>
        </a:p>
      </dsp:txBody>
      <dsp:txXfrm>
        <a:off x="800857" y="952010"/>
        <a:ext cx="5426601" cy="758035"/>
      </dsp:txXfrm>
    </dsp:sp>
    <dsp:sp modelId="{47E0D02C-6256-4898-8940-45E818A2114C}">
      <dsp:nvSpPr>
        <dsp:cNvPr id="0" name=""/>
        <dsp:cNvSpPr/>
      </dsp:nvSpPr>
      <dsp:spPr>
        <a:xfrm>
          <a:off x="0" y="1899554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59AD5-E7BA-470C-9C79-114F531A30BE}">
      <dsp:nvSpPr>
        <dsp:cNvPr id="0" name=""/>
        <dsp:cNvSpPr/>
      </dsp:nvSpPr>
      <dsp:spPr>
        <a:xfrm>
          <a:off x="209650" y="2055493"/>
          <a:ext cx="381555" cy="381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16C69-84F2-46B1-8714-CF96BB60DB93}">
      <dsp:nvSpPr>
        <dsp:cNvPr id="0" name=""/>
        <dsp:cNvSpPr/>
      </dsp:nvSpPr>
      <dsp:spPr>
        <a:xfrm>
          <a:off x="800857" y="1899554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Categories of Interest: </a:t>
          </a:r>
          <a:r>
            <a:rPr lang="en-US" sz="1400" kern="1200" dirty="0"/>
            <a:t>Average hourly wage by state; average hourly wage for each occupation by state</a:t>
          </a:r>
        </a:p>
      </dsp:txBody>
      <dsp:txXfrm>
        <a:off x="800857" y="1899554"/>
        <a:ext cx="5426601" cy="758035"/>
      </dsp:txXfrm>
    </dsp:sp>
    <dsp:sp modelId="{0A5109FD-6D3E-4020-9591-18B42105BA02}">
      <dsp:nvSpPr>
        <dsp:cNvPr id="0" name=""/>
        <dsp:cNvSpPr/>
      </dsp:nvSpPr>
      <dsp:spPr>
        <a:xfrm>
          <a:off x="0" y="2847098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2948-2DC9-4317-AA87-FCA2D36BCDF0}">
      <dsp:nvSpPr>
        <dsp:cNvPr id="0" name=""/>
        <dsp:cNvSpPr/>
      </dsp:nvSpPr>
      <dsp:spPr>
        <a:xfrm>
          <a:off x="209650" y="3003037"/>
          <a:ext cx="381555" cy="381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2F23E-EF59-4E55-A5FB-AFE88C313309}">
      <dsp:nvSpPr>
        <dsp:cNvPr id="0" name=""/>
        <dsp:cNvSpPr/>
      </dsp:nvSpPr>
      <dsp:spPr>
        <a:xfrm>
          <a:off x="800857" y="2847098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Coding Approach: </a:t>
          </a:r>
          <a:r>
            <a:rPr lang="en-US" sz="1400" kern="1200" dirty="0"/>
            <a:t>HTML/CSS with JavaScript and Masonry JS/D3.JS </a:t>
          </a:r>
        </a:p>
      </dsp:txBody>
      <dsp:txXfrm>
        <a:off x="800857" y="2847098"/>
        <a:ext cx="5426601" cy="758035"/>
      </dsp:txXfrm>
    </dsp:sp>
    <dsp:sp modelId="{77A39AB5-6B27-4DCB-81EE-8ECDC7DF6123}">
      <dsp:nvSpPr>
        <dsp:cNvPr id="0" name=""/>
        <dsp:cNvSpPr/>
      </dsp:nvSpPr>
      <dsp:spPr>
        <a:xfrm>
          <a:off x="0" y="3794642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8FEF-60B7-48FE-A817-4FBCDB2DB1AD}">
      <dsp:nvSpPr>
        <dsp:cNvPr id="0" name=""/>
        <dsp:cNvSpPr/>
      </dsp:nvSpPr>
      <dsp:spPr>
        <a:xfrm>
          <a:off x="209650" y="3950580"/>
          <a:ext cx="381555" cy="381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D5497-3A2C-4699-8162-D9CDF6B29507}">
      <dsp:nvSpPr>
        <dsp:cNvPr id="0" name=""/>
        <dsp:cNvSpPr/>
      </dsp:nvSpPr>
      <dsp:spPr>
        <a:xfrm>
          <a:off x="800857" y="3794642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Munging: </a:t>
          </a:r>
          <a:r>
            <a:rPr lang="en-US" sz="1400" kern="1200" dirty="0"/>
            <a:t>Python (Pandas, etc.), MS Excel</a:t>
          </a:r>
        </a:p>
      </dsp:txBody>
      <dsp:txXfrm>
        <a:off x="800857" y="3794642"/>
        <a:ext cx="5426601" cy="758035"/>
      </dsp:txXfrm>
    </dsp:sp>
    <dsp:sp modelId="{C33EDF51-BA07-8649-94DE-E6828C1C1615}">
      <dsp:nvSpPr>
        <dsp:cNvPr id="0" name=""/>
        <dsp:cNvSpPr/>
      </dsp:nvSpPr>
      <dsp:spPr>
        <a:xfrm>
          <a:off x="0" y="4742186"/>
          <a:ext cx="6263640" cy="693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C7556-1DA6-A84A-A18A-6206F2D99657}">
      <dsp:nvSpPr>
        <dsp:cNvPr id="0" name=""/>
        <dsp:cNvSpPr/>
      </dsp:nvSpPr>
      <dsp:spPr>
        <a:xfrm>
          <a:off x="209650" y="4898124"/>
          <a:ext cx="381555" cy="381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06A55-A455-2441-AF78-75F2AC6C91E5}">
      <dsp:nvSpPr>
        <dsp:cNvPr id="0" name=""/>
        <dsp:cNvSpPr/>
      </dsp:nvSpPr>
      <dsp:spPr>
        <a:xfrm>
          <a:off x="800857" y="4742186"/>
          <a:ext cx="5426601" cy="75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5" tIns="80225" rIns="80225" bIns="802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 Challenges</a:t>
          </a:r>
        </a:p>
      </dsp:txBody>
      <dsp:txXfrm>
        <a:off x="800857" y="4742186"/>
        <a:ext cx="5426601" cy="758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19:39:48.2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19:40:27.1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19:40:49.4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DDAB-06EB-9E45-A109-097680D71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13815-0A68-6D4C-8312-2354B859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02EC-AE71-AE4D-9636-55776DF1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7C59-CBDA-E248-9193-13C4D951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E669-9E57-CD41-8955-CDC4F447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1942-7524-CB4E-9B20-44C1DEE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D96A-9C5C-F347-95BF-F67BE63F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ECD9-EC06-9F44-B4F9-E4935126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586-E650-F74E-8193-65D08AA0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1D08-2CCF-6A44-9C46-FF1D1F0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3C379-108D-954C-B243-17FE1DC4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1BD03-BA0D-CA4A-B5AD-83779821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9F67-D422-2544-97DB-9AD9E7D9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1424-C51D-0740-A364-033BFD78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92C6-F26D-8E43-A025-BF04D94C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EE33-C4E9-E741-ACB0-CEB5DDCF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ACF3-009F-144B-B7ED-B72CE7AF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530E-E406-6944-BC29-D6FCAE32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4E26-41C0-A54E-BFAC-5F70E60D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1E7F-752F-284A-A426-42CE8DF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AE3-C0C3-EF4B-89D5-B7A6F6AB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0776-FB45-2549-9F8B-8D712601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E89E-D846-844C-895E-4BC49138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74C6-7509-474B-803A-741B3FC5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957B-E3C8-E543-8165-9230C02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FB87-B3DB-394F-9898-B4CEF226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1D17-4170-0642-85AB-E44ADCFF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604FC-6BF7-B94E-8766-54A774509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9EE0-E059-5B42-8564-4601A9DA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AC31-5A4F-6148-9668-C8819CD2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B5EC-3174-474C-B9D2-49A29B9B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6A98-0D4F-464D-AC95-7F97450C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DBEE-AC4F-1844-A035-8F60F064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FA79B-8F8B-2840-9BBD-0AF27DD3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B9C85-559E-B847-A0AE-4BFA80578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88578-292D-BC4C-B98E-0D233612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FE69E-629B-4B46-9F5C-6B908D8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881E7-C372-6346-8843-C818DAC8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6C7EF-233B-B941-8D1E-A84CFC3E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29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F849-6A5B-C24E-B2A2-4C59EA4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A551D-6366-7C41-B3E8-501253A7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B4451-DFEB-7B48-9F5B-E81DB4A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6BD14-73F5-DD41-8015-09F55D10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5E33-5457-2F49-89CF-B7BA335B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22A47-DC17-584E-9A0E-A84766BE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77E1-B784-5D4E-8688-4E9C405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B0EF-7B31-A345-BF1C-2C5CDF57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4627-2C29-C947-A758-C7E84049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DFC68-521B-D54F-8B84-12669046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0F073-C7B6-524F-9DBD-9987924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7B95-9BF0-9B40-A685-6CAB9BEE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ED1A-210D-8741-934A-FC487DC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991D-BC76-2645-B5DB-B4C32F8C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BEB06-2DD7-1C43-B4B6-EE536D091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68526-5F20-B643-BE91-C704CDD9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8FF3-764F-D540-A14E-8723E0E3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812E-3E52-584A-8606-76FF425D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6191-779C-9A4D-A223-3115CCA4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AC2F4-2F13-C243-9257-162BA0DF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5AF8C-D4F7-1144-991F-9F207554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9F7B-5D62-B949-BA3A-847CC57E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C514-6452-BA40-8809-95C018C1D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96BD-9A91-904A-9F6A-408B7DA73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.xml"/><Relationship Id="rId1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anasean.github.io/the-average-american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23B7AD-1ADB-5342-8562-CA5282AE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217F3B-6977-4847-8CB8-593C800D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2610" y="5784773"/>
            <a:ext cx="6801612" cy="81407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Michael Maimoni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2AAD4E5-6D11-A440-A7D9-3513B6B02179}"/>
              </a:ext>
            </a:extLst>
          </p:cNvPr>
          <p:cNvSpPr txBox="1">
            <a:spLocks/>
          </p:cNvSpPr>
          <p:nvPr/>
        </p:nvSpPr>
        <p:spPr>
          <a:xfrm>
            <a:off x="6631511" y="5774044"/>
            <a:ext cx="6801612" cy="81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Joana Sean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DEFC65-0A90-BD45-87A8-61A321709862}"/>
                  </a:ext>
                </a:extLst>
              </p14:cNvPr>
              <p14:cNvContentPartPr/>
              <p14:nvPr/>
            </p14:nvContentPartPr>
            <p14:xfrm>
              <a:off x="-620196" y="-73609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DEFC65-0A90-BD45-87A8-61A3217098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628836" y="-7450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B04266-7C12-1F41-A10F-917F23EB5978}"/>
                  </a:ext>
                </a:extLst>
              </p14:cNvPr>
              <p14:cNvContentPartPr/>
              <p14:nvPr/>
            </p14:nvContentPartPr>
            <p14:xfrm>
              <a:off x="93684" y="-47437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B04266-7C12-1F41-A10F-917F23EB59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684" y="-4833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CBEA25-F3E9-A64E-BD48-B8DE4BAC2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7550" y="1385640"/>
            <a:ext cx="5676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D6AA-B21A-5245-B1BC-9684AE96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  <a:gradFill>
            <a:gsLst>
              <a:gs pos="28000">
                <a:srgbClr val="516A99"/>
              </a:gs>
              <a:gs pos="60000">
                <a:srgbClr val="364F7C"/>
              </a:gs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182880" tIns="182880" rIns="182880" bIns="182880" rtlCol="0">
            <a:normAutofit/>
          </a:bodyPr>
          <a:lstStyle/>
          <a:p>
            <a:pPr algn="ctr"/>
            <a:r>
              <a:rPr lang="en-US" b="1" dirty="0">
                <a:latin typeface="Simplified Arabic Fixed" panose="02070309020205020404" pitchFamily="49" charset="-78"/>
                <a:ea typeface="+mj-ea"/>
                <a:cs typeface="Simplified Arabic Fixed" panose="02070309020205020404" pitchFamily="49" charset="-78"/>
              </a:rPr>
              <a:t>CONTEXT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A15C5C3-A914-4218-8EBB-AF2DB6EAE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46773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76187B-CDA5-4647-9A9D-F93B652F0C90}"/>
                  </a:ext>
                </a:extLst>
              </p14:cNvPr>
              <p14:cNvContentPartPr/>
              <p14:nvPr/>
            </p14:nvContentPartPr>
            <p14:xfrm>
              <a:off x="3145044" y="334918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76187B-CDA5-4647-9A9D-F93B652F0C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6044" y="33405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6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F268-7E6E-5E40-81F3-86603659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45" y="5796554"/>
            <a:ext cx="4920741" cy="944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The Landing Page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540BF-2D46-5642-94F5-ADE7CF9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0" y="243730"/>
            <a:ext cx="9079969" cy="3724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Content Placeholder 14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2B10BF8-1A58-A14B-93DF-3FD418AFC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9761" y="589304"/>
            <a:ext cx="9079970" cy="497128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355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31414D2-7382-4D15-AC59-404CB9B0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045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64920-6A5C-FE4E-833D-25219C37E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1"/>
          <a:stretch/>
        </p:blipFill>
        <p:spPr>
          <a:xfrm>
            <a:off x="20" y="560680"/>
            <a:ext cx="12191675" cy="6858000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0475B2A8-68E0-4009-B99B-471A92BF0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700110" y="4283956"/>
            <a:ext cx="687754" cy="269317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">
            <a:extLst>
              <a:ext uri="{FF2B5EF4-FFF2-40B4-BE49-F238E27FC236}">
                <a16:creationId xmlns:a16="http://schemas.microsoft.com/office/drawing/2014/main" id="{4D98BCDE-4142-4D75-9D41-84A904187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702121" y="4151131"/>
            <a:ext cx="409371" cy="25926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775191EC-7206-4CEB-A04B-7526E6CF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8949" y="4151131"/>
            <a:ext cx="7057443" cy="2464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5DD45-DE39-B949-9967-66242B0F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682" y="4311186"/>
            <a:ext cx="6560136" cy="14292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Marion" panose="02020502060400020003" pitchFamily="18" charset="77"/>
              </a:rPr>
              <a:t>Figure 1 – US Choropleth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517AB584-8752-484B-91DE-FA247373F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864" y="4503803"/>
            <a:ext cx="801088" cy="2473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83D18AA-57A8-744F-9085-C0620B23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0"/>
            <a:ext cx="12192000" cy="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CD0BF72-0C4D-44AB-AA6C-FD2587C5D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092C4657-70F9-8A46-8B58-8CC5E0C94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69" r="12208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5DD45-DE39-B949-9967-66242B0F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23" y="2297767"/>
            <a:ext cx="5437074" cy="1630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  <a:latin typeface="Marion" panose="02020502060400020003" pitchFamily="18" charset="77"/>
              </a:rPr>
              <a:t>Figure 2 – Zoomable Sunburst</a:t>
            </a:r>
          </a:p>
        </p:txBody>
      </p:sp>
    </p:spTree>
    <p:extLst>
      <p:ext uri="{BB962C8B-B14F-4D97-AF65-F5344CB8AC3E}">
        <p14:creationId xmlns:p14="http://schemas.microsoft.com/office/powerpoint/2010/main" val="76870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DD45-DE39-B949-9967-66242B0F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93" y="508922"/>
            <a:ext cx="32773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Marion" panose="02020502060400020003" pitchFamily="18" charset="77"/>
              </a:rPr>
              <a:t>Mongo DB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AAF1A-2667-A74F-929C-9E6C5905A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5" r="1" b="1625"/>
          <a:stretch/>
        </p:blipFill>
        <p:spPr>
          <a:xfrm>
            <a:off x="44245" y="1690688"/>
            <a:ext cx="6233160" cy="4272681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A47E9C-6A49-4E44-9281-C8AD8874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78" y="74294"/>
            <a:ext cx="7826477" cy="253727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DF3E161-3FC9-1942-9549-FB943092573B}"/>
              </a:ext>
            </a:extLst>
          </p:cNvPr>
          <p:cNvSpPr txBox="1">
            <a:spLocks/>
          </p:cNvSpPr>
          <p:nvPr/>
        </p:nvSpPr>
        <p:spPr>
          <a:xfrm>
            <a:off x="5709593" y="652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Marion" panose="02020502060400020003" pitchFamily="18" charset="77"/>
              </a:rPr>
              <a:t>Flask RESTful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C909F-2B78-A843-91A2-9E9EED66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71" y="2454161"/>
            <a:ext cx="4960818" cy="39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5DD45-DE39-B949-9967-66242B0F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41" y="374257"/>
            <a:ext cx="3980807" cy="7023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500" u="sng" kern="12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Key Challenges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Skeleton">
            <a:extLst>
              <a:ext uri="{FF2B5EF4-FFF2-40B4-BE49-F238E27FC236}">
                <a16:creationId xmlns:a16="http://schemas.microsoft.com/office/drawing/2014/main" id="{FEA54F05-0CC3-4B42-B220-B81B84E8C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44FEC616-8759-7043-9473-B3F68F4861FA}"/>
              </a:ext>
            </a:extLst>
          </p:cNvPr>
          <p:cNvSpPr txBox="1">
            <a:spLocks/>
          </p:cNvSpPr>
          <p:nvPr/>
        </p:nvSpPr>
        <p:spPr>
          <a:xfrm>
            <a:off x="264586" y="1308640"/>
            <a:ext cx="3980807" cy="106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Build to Hierarchy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Marion" panose="02020502060400020003" pitchFamily="18" charset="77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Masonry JS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Marion" panose="02020502060400020003" pitchFamily="18" charset="77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Marion" panose="02020502060400020003" pitchFamily="18" charset="77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Marion" panose="02020502060400020003" pitchFamily="18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1770453-DEF7-FF47-BB99-37E0B5250E5C}"/>
              </a:ext>
            </a:extLst>
          </p:cNvPr>
          <p:cNvSpPr txBox="1">
            <a:spLocks/>
          </p:cNvSpPr>
          <p:nvPr/>
        </p:nvSpPr>
        <p:spPr>
          <a:xfrm>
            <a:off x="1102856" y="3429000"/>
            <a:ext cx="4188542" cy="702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u="sng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Overall Assessment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5D80ECD-A555-CF49-BA03-816ABFB7006E}"/>
              </a:ext>
            </a:extLst>
          </p:cNvPr>
          <p:cNvSpPr txBox="1">
            <a:spLocks/>
          </p:cNvSpPr>
          <p:nvPr/>
        </p:nvSpPr>
        <p:spPr>
          <a:xfrm>
            <a:off x="264586" y="2606498"/>
            <a:ext cx="5831414" cy="106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“Challenges are what make life interesting and overcoming them is what makes life meaningful.”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Marion" panose="02020502060400020003" pitchFamily="18" charset="77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8C8E7E3-53DC-914C-AD6B-31F993F6A6CA}"/>
              </a:ext>
            </a:extLst>
          </p:cNvPr>
          <p:cNvSpPr txBox="1">
            <a:spLocks/>
          </p:cNvSpPr>
          <p:nvPr/>
        </p:nvSpPr>
        <p:spPr>
          <a:xfrm>
            <a:off x="133418" y="4199324"/>
            <a:ext cx="5831414" cy="106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arion" panose="02020502060400020003" pitchFamily="18" charset="77"/>
              </a:rPr>
              <a:t>Next steps, we would host our data and run the visual from AWS.</a:t>
            </a:r>
          </a:p>
        </p:txBody>
      </p:sp>
    </p:spTree>
    <p:extLst>
      <p:ext uri="{BB962C8B-B14F-4D97-AF65-F5344CB8AC3E}">
        <p14:creationId xmlns:p14="http://schemas.microsoft.com/office/powerpoint/2010/main" val="402394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Marion</vt:lpstr>
      <vt:lpstr>Simplified Arabic Fixed</vt:lpstr>
      <vt:lpstr>Office Theme</vt:lpstr>
      <vt:lpstr>PowerPoint Presentation</vt:lpstr>
      <vt:lpstr>CONTEXT</vt:lpstr>
      <vt:lpstr>The Landing Page</vt:lpstr>
      <vt:lpstr>Figure 1 – US Choropleth</vt:lpstr>
      <vt:lpstr>Figure 2 – Zoomable Sunburst</vt:lpstr>
      <vt:lpstr>Mongo DB </vt:lpstr>
      <vt:lpstr>Key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Sean</dc:creator>
  <cp:lastModifiedBy>Joana Sean</cp:lastModifiedBy>
  <cp:revision>3</cp:revision>
  <dcterms:created xsi:type="dcterms:W3CDTF">2020-04-18T19:19:28Z</dcterms:created>
  <dcterms:modified xsi:type="dcterms:W3CDTF">2020-04-18T19:25:41Z</dcterms:modified>
</cp:coreProperties>
</file>