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67" r:id="rId4"/>
    <p:sldId id="281" r:id="rId5"/>
    <p:sldId id="268" r:id="rId6"/>
    <p:sldId id="270" r:id="rId7"/>
    <p:sldId id="280" r:id="rId8"/>
    <p:sldId id="269" r:id="rId9"/>
    <p:sldId id="271" r:id="rId10"/>
    <p:sldId id="272" r:id="rId11"/>
    <p:sldId id="274" r:id="rId12"/>
    <p:sldId id="275" r:id="rId13"/>
    <p:sldId id="278" r:id="rId14"/>
    <p:sldId id="276" r:id="rId15"/>
    <p:sldId id="279" r:id="rId1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0BD0E-8862-43F0-B4E0-2F3B80DCB611}" type="datetimeFigureOut">
              <a:rPr lang="de-CH" smtClean="0"/>
              <a:t>19.04.2011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34E48-11CF-4FCE-9BEB-FC57B1DBF21D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A1933-5C50-4FA7-9B1C-C6430CFD9E45}" type="datetimeFigureOut">
              <a:rPr lang="fr-FR" smtClean="0"/>
              <a:pPr/>
              <a:t>19/04/2011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77E66-72B2-40AD-BB08-A470E417D6DC}" type="slidenum">
              <a:rPr lang="fr-FR" smtClean="0"/>
              <a:pPr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77E66-72B2-40AD-BB08-A470E417D6D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77E66-72B2-40AD-BB08-A470E417D6D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D81B-7B79-497C-985E-7D9A5E2742B1}" type="datetime1">
              <a:rPr lang="en-GB" smtClean="0"/>
              <a:pPr/>
              <a:t>19/04/2011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53E0-52E8-4C95-8B14-AE1B418E74F5}" type="datetime1">
              <a:rPr lang="en-GB" smtClean="0"/>
              <a:pPr/>
              <a:t>19/04/2011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4141-57C5-40E2-A064-A01A90914467}" type="datetime1">
              <a:rPr lang="en-GB" smtClean="0"/>
              <a:pPr/>
              <a:t>19/04/2011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8CE1-FF8A-48E2-BB81-B630F2423F80}" type="datetime1">
              <a:rPr lang="en-GB" smtClean="0"/>
              <a:pPr/>
              <a:t>19/04/2011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3044-01C8-4D1D-A0F6-D7502EC29AE4}" type="datetime1">
              <a:rPr lang="en-GB" smtClean="0"/>
              <a:pPr/>
              <a:t>19/04/2011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2099-EFA3-4AB2-A312-7BC2181DF0CD}" type="datetime1">
              <a:rPr lang="en-GB" smtClean="0"/>
              <a:pPr/>
              <a:t>19/04/2011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085F-5C94-480F-8409-BFA78EE57ED8}" type="datetime1">
              <a:rPr lang="en-GB" smtClean="0"/>
              <a:pPr/>
              <a:t>19/04/2011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6038-9C1A-4E93-8280-7F2C8112CADA}" type="datetime1">
              <a:rPr lang="en-GB" smtClean="0"/>
              <a:pPr/>
              <a:t>19/04/2011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502D-A239-4D88-B549-35F7FBDF84E4}" type="datetime1">
              <a:rPr lang="en-GB" smtClean="0"/>
              <a:pPr/>
              <a:t>19/04/2011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08E9-C771-48B0-B426-DE9DAF967BCA}" type="datetime1">
              <a:rPr lang="en-GB" smtClean="0"/>
              <a:pPr/>
              <a:t>19/04/2011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158E-510F-45BB-914C-8F59AE8E8242}" type="datetime1">
              <a:rPr lang="en-GB" smtClean="0"/>
              <a:pPr/>
              <a:t>19/04/2011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19E6-FE60-482F-8A45-016E17E32AE7}" type="datetime1">
              <a:rPr lang="en-GB" smtClean="0"/>
              <a:pPr/>
              <a:t>19/04/2011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395536" y="1556792"/>
            <a:ext cx="8280920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Welcome message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Baby Clothes Shop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2915816" y="2996952"/>
            <a:ext cx="331236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Logo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21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GB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Sign In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Checkout process: Select one of the options. </a:t>
            </a:r>
            <a:endParaRPr lang="en-GB" sz="1400" dirty="0"/>
          </a:p>
        </p:txBody>
      </p:sp>
      <p:sp>
        <p:nvSpPr>
          <p:cNvPr id="44" name="Rectangle 12"/>
          <p:cNvSpPr/>
          <p:nvPr/>
        </p:nvSpPr>
        <p:spPr>
          <a:xfrm>
            <a:off x="395536" y="1700808"/>
            <a:ext cx="8280920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45" name="TextBox 13"/>
          <p:cNvSpPr txBox="1"/>
          <p:nvPr/>
        </p:nvSpPr>
        <p:spPr>
          <a:xfrm>
            <a:off x="611560" y="2348880"/>
            <a:ext cx="2378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 am a returning customer</a:t>
            </a:r>
          </a:p>
          <a:p>
            <a:endParaRPr lang="en-GB" sz="1100" b="1" dirty="0" smtClean="0"/>
          </a:p>
          <a:p>
            <a:endParaRPr lang="en-GB" sz="1100" b="1" dirty="0" smtClean="0"/>
          </a:p>
          <a:p>
            <a:r>
              <a:rPr lang="en-GB" sz="1100" dirty="0" smtClean="0"/>
              <a:t>Email: </a:t>
            </a:r>
          </a:p>
          <a:p>
            <a:endParaRPr lang="en-GB" sz="1100" dirty="0" smtClean="0"/>
          </a:p>
          <a:p>
            <a:r>
              <a:rPr lang="en-GB" sz="1100" dirty="0" smtClean="0"/>
              <a:t>Password:</a:t>
            </a:r>
          </a:p>
          <a:p>
            <a:endParaRPr lang="en-GB" sz="1100" b="1" dirty="0" smtClean="0"/>
          </a:p>
          <a:p>
            <a:r>
              <a:rPr lang="en-GB" sz="1100" b="1" u="sng" dirty="0" smtClean="0"/>
              <a:t>Forgot password</a:t>
            </a:r>
          </a:p>
        </p:txBody>
      </p:sp>
      <p:sp>
        <p:nvSpPr>
          <p:cNvPr id="47" name="Rectangle 14"/>
          <p:cNvSpPr/>
          <p:nvPr/>
        </p:nvSpPr>
        <p:spPr>
          <a:xfrm>
            <a:off x="1547664" y="2852936"/>
            <a:ext cx="1497613" cy="2087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15"/>
          <p:cNvSpPr/>
          <p:nvPr/>
        </p:nvSpPr>
        <p:spPr>
          <a:xfrm>
            <a:off x="1547664" y="3212976"/>
            <a:ext cx="1497613" cy="2087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16"/>
          <p:cNvSpPr/>
          <p:nvPr/>
        </p:nvSpPr>
        <p:spPr>
          <a:xfrm>
            <a:off x="1979712" y="4005064"/>
            <a:ext cx="1057139" cy="2087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Sign In</a:t>
            </a:r>
            <a:endParaRPr lang="en-GB" sz="1400" dirty="0"/>
          </a:p>
        </p:txBody>
      </p:sp>
      <p:sp>
        <p:nvSpPr>
          <p:cNvPr id="63" name="TextBox 17"/>
          <p:cNvSpPr txBox="1"/>
          <p:nvPr/>
        </p:nvSpPr>
        <p:spPr>
          <a:xfrm>
            <a:off x="3491880" y="2346265"/>
            <a:ext cx="2304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I’d like to create an account</a:t>
            </a:r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GB" sz="1100" dirty="0" smtClean="0"/>
              <a:t>Speed up checkout process by creating an account</a:t>
            </a:r>
          </a:p>
        </p:txBody>
      </p:sp>
      <p:sp>
        <p:nvSpPr>
          <p:cNvPr id="64" name="Rectangle 18"/>
          <p:cNvSpPr/>
          <p:nvPr/>
        </p:nvSpPr>
        <p:spPr>
          <a:xfrm>
            <a:off x="3779912" y="4005064"/>
            <a:ext cx="1673803" cy="2087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Create account</a:t>
            </a:r>
            <a:endParaRPr lang="en-GB" sz="1400" dirty="0"/>
          </a:p>
        </p:txBody>
      </p:sp>
      <p:cxnSp>
        <p:nvCxnSpPr>
          <p:cNvPr id="65" name="Straight Connector 24"/>
          <p:cNvCxnSpPr/>
          <p:nvPr/>
        </p:nvCxnSpPr>
        <p:spPr>
          <a:xfrm rot="5400000">
            <a:off x="1295636" y="3753036"/>
            <a:ext cx="410445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26"/>
          <p:cNvCxnSpPr/>
          <p:nvPr/>
        </p:nvCxnSpPr>
        <p:spPr>
          <a:xfrm rot="5400000">
            <a:off x="3959932" y="3753036"/>
            <a:ext cx="410445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27"/>
          <p:cNvSpPr txBox="1"/>
          <p:nvPr/>
        </p:nvSpPr>
        <p:spPr>
          <a:xfrm>
            <a:off x="6156176" y="2348880"/>
            <a:ext cx="23042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 don`t wish to create an account </a:t>
            </a:r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GB" sz="1100" dirty="0" smtClean="0"/>
              <a:t>Checkout without creating an account</a:t>
            </a:r>
          </a:p>
        </p:txBody>
      </p:sp>
      <p:sp>
        <p:nvSpPr>
          <p:cNvPr id="68" name="Rectangle 28"/>
          <p:cNvSpPr/>
          <p:nvPr/>
        </p:nvSpPr>
        <p:spPr>
          <a:xfrm>
            <a:off x="6444208" y="4005064"/>
            <a:ext cx="1673803" cy="2087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Guest Checkout</a:t>
            </a:r>
            <a:endParaRPr lang="en-GB" sz="1400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10</a:t>
            </a:fld>
            <a:endParaRPr lang="en-GB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Step 1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first step: Provide a shipping address. </a:t>
            </a:r>
            <a:endParaRPr lang="en-GB" sz="1400" dirty="0"/>
          </a:p>
        </p:txBody>
      </p:sp>
      <p:sp>
        <p:nvSpPr>
          <p:cNvPr id="34" name="Rectangle 13"/>
          <p:cNvSpPr/>
          <p:nvPr/>
        </p:nvSpPr>
        <p:spPr>
          <a:xfrm>
            <a:off x="395536" y="1831927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35" name="Flowchart: Merge 14"/>
          <p:cNvSpPr/>
          <p:nvPr/>
        </p:nvSpPr>
        <p:spPr>
          <a:xfrm>
            <a:off x="539552" y="2123712"/>
            <a:ext cx="431298" cy="13971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5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37" name="Rectangle 17"/>
          <p:cNvSpPr/>
          <p:nvPr/>
        </p:nvSpPr>
        <p:spPr>
          <a:xfrm>
            <a:off x="395536" y="2320937"/>
            <a:ext cx="4830537" cy="293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18"/>
          <p:cNvSpPr/>
          <p:nvPr/>
        </p:nvSpPr>
        <p:spPr>
          <a:xfrm>
            <a:off x="395536" y="581386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39" name="Rectangle 19"/>
          <p:cNvSpPr/>
          <p:nvPr/>
        </p:nvSpPr>
        <p:spPr>
          <a:xfrm>
            <a:off x="395536" y="5394711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40" name="TextBox 20"/>
          <p:cNvSpPr txBox="1"/>
          <p:nvPr/>
        </p:nvSpPr>
        <p:spPr>
          <a:xfrm>
            <a:off x="481796" y="2390795"/>
            <a:ext cx="4234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Shipping Address	</a:t>
            </a:r>
            <a:r>
              <a:rPr lang="en-GB" sz="1000" b="1" dirty="0" smtClean="0">
                <a:solidFill>
                  <a:srgbClr val="FF0000"/>
                </a:solidFill>
              </a:rPr>
              <a:t>(</a:t>
            </a:r>
            <a:r>
              <a:rPr lang="en-GB" sz="1000" dirty="0" smtClean="0">
                <a:solidFill>
                  <a:srgbClr val="FF0000"/>
                </a:solidFill>
              </a:rPr>
              <a:t>All fields are mandatory)</a:t>
            </a:r>
            <a:endParaRPr lang="en-GB" sz="1400" dirty="0" smtClean="0">
              <a:solidFill>
                <a:srgbClr val="FF0000"/>
              </a:solidFill>
            </a:endParaRPr>
          </a:p>
        </p:txBody>
      </p:sp>
      <p:sp>
        <p:nvSpPr>
          <p:cNvPr id="41" name="TextBox 21"/>
          <p:cNvSpPr txBox="1"/>
          <p:nvPr/>
        </p:nvSpPr>
        <p:spPr>
          <a:xfrm>
            <a:off x="481796" y="2717519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First Name</a:t>
            </a:r>
            <a:endParaRPr lang="en-GB" sz="1200" dirty="0"/>
          </a:p>
        </p:txBody>
      </p:sp>
      <p:sp>
        <p:nvSpPr>
          <p:cNvPr id="42" name="TextBox 22"/>
          <p:cNvSpPr txBox="1"/>
          <p:nvPr/>
        </p:nvSpPr>
        <p:spPr>
          <a:xfrm>
            <a:off x="999353" y="3156014"/>
            <a:ext cx="250152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43" name="Rectangle 23"/>
          <p:cNvSpPr/>
          <p:nvPr/>
        </p:nvSpPr>
        <p:spPr>
          <a:xfrm>
            <a:off x="568055" y="2982980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24"/>
          <p:cNvSpPr/>
          <p:nvPr/>
        </p:nvSpPr>
        <p:spPr>
          <a:xfrm>
            <a:off x="2897064" y="2982980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25"/>
          <p:cNvSpPr txBox="1"/>
          <p:nvPr/>
        </p:nvSpPr>
        <p:spPr>
          <a:xfrm>
            <a:off x="2810804" y="2717519"/>
            <a:ext cx="1207634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Last Name</a:t>
            </a:r>
            <a:endParaRPr lang="en-GB" sz="1200" dirty="0"/>
          </a:p>
        </p:txBody>
      </p:sp>
      <p:sp>
        <p:nvSpPr>
          <p:cNvPr id="46" name="TextBox 26"/>
          <p:cNvSpPr txBox="1"/>
          <p:nvPr/>
        </p:nvSpPr>
        <p:spPr>
          <a:xfrm>
            <a:off x="481796" y="3156014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Street</a:t>
            </a:r>
            <a:endParaRPr lang="en-GB" sz="1200" dirty="0"/>
          </a:p>
        </p:txBody>
      </p:sp>
      <p:sp>
        <p:nvSpPr>
          <p:cNvPr id="47" name="Rectangle 27"/>
          <p:cNvSpPr/>
          <p:nvPr/>
        </p:nvSpPr>
        <p:spPr>
          <a:xfrm>
            <a:off x="568055" y="3435448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28"/>
          <p:cNvSpPr/>
          <p:nvPr/>
        </p:nvSpPr>
        <p:spPr>
          <a:xfrm>
            <a:off x="2897064" y="3435448"/>
            <a:ext cx="603817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29"/>
          <p:cNvSpPr txBox="1"/>
          <p:nvPr/>
        </p:nvSpPr>
        <p:spPr>
          <a:xfrm>
            <a:off x="2810804" y="3156014"/>
            <a:ext cx="1207634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Nr</a:t>
            </a:r>
            <a:endParaRPr lang="en-GB" sz="1200" dirty="0"/>
          </a:p>
        </p:txBody>
      </p:sp>
      <p:sp>
        <p:nvSpPr>
          <p:cNvPr id="51" name="TextBox 30"/>
          <p:cNvSpPr txBox="1"/>
          <p:nvPr/>
        </p:nvSpPr>
        <p:spPr>
          <a:xfrm>
            <a:off x="481796" y="3645024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City</a:t>
            </a:r>
            <a:endParaRPr lang="en-GB" sz="1200" dirty="0"/>
          </a:p>
        </p:txBody>
      </p:sp>
      <p:sp>
        <p:nvSpPr>
          <p:cNvPr id="52" name="Rectangle 31"/>
          <p:cNvSpPr/>
          <p:nvPr/>
        </p:nvSpPr>
        <p:spPr>
          <a:xfrm>
            <a:off x="568055" y="3924458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32"/>
          <p:cNvSpPr/>
          <p:nvPr/>
        </p:nvSpPr>
        <p:spPr>
          <a:xfrm>
            <a:off x="2897064" y="3924458"/>
            <a:ext cx="603817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33"/>
          <p:cNvSpPr txBox="1"/>
          <p:nvPr/>
        </p:nvSpPr>
        <p:spPr>
          <a:xfrm>
            <a:off x="2810804" y="3645024"/>
            <a:ext cx="1207634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Zip</a:t>
            </a:r>
            <a:endParaRPr lang="en-GB" sz="1200" dirty="0"/>
          </a:p>
        </p:txBody>
      </p:sp>
      <p:sp>
        <p:nvSpPr>
          <p:cNvPr id="55" name="TextBox 34"/>
          <p:cNvSpPr txBox="1"/>
          <p:nvPr/>
        </p:nvSpPr>
        <p:spPr>
          <a:xfrm>
            <a:off x="481796" y="4164126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Country</a:t>
            </a:r>
            <a:endParaRPr lang="en-GB" sz="1200" dirty="0"/>
          </a:p>
        </p:txBody>
      </p:sp>
      <p:sp>
        <p:nvSpPr>
          <p:cNvPr id="57" name="Rounded Rectangle 42"/>
          <p:cNvSpPr/>
          <p:nvPr/>
        </p:nvSpPr>
        <p:spPr>
          <a:xfrm>
            <a:off x="3932179" y="4797152"/>
            <a:ext cx="1121375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Step</a:t>
            </a:r>
            <a:endParaRPr lang="en-GB" sz="1200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69" name="TextBox 81"/>
          <p:cNvSpPr txBox="1"/>
          <p:nvPr/>
        </p:nvSpPr>
        <p:spPr>
          <a:xfrm>
            <a:off x="6948264" y="2320937"/>
            <a:ext cx="693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Trouser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grpSp>
        <p:nvGrpSpPr>
          <p:cNvPr id="75" name="Gruppieren 74"/>
          <p:cNvGrpSpPr/>
          <p:nvPr/>
        </p:nvGrpSpPr>
        <p:grpSpPr>
          <a:xfrm>
            <a:off x="568055" y="4443560"/>
            <a:ext cx="1638932" cy="209576"/>
            <a:chOff x="568055" y="4659584"/>
            <a:chExt cx="1638932" cy="209576"/>
          </a:xfrm>
        </p:grpSpPr>
        <p:sp>
          <p:nvSpPr>
            <p:cNvPr id="56" name="Rectangle 35"/>
            <p:cNvSpPr/>
            <p:nvPr/>
          </p:nvSpPr>
          <p:spPr>
            <a:xfrm>
              <a:off x="568055" y="4659584"/>
              <a:ext cx="1638932" cy="209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 smtClean="0">
                  <a:solidFill>
                    <a:schemeClr val="tx1"/>
                  </a:solidFill>
                </a:rPr>
                <a:t>Select your country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73" name="Action Button: Forward or Next 67">
              <a:hlinkClick r:id="" action="ppaction://hlinkshowjump?jump=nextslide" highlightClick="1"/>
            </p:cNvPr>
            <p:cNvSpPr/>
            <p:nvPr/>
          </p:nvSpPr>
          <p:spPr>
            <a:xfrm rot="5400000">
              <a:off x="2014087" y="4673625"/>
              <a:ext cx="144016" cy="176190"/>
            </a:xfrm>
            <a:prstGeom prst="actionButtonForwardNex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Espace réservé du numéro de diapositive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11</a:t>
            </a:fld>
            <a:endParaRPr lang="en-GB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7" name="TextBox 21"/>
          <p:cNvSpPr txBox="1"/>
          <p:nvPr/>
        </p:nvSpPr>
        <p:spPr>
          <a:xfrm>
            <a:off x="467544" y="4682155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Email</a:t>
            </a:r>
            <a:endParaRPr lang="en-GB" sz="1200" dirty="0"/>
          </a:p>
        </p:txBody>
      </p:sp>
      <p:sp>
        <p:nvSpPr>
          <p:cNvPr id="78" name="Rectangle 23"/>
          <p:cNvSpPr/>
          <p:nvPr/>
        </p:nvSpPr>
        <p:spPr>
          <a:xfrm>
            <a:off x="553803" y="4947616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4" descr="D:\Downloads\CA3240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276872"/>
            <a:ext cx="391385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Step 2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second step: Choose the preferred payment option. </a:t>
            </a:r>
            <a:endParaRPr lang="en-GB" sz="1400" dirty="0"/>
          </a:p>
        </p:txBody>
      </p:sp>
      <p:sp>
        <p:nvSpPr>
          <p:cNvPr id="34" name="Rectangle 13"/>
          <p:cNvSpPr/>
          <p:nvPr/>
        </p:nvSpPr>
        <p:spPr>
          <a:xfrm>
            <a:off x="395536" y="1831927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35" name="Flowchart: Merge 14"/>
          <p:cNvSpPr/>
          <p:nvPr/>
        </p:nvSpPr>
        <p:spPr>
          <a:xfrm>
            <a:off x="539552" y="2546616"/>
            <a:ext cx="431298" cy="13971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5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38" name="Rectangle 18"/>
          <p:cNvSpPr/>
          <p:nvPr/>
        </p:nvSpPr>
        <p:spPr>
          <a:xfrm>
            <a:off x="395536" y="581386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39" name="Rectangle 19"/>
          <p:cNvSpPr/>
          <p:nvPr/>
        </p:nvSpPr>
        <p:spPr>
          <a:xfrm>
            <a:off x="395536" y="226718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sp>
        <p:nvSpPr>
          <p:cNvPr id="72" name="Rectangle 17"/>
          <p:cNvSpPr/>
          <p:nvPr/>
        </p:nvSpPr>
        <p:spPr>
          <a:xfrm>
            <a:off x="395536" y="2762640"/>
            <a:ext cx="4830537" cy="293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ounded Rectangle 42"/>
          <p:cNvSpPr/>
          <p:nvPr/>
        </p:nvSpPr>
        <p:spPr>
          <a:xfrm>
            <a:off x="3932179" y="5238855"/>
            <a:ext cx="1121375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Step</a:t>
            </a:r>
            <a:endParaRPr lang="en-GB" sz="1200" dirty="0"/>
          </a:p>
        </p:txBody>
      </p:sp>
      <p:sp>
        <p:nvSpPr>
          <p:cNvPr id="37" name="TextBox 20"/>
          <p:cNvSpPr txBox="1"/>
          <p:nvPr/>
        </p:nvSpPr>
        <p:spPr>
          <a:xfrm>
            <a:off x="539552" y="2852936"/>
            <a:ext cx="293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Payment options</a:t>
            </a:r>
            <a:endParaRPr lang="en-GB" sz="1400" b="1" dirty="0"/>
          </a:p>
        </p:txBody>
      </p:sp>
      <p:sp>
        <p:nvSpPr>
          <p:cNvPr id="40" name="TextBox 21"/>
          <p:cNvSpPr txBox="1"/>
          <p:nvPr/>
        </p:nvSpPr>
        <p:spPr>
          <a:xfrm>
            <a:off x="539552" y="3140968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Please choose one of the following options.</a:t>
            </a:r>
            <a:endParaRPr lang="en-GB" sz="1200" dirty="0"/>
          </a:p>
        </p:txBody>
      </p:sp>
      <p:sp>
        <p:nvSpPr>
          <p:cNvPr id="42" name="TextBox 21"/>
          <p:cNvSpPr txBox="1"/>
          <p:nvPr/>
        </p:nvSpPr>
        <p:spPr>
          <a:xfrm>
            <a:off x="1115616" y="34290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Credit Card</a:t>
            </a:r>
            <a:endParaRPr lang="en-GB" sz="1200" dirty="0"/>
          </a:p>
        </p:txBody>
      </p:sp>
      <p:sp>
        <p:nvSpPr>
          <p:cNvPr id="44" name="TextBox 21"/>
          <p:cNvSpPr txBox="1"/>
          <p:nvPr/>
        </p:nvSpPr>
        <p:spPr>
          <a:xfrm>
            <a:off x="1115616" y="371703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Debit Card</a:t>
            </a:r>
            <a:endParaRPr lang="en-GB" sz="1200" dirty="0"/>
          </a:p>
        </p:txBody>
      </p:sp>
      <p:sp>
        <p:nvSpPr>
          <p:cNvPr id="45" name="TextBox 21"/>
          <p:cNvSpPr txBox="1"/>
          <p:nvPr/>
        </p:nvSpPr>
        <p:spPr>
          <a:xfrm>
            <a:off x="1115616" y="40050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Bank transfer</a:t>
            </a:r>
            <a:endParaRPr lang="en-GB" sz="1200" dirty="0"/>
          </a:p>
        </p:txBody>
      </p:sp>
      <p:sp>
        <p:nvSpPr>
          <p:cNvPr id="46" name="TextBox 21"/>
          <p:cNvSpPr txBox="1"/>
          <p:nvPr/>
        </p:nvSpPr>
        <p:spPr>
          <a:xfrm>
            <a:off x="1115616" y="42930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PayPal</a:t>
            </a:r>
            <a:endParaRPr lang="en-GB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6443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76275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164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32967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Espace réservé du numéro de diapositive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12</a:t>
            </a:fld>
            <a:endParaRPr lang="en-GB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1" name="TextBox 81"/>
          <p:cNvSpPr txBox="1"/>
          <p:nvPr/>
        </p:nvSpPr>
        <p:spPr>
          <a:xfrm>
            <a:off x="6948264" y="2320937"/>
            <a:ext cx="693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Trouser</a:t>
            </a:r>
            <a:endParaRPr lang="en-GB" sz="1200" dirty="0"/>
          </a:p>
        </p:txBody>
      </p:sp>
      <p:pic>
        <p:nvPicPr>
          <p:cNvPr id="54" name="Picture 4" descr="D:\Downloads\CA32406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276872"/>
            <a:ext cx="391385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Step 2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second step:  if “Credit Card” is chosen, fill in credit card details. </a:t>
            </a:r>
            <a:endParaRPr lang="en-GB" sz="1400" dirty="0"/>
          </a:p>
        </p:txBody>
      </p:sp>
      <p:sp>
        <p:nvSpPr>
          <p:cNvPr id="34" name="Rectangle 13"/>
          <p:cNvSpPr/>
          <p:nvPr/>
        </p:nvSpPr>
        <p:spPr>
          <a:xfrm>
            <a:off x="395536" y="1831927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35" name="Flowchart: Merge 14"/>
          <p:cNvSpPr/>
          <p:nvPr/>
        </p:nvSpPr>
        <p:spPr>
          <a:xfrm>
            <a:off x="539552" y="2546616"/>
            <a:ext cx="431298" cy="13971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5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38" name="Rectangle 18"/>
          <p:cNvSpPr/>
          <p:nvPr/>
        </p:nvSpPr>
        <p:spPr>
          <a:xfrm>
            <a:off x="395536" y="581386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39" name="Rectangle 19"/>
          <p:cNvSpPr/>
          <p:nvPr/>
        </p:nvSpPr>
        <p:spPr>
          <a:xfrm>
            <a:off x="395536" y="226718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sp>
        <p:nvSpPr>
          <p:cNvPr id="72" name="Rectangle 17"/>
          <p:cNvSpPr/>
          <p:nvPr/>
        </p:nvSpPr>
        <p:spPr>
          <a:xfrm>
            <a:off x="395536" y="2762640"/>
            <a:ext cx="4830537" cy="293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ounded Rectangle 42"/>
          <p:cNvSpPr/>
          <p:nvPr/>
        </p:nvSpPr>
        <p:spPr>
          <a:xfrm>
            <a:off x="3932179" y="5238855"/>
            <a:ext cx="1121375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Step</a:t>
            </a:r>
            <a:endParaRPr lang="en-GB" sz="1200" dirty="0"/>
          </a:p>
        </p:txBody>
      </p:sp>
      <p:sp>
        <p:nvSpPr>
          <p:cNvPr id="40" name="TextBox 20"/>
          <p:cNvSpPr txBox="1"/>
          <p:nvPr/>
        </p:nvSpPr>
        <p:spPr>
          <a:xfrm>
            <a:off x="539552" y="2852936"/>
            <a:ext cx="293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Payment details</a:t>
            </a:r>
            <a:endParaRPr lang="en-GB" sz="1400" b="1" dirty="0"/>
          </a:p>
        </p:txBody>
      </p:sp>
      <p:sp>
        <p:nvSpPr>
          <p:cNvPr id="41" name="TextBox 21"/>
          <p:cNvSpPr txBox="1"/>
          <p:nvPr/>
        </p:nvSpPr>
        <p:spPr>
          <a:xfrm>
            <a:off x="539552" y="3140968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Please select your credit card and fill in the card details below.</a:t>
            </a:r>
            <a:endParaRPr lang="en-GB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49152"/>
          <a:stretch>
            <a:fillRect/>
          </a:stretch>
        </p:blipFill>
        <p:spPr bwMode="auto">
          <a:xfrm>
            <a:off x="971600" y="3429000"/>
            <a:ext cx="55727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50000"/>
          <a:stretch>
            <a:fillRect/>
          </a:stretch>
        </p:blipFill>
        <p:spPr bwMode="auto">
          <a:xfrm>
            <a:off x="2483768" y="3429000"/>
            <a:ext cx="54798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50100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350100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50100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21"/>
          <p:cNvSpPr txBox="1"/>
          <p:nvPr/>
        </p:nvSpPr>
        <p:spPr>
          <a:xfrm>
            <a:off x="539552" y="3789040"/>
            <a:ext cx="152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Card holder’s name</a:t>
            </a:r>
            <a:endParaRPr lang="en-GB" sz="1200" dirty="0"/>
          </a:p>
        </p:txBody>
      </p:sp>
      <p:sp>
        <p:nvSpPr>
          <p:cNvPr id="49" name="Rectangle 23"/>
          <p:cNvSpPr/>
          <p:nvPr/>
        </p:nvSpPr>
        <p:spPr>
          <a:xfrm>
            <a:off x="611560" y="4077072"/>
            <a:ext cx="20162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26"/>
          <p:cNvSpPr txBox="1"/>
          <p:nvPr/>
        </p:nvSpPr>
        <p:spPr>
          <a:xfrm>
            <a:off x="539552" y="4365104"/>
            <a:ext cx="174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Card holder’s address</a:t>
            </a:r>
            <a:endParaRPr lang="en-GB" sz="1200" dirty="0"/>
          </a:p>
        </p:txBody>
      </p:sp>
      <p:sp>
        <p:nvSpPr>
          <p:cNvPr id="51" name="Rectangle 27"/>
          <p:cNvSpPr/>
          <p:nvPr/>
        </p:nvSpPr>
        <p:spPr>
          <a:xfrm>
            <a:off x="611560" y="4875608"/>
            <a:ext cx="2016224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31"/>
          <p:cNvSpPr/>
          <p:nvPr/>
        </p:nvSpPr>
        <p:spPr>
          <a:xfrm>
            <a:off x="611560" y="5085184"/>
            <a:ext cx="20162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31"/>
          <p:cNvSpPr/>
          <p:nvPr/>
        </p:nvSpPr>
        <p:spPr>
          <a:xfrm>
            <a:off x="611560" y="5301208"/>
            <a:ext cx="20162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21"/>
          <p:cNvSpPr txBox="1"/>
          <p:nvPr/>
        </p:nvSpPr>
        <p:spPr>
          <a:xfrm>
            <a:off x="2901564" y="3811611"/>
            <a:ext cx="152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Card number</a:t>
            </a:r>
            <a:endParaRPr lang="en-GB" sz="1200" dirty="0"/>
          </a:p>
        </p:txBody>
      </p:sp>
      <p:sp>
        <p:nvSpPr>
          <p:cNvPr id="56" name="Rectangle 23"/>
          <p:cNvSpPr/>
          <p:nvPr/>
        </p:nvSpPr>
        <p:spPr>
          <a:xfrm>
            <a:off x="2987824" y="4077072"/>
            <a:ext cx="20162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21"/>
          <p:cNvSpPr txBox="1"/>
          <p:nvPr/>
        </p:nvSpPr>
        <p:spPr>
          <a:xfrm>
            <a:off x="2915816" y="4365104"/>
            <a:ext cx="152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Security number</a:t>
            </a:r>
            <a:endParaRPr lang="en-GB" sz="1200" dirty="0"/>
          </a:p>
        </p:txBody>
      </p:sp>
      <p:sp>
        <p:nvSpPr>
          <p:cNvPr id="75" name="Rectangle 23"/>
          <p:cNvSpPr/>
          <p:nvPr/>
        </p:nvSpPr>
        <p:spPr>
          <a:xfrm>
            <a:off x="4355976" y="4437112"/>
            <a:ext cx="64807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21"/>
          <p:cNvSpPr txBox="1"/>
          <p:nvPr/>
        </p:nvSpPr>
        <p:spPr>
          <a:xfrm>
            <a:off x="2915816" y="4725144"/>
            <a:ext cx="152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Expiry date</a:t>
            </a:r>
            <a:endParaRPr lang="en-GB" sz="1200" dirty="0"/>
          </a:p>
        </p:txBody>
      </p:sp>
      <p:sp>
        <p:nvSpPr>
          <p:cNvPr id="77" name="Rectangle 23"/>
          <p:cNvSpPr/>
          <p:nvPr/>
        </p:nvSpPr>
        <p:spPr>
          <a:xfrm>
            <a:off x="4355976" y="4797152"/>
            <a:ext cx="64807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26"/>
          <p:cNvSpPr txBox="1"/>
          <p:nvPr/>
        </p:nvSpPr>
        <p:spPr>
          <a:xfrm>
            <a:off x="827584" y="4581128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Same as shipping address</a:t>
            </a:r>
            <a:endParaRPr lang="en-GB" sz="11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653136"/>
            <a:ext cx="1428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Espace réservé du numéro de diapositive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13</a:t>
            </a:fld>
            <a:endParaRPr lang="en-GB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3" name="TextBox 81"/>
          <p:cNvSpPr txBox="1"/>
          <p:nvPr/>
        </p:nvSpPr>
        <p:spPr>
          <a:xfrm>
            <a:off x="6948264" y="2320937"/>
            <a:ext cx="693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Trouser</a:t>
            </a:r>
            <a:endParaRPr lang="en-GB" sz="1200" dirty="0"/>
          </a:p>
        </p:txBody>
      </p:sp>
      <p:pic>
        <p:nvPicPr>
          <p:cNvPr id="80" name="Picture 4" descr="D:\Downloads\CA32406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2276872"/>
            <a:ext cx="391385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Step 3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third step: Review and place order. </a:t>
            </a:r>
            <a:endParaRPr lang="en-GB" sz="1400" dirty="0"/>
          </a:p>
        </p:txBody>
      </p:sp>
      <p:sp>
        <p:nvSpPr>
          <p:cNvPr id="34" name="Rectangle 13"/>
          <p:cNvSpPr/>
          <p:nvPr/>
        </p:nvSpPr>
        <p:spPr>
          <a:xfrm>
            <a:off x="395536" y="1831927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35" name="Flowchart: Merge 14"/>
          <p:cNvSpPr/>
          <p:nvPr/>
        </p:nvSpPr>
        <p:spPr>
          <a:xfrm>
            <a:off x="539552" y="2996952"/>
            <a:ext cx="431298" cy="13971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5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38" name="Rectangle 18"/>
          <p:cNvSpPr/>
          <p:nvPr/>
        </p:nvSpPr>
        <p:spPr>
          <a:xfrm>
            <a:off x="395536" y="2708920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39" name="Rectangle 19"/>
          <p:cNvSpPr/>
          <p:nvPr/>
        </p:nvSpPr>
        <p:spPr>
          <a:xfrm>
            <a:off x="395536" y="226887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sp>
        <p:nvSpPr>
          <p:cNvPr id="72" name="Rectangle 17"/>
          <p:cNvSpPr/>
          <p:nvPr/>
        </p:nvSpPr>
        <p:spPr>
          <a:xfrm>
            <a:off x="395536" y="3212976"/>
            <a:ext cx="4830537" cy="293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20"/>
          <p:cNvSpPr txBox="1"/>
          <p:nvPr/>
        </p:nvSpPr>
        <p:spPr>
          <a:xfrm>
            <a:off x="467544" y="3284984"/>
            <a:ext cx="293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Shipping Address</a:t>
            </a:r>
            <a:endParaRPr lang="en-GB" sz="1400" b="1" dirty="0"/>
          </a:p>
        </p:txBody>
      </p:sp>
      <p:sp>
        <p:nvSpPr>
          <p:cNvPr id="75" name="TextBox 21"/>
          <p:cNvSpPr txBox="1"/>
          <p:nvPr/>
        </p:nvSpPr>
        <p:spPr>
          <a:xfrm>
            <a:off x="467544" y="3645024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First Name	</a:t>
            </a:r>
            <a:r>
              <a:rPr lang="en-GB" sz="1200" dirty="0" err="1" smtClean="0"/>
              <a:t>xxxxxxx</a:t>
            </a:r>
            <a:endParaRPr lang="en-GB" sz="1200" dirty="0"/>
          </a:p>
        </p:txBody>
      </p:sp>
      <p:sp>
        <p:nvSpPr>
          <p:cNvPr id="79" name="TextBox 25"/>
          <p:cNvSpPr txBox="1"/>
          <p:nvPr/>
        </p:nvSpPr>
        <p:spPr>
          <a:xfrm>
            <a:off x="467544" y="3933056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Last Name	</a:t>
            </a:r>
            <a:r>
              <a:rPr lang="en-GB" sz="1200" dirty="0" err="1" smtClean="0"/>
              <a:t>xxxxxxxx</a:t>
            </a:r>
            <a:endParaRPr lang="en-GB" sz="1200" dirty="0"/>
          </a:p>
        </p:txBody>
      </p:sp>
      <p:sp>
        <p:nvSpPr>
          <p:cNvPr id="80" name="TextBox 26"/>
          <p:cNvSpPr txBox="1"/>
          <p:nvPr/>
        </p:nvSpPr>
        <p:spPr>
          <a:xfrm>
            <a:off x="467544" y="4221088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Street	</a:t>
            </a:r>
            <a:r>
              <a:rPr lang="en-GB" sz="1200" dirty="0" err="1" smtClean="0"/>
              <a:t>xxxxxxxxxxxxxxx</a:t>
            </a:r>
            <a:endParaRPr lang="en-GB" sz="1200" dirty="0"/>
          </a:p>
        </p:txBody>
      </p:sp>
      <p:sp>
        <p:nvSpPr>
          <p:cNvPr id="83" name="TextBox 29"/>
          <p:cNvSpPr txBox="1"/>
          <p:nvPr/>
        </p:nvSpPr>
        <p:spPr>
          <a:xfrm>
            <a:off x="467544" y="4509120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Nr	</a:t>
            </a:r>
            <a:r>
              <a:rPr lang="en-GB" sz="1200" dirty="0" err="1" smtClean="0"/>
              <a:t>xxxx</a:t>
            </a:r>
            <a:endParaRPr lang="en-GB" sz="1200" dirty="0"/>
          </a:p>
        </p:txBody>
      </p:sp>
      <p:sp>
        <p:nvSpPr>
          <p:cNvPr id="84" name="TextBox 30"/>
          <p:cNvSpPr txBox="1"/>
          <p:nvPr/>
        </p:nvSpPr>
        <p:spPr>
          <a:xfrm>
            <a:off x="467544" y="4797152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City	</a:t>
            </a:r>
            <a:r>
              <a:rPr lang="en-GB" sz="1200" dirty="0" err="1" smtClean="0"/>
              <a:t>xxxxxxxxxxxx</a:t>
            </a:r>
            <a:endParaRPr lang="en-GB" sz="1200" dirty="0"/>
          </a:p>
        </p:txBody>
      </p:sp>
      <p:sp>
        <p:nvSpPr>
          <p:cNvPr id="87" name="TextBox 33"/>
          <p:cNvSpPr txBox="1"/>
          <p:nvPr/>
        </p:nvSpPr>
        <p:spPr>
          <a:xfrm>
            <a:off x="467544" y="5085184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Zip	</a:t>
            </a:r>
            <a:r>
              <a:rPr lang="en-GB" sz="1200" dirty="0" err="1" smtClean="0"/>
              <a:t>xxxxxxx</a:t>
            </a:r>
            <a:endParaRPr lang="en-GB" sz="1200" dirty="0"/>
          </a:p>
        </p:txBody>
      </p:sp>
      <p:sp>
        <p:nvSpPr>
          <p:cNvPr id="88" name="TextBox 34"/>
          <p:cNvSpPr txBox="1"/>
          <p:nvPr/>
        </p:nvSpPr>
        <p:spPr>
          <a:xfrm>
            <a:off x="467544" y="5373216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Country	</a:t>
            </a:r>
            <a:r>
              <a:rPr lang="en-GB" sz="1200" dirty="0" err="1" smtClean="0"/>
              <a:t>xxxxxxxxxx</a:t>
            </a:r>
            <a:endParaRPr lang="en-GB" sz="1200" dirty="0"/>
          </a:p>
        </p:txBody>
      </p:sp>
      <p:sp>
        <p:nvSpPr>
          <p:cNvPr id="90" name="Rounded Rectangle 42"/>
          <p:cNvSpPr/>
          <p:nvPr/>
        </p:nvSpPr>
        <p:spPr>
          <a:xfrm>
            <a:off x="3932179" y="5689191"/>
            <a:ext cx="1121375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Place order</a:t>
            </a:r>
            <a:endParaRPr lang="en-GB" sz="1200" dirty="0"/>
          </a:p>
        </p:txBody>
      </p:sp>
      <p:sp>
        <p:nvSpPr>
          <p:cNvPr id="44" name="TextBox 21"/>
          <p:cNvSpPr txBox="1"/>
          <p:nvPr/>
        </p:nvSpPr>
        <p:spPr>
          <a:xfrm>
            <a:off x="2771800" y="3645024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79500" algn="l"/>
              </a:tabLst>
            </a:pPr>
            <a:r>
              <a:rPr lang="en-GB" sz="1200" dirty="0" smtClean="0"/>
              <a:t>Card holder	 </a:t>
            </a:r>
            <a:r>
              <a:rPr lang="en-GB" sz="1200" dirty="0" err="1" smtClean="0"/>
              <a:t>xxxxxxx</a:t>
            </a:r>
            <a:r>
              <a:rPr lang="en-GB" sz="1200" dirty="0" smtClean="0"/>
              <a:t> </a:t>
            </a:r>
            <a:r>
              <a:rPr lang="en-GB" sz="1200" dirty="0" err="1" smtClean="0"/>
              <a:t>xxxxxxxx</a:t>
            </a:r>
            <a:endParaRPr lang="en-GB" sz="1200" dirty="0"/>
          </a:p>
        </p:txBody>
      </p:sp>
      <p:sp>
        <p:nvSpPr>
          <p:cNvPr id="45" name="TextBox 25"/>
          <p:cNvSpPr txBox="1"/>
          <p:nvPr/>
        </p:nvSpPr>
        <p:spPr>
          <a:xfrm>
            <a:off x="2771800" y="393305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79500" algn="l"/>
              </a:tabLst>
            </a:pPr>
            <a:r>
              <a:rPr lang="en-GB" sz="1200" dirty="0" smtClean="0"/>
              <a:t>Card number	</a:t>
            </a:r>
            <a:r>
              <a:rPr lang="en-GB" sz="1200" dirty="0" err="1" smtClean="0"/>
              <a:t>yyyy</a:t>
            </a:r>
            <a:r>
              <a:rPr lang="en-GB" sz="1200" dirty="0" smtClean="0"/>
              <a:t> </a:t>
            </a:r>
            <a:r>
              <a:rPr lang="en-GB" sz="1200" dirty="0" err="1" smtClean="0"/>
              <a:t>xxxx</a:t>
            </a:r>
            <a:r>
              <a:rPr lang="en-GB" sz="1200" dirty="0" smtClean="0"/>
              <a:t> </a:t>
            </a:r>
            <a:r>
              <a:rPr lang="en-GB" sz="1200" dirty="0" err="1" smtClean="0"/>
              <a:t>xxxx</a:t>
            </a:r>
            <a:r>
              <a:rPr lang="en-GB" sz="1200" dirty="0" smtClean="0"/>
              <a:t> </a:t>
            </a:r>
            <a:r>
              <a:rPr lang="en-GB" sz="1200" dirty="0" err="1" smtClean="0"/>
              <a:t>yyyy</a:t>
            </a:r>
            <a:endParaRPr lang="en-GB" sz="1200" dirty="0"/>
          </a:p>
        </p:txBody>
      </p:sp>
      <p:sp>
        <p:nvSpPr>
          <p:cNvPr id="46" name="TextBox 26"/>
          <p:cNvSpPr txBox="1"/>
          <p:nvPr/>
        </p:nvSpPr>
        <p:spPr>
          <a:xfrm>
            <a:off x="2771800" y="4221088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Card holder’s address</a:t>
            </a:r>
            <a:endParaRPr lang="en-GB" sz="1200" dirty="0"/>
          </a:p>
        </p:txBody>
      </p:sp>
      <p:sp>
        <p:nvSpPr>
          <p:cNvPr id="47" name="TextBox 29"/>
          <p:cNvSpPr txBox="1"/>
          <p:nvPr/>
        </p:nvSpPr>
        <p:spPr>
          <a:xfrm>
            <a:off x="2771800" y="4437112"/>
            <a:ext cx="23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563" algn="l"/>
                <a:tab pos="1435100" algn="l"/>
              </a:tabLst>
            </a:pPr>
            <a:r>
              <a:rPr lang="en-GB" sz="1200" dirty="0" smtClean="0"/>
              <a:t>	</a:t>
            </a:r>
            <a:r>
              <a:rPr lang="en-GB" sz="1200" dirty="0" err="1" smtClean="0"/>
              <a:t>xxxxxxxxxxxxxxx</a:t>
            </a:r>
            <a:r>
              <a:rPr lang="en-GB" sz="1200" dirty="0" smtClean="0"/>
              <a:t>	 </a:t>
            </a:r>
            <a:r>
              <a:rPr lang="en-GB" sz="1200" dirty="0" err="1" smtClean="0"/>
              <a:t>xxxx</a:t>
            </a:r>
            <a:endParaRPr lang="en-GB" sz="1200" dirty="0" smtClean="0"/>
          </a:p>
          <a:p>
            <a:pPr>
              <a:tabLst>
                <a:tab pos="182563" algn="l"/>
                <a:tab pos="1435100" algn="l"/>
              </a:tabLst>
            </a:pPr>
            <a:r>
              <a:rPr lang="en-GB" sz="1200" dirty="0" smtClean="0"/>
              <a:t>	</a:t>
            </a:r>
            <a:r>
              <a:rPr lang="en-GB" sz="1200" dirty="0" err="1" smtClean="0"/>
              <a:t>xxxxxxxxxxxx</a:t>
            </a:r>
            <a:r>
              <a:rPr lang="en-GB" sz="1200" dirty="0" smtClean="0"/>
              <a:t>	 </a:t>
            </a:r>
            <a:r>
              <a:rPr lang="en-GB" sz="1200" dirty="0" err="1" smtClean="0"/>
              <a:t>xxxxxxx</a:t>
            </a:r>
            <a:endParaRPr lang="en-GB" sz="1200" dirty="0" smtClean="0"/>
          </a:p>
          <a:p>
            <a:pPr>
              <a:tabLst>
                <a:tab pos="182563" algn="l"/>
                <a:tab pos="1435100" algn="l"/>
              </a:tabLst>
            </a:pPr>
            <a:r>
              <a:rPr lang="en-GB" sz="1200" dirty="0" smtClean="0"/>
              <a:t>	</a:t>
            </a:r>
            <a:r>
              <a:rPr lang="en-GB" sz="1200" dirty="0" err="1" smtClean="0"/>
              <a:t>xxxxxxxxxx</a:t>
            </a:r>
            <a:endParaRPr lang="en-GB" sz="1200" dirty="0"/>
          </a:p>
        </p:txBody>
      </p:sp>
      <p:sp>
        <p:nvSpPr>
          <p:cNvPr id="52" name="TextBox 20"/>
          <p:cNvSpPr txBox="1"/>
          <p:nvPr/>
        </p:nvSpPr>
        <p:spPr>
          <a:xfrm>
            <a:off x="2555776" y="3284984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Payment details</a:t>
            </a:r>
            <a:endParaRPr lang="en-GB" sz="1400" b="1" dirty="0"/>
          </a:p>
        </p:txBody>
      </p:sp>
      <p:sp>
        <p:nvSpPr>
          <p:cNvPr id="50" name="Espace réservé du numéro de diapositive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14</a:t>
            </a:fld>
            <a:endParaRPr lang="en-GB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1" name="TextBox 81"/>
          <p:cNvSpPr txBox="1"/>
          <p:nvPr/>
        </p:nvSpPr>
        <p:spPr>
          <a:xfrm>
            <a:off x="6948264" y="2320937"/>
            <a:ext cx="693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Trouser</a:t>
            </a:r>
            <a:endParaRPr lang="en-GB" sz="1200" dirty="0"/>
          </a:p>
        </p:txBody>
      </p:sp>
      <p:pic>
        <p:nvPicPr>
          <p:cNvPr id="54" name="Picture 4" descr="D:\Downloads\CA3240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276872"/>
            <a:ext cx="391385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Confirmation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third step: </a:t>
            </a:r>
            <a:r>
              <a:rPr lang="en-GB" sz="1400" smtClean="0"/>
              <a:t>Confirmation screen. </a:t>
            </a:r>
            <a:endParaRPr lang="en-GB" sz="1400" dirty="0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sp>
        <p:nvSpPr>
          <p:cNvPr id="72" name="Rectangle 17"/>
          <p:cNvSpPr/>
          <p:nvPr/>
        </p:nvSpPr>
        <p:spPr>
          <a:xfrm>
            <a:off x="395536" y="1844824"/>
            <a:ext cx="4830537" cy="4302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20"/>
          <p:cNvSpPr txBox="1"/>
          <p:nvPr/>
        </p:nvSpPr>
        <p:spPr>
          <a:xfrm>
            <a:off x="467544" y="1916832"/>
            <a:ext cx="293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Confirmation</a:t>
            </a:r>
            <a:endParaRPr lang="en-GB" sz="1400" b="1" dirty="0"/>
          </a:p>
        </p:txBody>
      </p:sp>
      <p:sp>
        <p:nvSpPr>
          <p:cNvPr id="90" name="Rounded Rectangle 42"/>
          <p:cNvSpPr/>
          <p:nvPr/>
        </p:nvSpPr>
        <p:spPr>
          <a:xfrm>
            <a:off x="3347865" y="5689191"/>
            <a:ext cx="1705690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 back to Home</a:t>
            </a:r>
            <a:endParaRPr lang="en-GB" sz="1200" dirty="0"/>
          </a:p>
        </p:txBody>
      </p:sp>
      <p:sp>
        <p:nvSpPr>
          <p:cNvPr id="49" name="TextBox 21"/>
          <p:cNvSpPr txBox="1"/>
          <p:nvPr/>
        </p:nvSpPr>
        <p:spPr>
          <a:xfrm>
            <a:off x="467544" y="2204864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Thank you very much for shopping at</a:t>
            </a:r>
            <a:endParaRPr lang="en-GB" sz="1200" dirty="0"/>
          </a:p>
        </p:txBody>
      </p:sp>
      <p:sp>
        <p:nvSpPr>
          <p:cNvPr id="50" name="Oval 4"/>
          <p:cNvSpPr/>
          <p:nvPr/>
        </p:nvSpPr>
        <p:spPr>
          <a:xfrm>
            <a:off x="1619672" y="2636912"/>
            <a:ext cx="208823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51" name="TextBox 21"/>
          <p:cNvSpPr txBox="1"/>
          <p:nvPr/>
        </p:nvSpPr>
        <p:spPr>
          <a:xfrm>
            <a:off x="467544" y="393305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Your order will be carried out as fast as possible.</a:t>
            </a:r>
          </a:p>
          <a:p>
            <a:endParaRPr lang="en-GB" sz="1200" dirty="0" smtClean="0"/>
          </a:p>
          <a:p>
            <a:r>
              <a:rPr lang="en-GB" sz="1200" dirty="0" smtClean="0"/>
              <a:t>We would be honoured to welcome you again in our web shop.</a:t>
            </a:r>
            <a:endParaRPr lang="en-GB" sz="1200" dirty="0"/>
          </a:p>
        </p:txBody>
      </p:sp>
      <p:sp>
        <p:nvSpPr>
          <p:cNvPr id="53" name="Rounded Rectangle 42"/>
          <p:cNvSpPr/>
          <p:nvPr/>
        </p:nvSpPr>
        <p:spPr>
          <a:xfrm>
            <a:off x="611560" y="5697824"/>
            <a:ext cx="1705690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See order status</a:t>
            </a:r>
            <a:endParaRPr lang="en-GB" sz="1200" dirty="0"/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15</a:t>
            </a:fld>
            <a:endParaRPr lang="en-GB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9" name="TextBox 81"/>
          <p:cNvSpPr txBox="1"/>
          <p:nvPr/>
        </p:nvSpPr>
        <p:spPr>
          <a:xfrm>
            <a:off x="6948264" y="2320937"/>
            <a:ext cx="693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Trouser</a:t>
            </a:r>
            <a:endParaRPr lang="en-GB" sz="1200" dirty="0"/>
          </a:p>
        </p:txBody>
      </p:sp>
      <p:pic>
        <p:nvPicPr>
          <p:cNvPr id="42" name="Picture 4" descr="D:\Downloads\CA3240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276872"/>
            <a:ext cx="391385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Boy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3861048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270892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34888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198884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342900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06896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486916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36510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3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3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38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7"/>
          <p:cNvSpPr/>
          <p:nvPr/>
        </p:nvSpPr>
        <p:spPr>
          <a:xfrm>
            <a:off x="2123728" y="2132856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</a:p>
          <a:p>
            <a:pPr algn="ctr"/>
            <a:r>
              <a:rPr lang="en-GB" dirty="0" smtClean="0"/>
              <a:t>Bestseller </a:t>
            </a:r>
            <a:r>
              <a:rPr lang="en-GB" dirty="0"/>
              <a:t>1</a:t>
            </a:r>
          </a:p>
        </p:txBody>
      </p:sp>
      <p:sp>
        <p:nvSpPr>
          <p:cNvPr id="53" name="Rectangle 27"/>
          <p:cNvSpPr/>
          <p:nvPr/>
        </p:nvSpPr>
        <p:spPr>
          <a:xfrm>
            <a:off x="2123728" y="3429000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27"/>
          <p:cNvSpPr/>
          <p:nvPr/>
        </p:nvSpPr>
        <p:spPr>
          <a:xfrm>
            <a:off x="2123728" y="4725144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27"/>
          <p:cNvSpPr/>
          <p:nvPr/>
        </p:nvSpPr>
        <p:spPr>
          <a:xfrm>
            <a:off x="6480440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27"/>
          <p:cNvSpPr/>
          <p:nvPr/>
        </p:nvSpPr>
        <p:spPr>
          <a:xfrm>
            <a:off x="4283968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27"/>
          <p:cNvSpPr/>
          <p:nvPr/>
        </p:nvSpPr>
        <p:spPr>
          <a:xfrm>
            <a:off x="6480440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</a:p>
          <a:p>
            <a:pPr algn="ctr"/>
            <a:r>
              <a:rPr lang="en-GB" dirty="0" smtClean="0"/>
              <a:t>Bestseller n</a:t>
            </a:r>
            <a:endParaRPr lang="en-GB" dirty="0"/>
          </a:p>
        </p:txBody>
      </p:sp>
      <p:sp>
        <p:nvSpPr>
          <p:cNvPr id="58" name="Rectangle 27"/>
          <p:cNvSpPr/>
          <p:nvPr/>
        </p:nvSpPr>
        <p:spPr>
          <a:xfrm>
            <a:off x="4283968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27"/>
          <p:cNvSpPr/>
          <p:nvPr/>
        </p:nvSpPr>
        <p:spPr>
          <a:xfrm>
            <a:off x="6480440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27"/>
          <p:cNvSpPr/>
          <p:nvPr/>
        </p:nvSpPr>
        <p:spPr>
          <a:xfrm>
            <a:off x="4283968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62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click on the “Boy” button, this screen is shown.</a:t>
            </a:r>
            <a:endParaRPr lang="en-GB" sz="1400" dirty="0"/>
          </a:p>
        </p:txBody>
      </p:sp>
      <p:sp>
        <p:nvSpPr>
          <p:cNvPr id="45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2</a:t>
            </a:fld>
            <a:endParaRPr lang="en-GB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42930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72514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3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3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38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7"/>
          <p:cNvSpPr/>
          <p:nvPr/>
        </p:nvSpPr>
        <p:spPr>
          <a:xfrm>
            <a:off x="2123728" y="2132856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Bestseller </a:t>
            </a:r>
            <a:r>
              <a:rPr lang="en-GB" dirty="0"/>
              <a:t>1</a:t>
            </a:r>
          </a:p>
        </p:txBody>
      </p:sp>
      <p:sp>
        <p:nvSpPr>
          <p:cNvPr id="53" name="Rectangle 27"/>
          <p:cNvSpPr/>
          <p:nvPr/>
        </p:nvSpPr>
        <p:spPr>
          <a:xfrm>
            <a:off x="2123728" y="3429000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27"/>
          <p:cNvSpPr/>
          <p:nvPr/>
        </p:nvSpPr>
        <p:spPr>
          <a:xfrm>
            <a:off x="2123728" y="4725144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27"/>
          <p:cNvSpPr/>
          <p:nvPr/>
        </p:nvSpPr>
        <p:spPr>
          <a:xfrm>
            <a:off x="6480440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27"/>
          <p:cNvSpPr/>
          <p:nvPr/>
        </p:nvSpPr>
        <p:spPr>
          <a:xfrm>
            <a:off x="4283968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27"/>
          <p:cNvSpPr/>
          <p:nvPr/>
        </p:nvSpPr>
        <p:spPr>
          <a:xfrm>
            <a:off x="6480440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Bestseller n</a:t>
            </a:r>
            <a:endParaRPr lang="en-GB" dirty="0"/>
          </a:p>
        </p:txBody>
      </p:sp>
      <p:sp>
        <p:nvSpPr>
          <p:cNvPr id="58" name="Rectangle 27"/>
          <p:cNvSpPr/>
          <p:nvPr/>
        </p:nvSpPr>
        <p:spPr>
          <a:xfrm>
            <a:off x="4283968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27"/>
          <p:cNvSpPr/>
          <p:nvPr/>
        </p:nvSpPr>
        <p:spPr>
          <a:xfrm>
            <a:off x="6480440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27"/>
          <p:cNvSpPr/>
          <p:nvPr/>
        </p:nvSpPr>
        <p:spPr>
          <a:xfrm>
            <a:off x="4283968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41" name="Rectangle 36"/>
          <p:cNvSpPr/>
          <p:nvPr/>
        </p:nvSpPr>
        <p:spPr>
          <a:xfrm>
            <a:off x="39553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2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click on the “Girl” button, this screen is shown.</a:t>
            </a:r>
            <a:endParaRPr lang="en-GB" sz="1400" dirty="0"/>
          </a:p>
        </p:txBody>
      </p:sp>
      <p:sp>
        <p:nvSpPr>
          <p:cNvPr id="46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3</a:t>
            </a:fld>
            <a:endParaRPr lang="en-GB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7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10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11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2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3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14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5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16" name="Rectangle 36"/>
          <p:cNvSpPr/>
          <p:nvPr/>
        </p:nvSpPr>
        <p:spPr>
          <a:xfrm>
            <a:off x="39553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17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18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19" name="Rectangle 39"/>
          <p:cNvSpPr/>
          <p:nvPr/>
        </p:nvSpPr>
        <p:spPr>
          <a:xfrm>
            <a:off x="395536" y="42930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0" name="Rectangle 40"/>
          <p:cNvSpPr/>
          <p:nvPr/>
        </p:nvSpPr>
        <p:spPr>
          <a:xfrm>
            <a:off x="39553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21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22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23" name="Rectangle 33"/>
          <p:cNvSpPr/>
          <p:nvPr/>
        </p:nvSpPr>
        <p:spPr>
          <a:xfrm>
            <a:off x="395536" y="472514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2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2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2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27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28" name="Rectangle 9"/>
          <p:cNvSpPr/>
          <p:nvPr/>
        </p:nvSpPr>
        <p:spPr>
          <a:xfrm>
            <a:off x="1979712" y="1988840"/>
            <a:ext cx="66967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7"/>
          <p:cNvSpPr/>
          <p:nvPr/>
        </p:nvSpPr>
        <p:spPr>
          <a:xfrm>
            <a:off x="2123728" y="2132856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 Bottoms</a:t>
            </a:r>
          </a:p>
          <a:p>
            <a:pPr algn="ctr"/>
            <a:r>
              <a:rPr lang="en-GB" dirty="0" smtClean="0"/>
              <a:t>Bestseller </a:t>
            </a:r>
            <a:r>
              <a:rPr lang="en-GB" dirty="0"/>
              <a:t>1</a:t>
            </a:r>
          </a:p>
        </p:txBody>
      </p:sp>
      <p:sp>
        <p:nvSpPr>
          <p:cNvPr id="30" name="Rectangle 27"/>
          <p:cNvSpPr/>
          <p:nvPr/>
        </p:nvSpPr>
        <p:spPr>
          <a:xfrm>
            <a:off x="2123728" y="3429000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27"/>
          <p:cNvSpPr/>
          <p:nvPr/>
        </p:nvSpPr>
        <p:spPr>
          <a:xfrm>
            <a:off x="2123728" y="4725144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27"/>
          <p:cNvSpPr/>
          <p:nvPr/>
        </p:nvSpPr>
        <p:spPr>
          <a:xfrm>
            <a:off x="6480440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27"/>
          <p:cNvSpPr/>
          <p:nvPr/>
        </p:nvSpPr>
        <p:spPr>
          <a:xfrm>
            <a:off x="4283968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27"/>
          <p:cNvSpPr/>
          <p:nvPr/>
        </p:nvSpPr>
        <p:spPr>
          <a:xfrm>
            <a:off x="6480440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 Bottoms</a:t>
            </a:r>
          </a:p>
          <a:p>
            <a:pPr algn="ctr"/>
            <a:r>
              <a:rPr lang="en-GB" dirty="0" smtClean="0"/>
              <a:t>Bestseller n</a:t>
            </a:r>
            <a:endParaRPr lang="en-GB" dirty="0"/>
          </a:p>
        </p:txBody>
      </p:sp>
      <p:sp>
        <p:nvSpPr>
          <p:cNvPr id="35" name="Rectangle 27"/>
          <p:cNvSpPr/>
          <p:nvPr/>
        </p:nvSpPr>
        <p:spPr>
          <a:xfrm>
            <a:off x="4283968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27"/>
          <p:cNvSpPr/>
          <p:nvPr/>
        </p:nvSpPr>
        <p:spPr>
          <a:xfrm>
            <a:off x="6480440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27"/>
          <p:cNvSpPr/>
          <p:nvPr/>
        </p:nvSpPr>
        <p:spPr>
          <a:xfrm>
            <a:off x="4283968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39" name="Rectangle 36"/>
          <p:cNvSpPr/>
          <p:nvPr/>
        </p:nvSpPr>
        <p:spPr>
          <a:xfrm>
            <a:off x="39553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5" name="Espace réservé du numéro de diapositive 4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5DF15-42B6-4BFF-B68D-63E611223A70}" type="slidenum">
              <a:rPr lang="en-GB" b="1" smtClean="0">
                <a:latin typeface="Arial Black" pitchFamily="34" charset="0"/>
              </a:rPr>
              <a:pPr marR="0" lvl="0" indent="0"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lang="en-GB" b="1" dirty="0">
              <a:latin typeface="Arial Black" pitchFamily="34" charset="0"/>
            </a:endParaRPr>
          </a:p>
        </p:txBody>
      </p:sp>
      <p:sp>
        <p:nvSpPr>
          <p:cNvPr id="46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click on the “Bottoms” button in the local menu systems, this screen is shown.</a:t>
            </a:r>
            <a:endParaRPr lang="en-GB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42930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72514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3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3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38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7"/>
          <p:cNvSpPr/>
          <p:nvPr/>
        </p:nvSpPr>
        <p:spPr>
          <a:xfrm>
            <a:off x="2123728" y="2132856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 Bottoms</a:t>
            </a:r>
          </a:p>
          <a:p>
            <a:pPr algn="ctr"/>
            <a:r>
              <a:rPr lang="en-GB" dirty="0" smtClean="0"/>
              <a:t>Bestseller </a:t>
            </a:r>
            <a:r>
              <a:rPr lang="en-GB" dirty="0"/>
              <a:t>1</a:t>
            </a:r>
          </a:p>
        </p:txBody>
      </p:sp>
      <p:sp>
        <p:nvSpPr>
          <p:cNvPr id="53" name="Rectangle 27"/>
          <p:cNvSpPr/>
          <p:nvPr/>
        </p:nvSpPr>
        <p:spPr>
          <a:xfrm>
            <a:off x="2123728" y="3429000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27"/>
          <p:cNvSpPr/>
          <p:nvPr/>
        </p:nvSpPr>
        <p:spPr>
          <a:xfrm>
            <a:off x="2123728" y="4725144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27"/>
          <p:cNvSpPr/>
          <p:nvPr/>
        </p:nvSpPr>
        <p:spPr>
          <a:xfrm>
            <a:off x="6480440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27"/>
          <p:cNvSpPr/>
          <p:nvPr/>
        </p:nvSpPr>
        <p:spPr>
          <a:xfrm>
            <a:off x="4283968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27"/>
          <p:cNvSpPr/>
          <p:nvPr/>
        </p:nvSpPr>
        <p:spPr>
          <a:xfrm>
            <a:off x="6480440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 Bottoms</a:t>
            </a:r>
          </a:p>
          <a:p>
            <a:pPr algn="ctr"/>
            <a:r>
              <a:rPr lang="en-GB" dirty="0" smtClean="0"/>
              <a:t>Bestseller n</a:t>
            </a:r>
            <a:endParaRPr lang="en-GB" dirty="0"/>
          </a:p>
        </p:txBody>
      </p:sp>
      <p:sp>
        <p:nvSpPr>
          <p:cNvPr id="58" name="Rectangle 27"/>
          <p:cNvSpPr/>
          <p:nvPr/>
        </p:nvSpPr>
        <p:spPr>
          <a:xfrm>
            <a:off x="4283968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27"/>
          <p:cNvSpPr/>
          <p:nvPr/>
        </p:nvSpPr>
        <p:spPr>
          <a:xfrm>
            <a:off x="6480440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27"/>
          <p:cNvSpPr/>
          <p:nvPr/>
        </p:nvSpPr>
        <p:spPr>
          <a:xfrm>
            <a:off x="4283968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41" name="Rectangle 36"/>
          <p:cNvSpPr/>
          <p:nvPr/>
        </p:nvSpPr>
        <p:spPr>
          <a:xfrm>
            <a:off x="39553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6" name="Rectangle 36"/>
          <p:cNvSpPr/>
          <p:nvPr/>
        </p:nvSpPr>
        <p:spPr>
          <a:xfrm>
            <a:off x="1835696" y="285293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Shorts</a:t>
            </a:r>
            <a:endParaRPr lang="en-GB" dirty="0"/>
          </a:p>
        </p:txBody>
      </p:sp>
      <p:sp>
        <p:nvSpPr>
          <p:cNvPr id="49" name="Rectangle 36"/>
          <p:cNvSpPr/>
          <p:nvPr/>
        </p:nvSpPr>
        <p:spPr>
          <a:xfrm>
            <a:off x="183569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Trousers</a:t>
            </a:r>
            <a:endParaRPr lang="en-GB" dirty="0"/>
          </a:p>
        </p:txBody>
      </p:sp>
      <p:sp>
        <p:nvSpPr>
          <p:cNvPr id="50" name="Rectangle 36"/>
          <p:cNvSpPr/>
          <p:nvPr/>
        </p:nvSpPr>
        <p:spPr>
          <a:xfrm>
            <a:off x="183569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Jeans</a:t>
            </a:r>
            <a:endParaRPr lang="en-GB" dirty="0"/>
          </a:p>
        </p:txBody>
      </p:sp>
      <p:sp>
        <p:nvSpPr>
          <p:cNvPr id="51" name="Rectangle 36"/>
          <p:cNvSpPr/>
          <p:nvPr/>
        </p:nvSpPr>
        <p:spPr>
          <a:xfrm>
            <a:off x="183569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Skirts</a:t>
            </a:r>
            <a:endParaRPr lang="en-GB" dirty="0"/>
          </a:p>
        </p:txBody>
      </p:sp>
      <p:sp>
        <p:nvSpPr>
          <p:cNvPr id="52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 Fly out menu will be shown when selecting one of the options in the local navigation menu.</a:t>
            </a:r>
            <a:endParaRPr lang="en-GB" sz="1400" dirty="0"/>
          </a:p>
        </p:txBody>
      </p:sp>
      <p:sp>
        <p:nvSpPr>
          <p:cNvPr id="47" name="Espace réservé du numéro de diapositive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5</a:t>
            </a:fld>
            <a:endParaRPr lang="en-GB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 -&gt;Trousers 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42930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72514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7"/>
          <p:cNvSpPr/>
          <p:nvPr/>
        </p:nvSpPr>
        <p:spPr>
          <a:xfrm>
            <a:off x="2123728" y="2132856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Trousers 1</a:t>
            </a:r>
            <a:endParaRPr lang="en-GB" dirty="0"/>
          </a:p>
        </p:txBody>
      </p:sp>
      <p:sp>
        <p:nvSpPr>
          <p:cNvPr id="53" name="Rectangle 27"/>
          <p:cNvSpPr/>
          <p:nvPr/>
        </p:nvSpPr>
        <p:spPr>
          <a:xfrm>
            <a:off x="2123728" y="3284984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27"/>
          <p:cNvSpPr/>
          <p:nvPr/>
        </p:nvSpPr>
        <p:spPr>
          <a:xfrm>
            <a:off x="2123728" y="4473232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27"/>
          <p:cNvSpPr/>
          <p:nvPr/>
        </p:nvSpPr>
        <p:spPr>
          <a:xfrm>
            <a:off x="6480440" y="2132856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27"/>
          <p:cNvSpPr/>
          <p:nvPr/>
        </p:nvSpPr>
        <p:spPr>
          <a:xfrm>
            <a:off x="4283968" y="2132856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27"/>
          <p:cNvSpPr/>
          <p:nvPr/>
        </p:nvSpPr>
        <p:spPr>
          <a:xfrm>
            <a:off x="6480440" y="4473232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Trousers n</a:t>
            </a:r>
            <a:endParaRPr lang="en-GB" dirty="0"/>
          </a:p>
        </p:txBody>
      </p:sp>
      <p:sp>
        <p:nvSpPr>
          <p:cNvPr id="58" name="Rectangle 27"/>
          <p:cNvSpPr/>
          <p:nvPr/>
        </p:nvSpPr>
        <p:spPr>
          <a:xfrm>
            <a:off x="4283968" y="4473232"/>
            <a:ext cx="2052000" cy="1044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27"/>
          <p:cNvSpPr/>
          <p:nvPr/>
        </p:nvSpPr>
        <p:spPr>
          <a:xfrm>
            <a:off x="6480440" y="3284984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27"/>
          <p:cNvSpPr/>
          <p:nvPr/>
        </p:nvSpPr>
        <p:spPr>
          <a:xfrm>
            <a:off x="4283968" y="3284984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36"/>
          <p:cNvSpPr/>
          <p:nvPr/>
        </p:nvSpPr>
        <p:spPr>
          <a:xfrm>
            <a:off x="39553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6" name="Rectangle 36"/>
          <p:cNvSpPr/>
          <p:nvPr/>
        </p:nvSpPr>
        <p:spPr>
          <a:xfrm>
            <a:off x="1835696" y="285293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Shorts</a:t>
            </a:r>
            <a:endParaRPr lang="en-GB" dirty="0"/>
          </a:p>
        </p:txBody>
      </p:sp>
      <p:sp>
        <p:nvSpPr>
          <p:cNvPr id="49" name="Rectangle 36"/>
          <p:cNvSpPr/>
          <p:nvPr/>
        </p:nvSpPr>
        <p:spPr>
          <a:xfrm>
            <a:off x="1835696" y="321297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Trousers</a:t>
            </a:r>
            <a:endParaRPr lang="en-GB" dirty="0"/>
          </a:p>
        </p:txBody>
      </p:sp>
      <p:sp>
        <p:nvSpPr>
          <p:cNvPr id="50" name="Rectangle 36"/>
          <p:cNvSpPr/>
          <p:nvPr/>
        </p:nvSpPr>
        <p:spPr>
          <a:xfrm>
            <a:off x="183569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Jeans</a:t>
            </a:r>
            <a:endParaRPr lang="en-GB" dirty="0"/>
          </a:p>
        </p:txBody>
      </p:sp>
      <p:sp>
        <p:nvSpPr>
          <p:cNvPr id="51" name="Rectangle 36"/>
          <p:cNvSpPr/>
          <p:nvPr/>
        </p:nvSpPr>
        <p:spPr>
          <a:xfrm>
            <a:off x="183569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Skirts</a:t>
            </a:r>
            <a:endParaRPr lang="en-GB" dirty="0"/>
          </a:p>
        </p:txBody>
      </p:sp>
      <p:sp>
        <p:nvSpPr>
          <p:cNvPr id="43" name="Rectangle 49"/>
          <p:cNvSpPr/>
          <p:nvPr/>
        </p:nvSpPr>
        <p:spPr>
          <a:xfrm>
            <a:off x="3275856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&lt;- Previous</a:t>
            </a:r>
            <a:endParaRPr lang="en-GB" sz="1200" dirty="0"/>
          </a:p>
        </p:txBody>
      </p:sp>
      <p:sp>
        <p:nvSpPr>
          <p:cNvPr id="44" name="Rectangle 50"/>
          <p:cNvSpPr/>
          <p:nvPr/>
        </p:nvSpPr>
        <p:spPr>
          <a:xfrm>
            <a:off x="4716016" y="5805264"/>
            <a:ext cx="108012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 of x</a:t>
            </a:r>
            <a:endParaRPr lang="en-GB" sz="1200" dirty="0"/>
          </a:p>
        </p:txBody>
      </p:sp>
      <p:sp>
        <p:nvSpPr>
          <p:cNvPr id="45" name="Rectangle 51"/>
          <p:cNvSpPr/>
          <p:nvPr/>
        </p:nvSpPr>
        <p:spPr>
          <a:xfrm>
            <a:off x="5868144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-&gt;</a:t>
            </a:r>
            <a:endParaRPr lang="en-GB" sz="1200" dirty="0"/>
          </a:p>
        </p:txBody>
      </p:sp>
      <p:sp>
        <p:nvSpPr>
          <p:cNvPr id="63" name="Espace réservé du numéro de diapositive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6</a:t>
            </a:fld>
            <a:endParaRPr lang="en-GB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6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6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67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68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69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click on the “Trousers” button in the local submenu systems, this screen is shown.</a:t>
            </a:r>
            <a:endParaRPr lang="en-GB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7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10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11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2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3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14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 -&gt;Trousers 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5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16" name="Rectangle 36"/>
          <p:cNvSpPr/>
          <p:nvPr/>
        </p:nvSpPr>
        <p:spPr>
          <a:xfrm>
            <a:off x="395536" y="407707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18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19" name="Rectangle 39"/>
          <p:cNvSpPr/>
          <p:nvPr/>
        </p:nvSpPr>
        <p:spPr>
          <a:xfrm>
            <a:off x="395536" y="479715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0" name="Rectangle 40"/>
          <p:cNvSpPr/>
          <p:nvPr/>
        </p:nvSpPr>
        <p:spPr>
          <a:xfrm>
            <a:off x="395536" y="443711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21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22" name="Rectangle 33"/>
          <p:cNvSpPr/>
          <p:nvPr/>
        </p:nvSpPr>
        <p:spPr>
          <a:xfrm>
            <a:off x="395536" y="5733256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23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2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25" name="Rectangle 9"/>
          <p:cNvSpPr/>
          <p:nvPr/>
        </p:nvSpPr>
        <p:spPr>
          <a:xfrm>
            <a:off x="1979712" y="1988840"/>
            <a:ext cx="6696744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7"/>
          <p:cNvSpPr/>
          <p:nvPr/>
        </p:nvSpPr>
        <p:spPr>
          <a:xfrm>
            <a:off x="2123728" y="2132856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Trousers 1</a:t>
            </a:r>
            <a:endParaRPr lang="en-GB" dirty="0"/>
          </a:p>
        </p:txBody>
      </p:sp>
      <p:sp>
        <p:nvSpPr>
          <p:cNvPr id="27" name="Rectangle 27"/>
          <p:cNvSpPr/>
          <p:nvPr/>
        </p:nvSpPr>
        <p:spPr>
          <a:xfrm>
            <a:off x="2123728" y="3284984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2123728" y="4473232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7"/>
          <p:cNvSpPr/>
          <p:nvPr/>
        </p:nvSpPr>
        <p:spPr>
          <a:xfrm>
            <a:off x="6480440" y="2132856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7"/>
          <p:cNvSpPr/>
          <p:nvPr/>
        </p:nvSpPr>
        <p:spPr>
          <a:xfrm>
            <a:off x="4283968" y="2132856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27"/>
          <p:cNvSpPr/>
          <p:nvPr/>
        </p:nvSpPr>
        <p:spPr>
          <a:xfrm>
            <a:off x="6480440" y="4473232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Trousers n</a:t>
            </a:r>
            <a:endParaRPr lang="en-GB" dirty="0"/>
          </a:p>
        </p:txBody>
      </p:sp>
      <p:sp>
        <p:nvSpPr>
          <p:cNvPr id="32" name="Rectangle 27"/>
          <p:cNvSpPr/>
          <p:nvPr/>
        </p:nvSpPr>
        <p:spPr>
          <a:xfrm>
            <a:off x="4283968" y="4473232"/>
            <a:ext cx="2052000" cy="1044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27"/>
          <p:cNvSpPr/>
          <p:nvPr/>
        </p:nvSpPr>
        <p:spPr>
          <a:xfrm>
            <a:off x="6480440" y="3284984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27"/>
          <p:cNvSpPr/>
          <p:nvPr/>
        </p:nvSpPr>
        <p:spPr>
          <a:xfrm>
            <a:off x="4283968" y="3284984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36" name="Rectangle 36"/>
          <p:cNvSpPr/>
          <p:nvPr/>
        </p:nvSpPr>
        <p:spPr>
          <a:xfrm>
            <a:off x="395536" y="371703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1" name="Rectangle 29"/>
          <p:cNvSpPr/>
          <p:nvPr/>
        </p:nvSpPr>
        <p:spPr>
          <a:xfrm>
            <a:off x="4644008" y="1556792"/>
            <a:ext cx="1080000" cy="1224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</a:p>
          <a:p>
            <a:pPr algn="ctr"/>
            <a:r>
              <a:rPr lang="es-ES" sz="1200" dirty="0" smtClean="0"/>
              <a:t>---------------</a:t>
            </a:r>
          </a:p>
          <a:p>
            <a:pPr algn="ctr"/>
            <a:r>
              <a:rPr lang="es-ES" sz="1200" dirty="0" smtClean="0"/>
              <a:t>0 – 6m</a:t>
            </a:r>
          </a:p>
          <a:p>
            <a:pPr algn="ctr"/>
            <a:r>
              <a:rPr lang="es-ES" sz="1200" dirty="0" smtClean="0"/>
              <a:t>6 – 12m</a:t>
            </a:r>
          </a:p>
          <a:p>
            <a:pPr algn="ctr"/>
            <a:r>
              <a:rPr lang="es-ES" sz="1200" dirty="0" smtClean="0"/>
              <a:t>1 – 2 y</a:t>
            </a:r>
          </a:p>
          <a:p>
            <a:pPr algn="ctr"/>
            <a:r>
              <a:rPr lang="es-ES" sz="1200" dirty="0" smtClean="0"/>
              <a:t>2 – 3y</a:t>
            </a:r>
          </a:p>
        </p:txBody>
      </p:sp>
      <p:sp>
        <p:nvSpPr>
          <p:cNvPr id="42" name="Rectangle 30"/>
          <p:cNvSpPr/>
          <p:nvPr/>
        </p:nvSpPr>
        <p:spPr>
          <a:xfrm>
            <a:off x="5796136" y="1556792"/>
            <a:ext cx="1080000" cy="1224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  <a:p>
            <a:pPr algn="ctr"/>
            <a:r>
              <a:rPr lang="en-GB" sz="1200" dirty="0" smtClean="0"/>
              <a:t>--------------</a:t>
            </a:r>
          </a:p>
          <a:p>
            <a:pPr algn="ctr"/>
            <a:r>
              <a:rPr lang="en-GB" sz="1200" dirty="0" smtClean="0"/>
              <a:t>&lt; 10£</a:t>
            </a:r>
          </a:p>
          <a:p>
            <a:pPr algn="ctr"/>
            <a:r>
              <a:rPr lang="en-GB" sz="1200" dirty="0" smtClean="0"/>
              <a:t>10 – 20£</a:t>
            </a:r>
          </a:p>
          <a:p>
            <a:pPr algn="ctr"/>
            <a:r>
              <a:rPr lang="en-GB" sz="1200" dirty="0" smtClean="0"/>
              <a:t>20 – 30£</a:t>
            </a:r>
          </a:p>
          <a:p>
            <a:pPr algn="ctr"/>
            <a:r>
              <a:rPr lang="en-GB" sz="1200" dirty="0" smtClean="0"/>
              <a:t>30+£</a:t>
            </a:r>
          </a:p>
        </p:txBody>
      </p:sp>
      <p:sp>
        <p:nvSpPr>
          <p:cNvPr id="43" name="Rectangle 32"/>
          <p:cNvSpPr/>
          <p:nvPr/>
        </p:nvSpPr>
        <p:spPr>
          <a:xfrm>
            <a:off x="6948264" y="1556792"/>
            <a:ext cx="1080000" cy="1224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</a:p>
          <a:p>
            <a:pPr algn="ctr"/>
            <a:r>
              <a:rPr lang="en-GB" sz="1200" dirty="0" smtClean="0"/>
              <a:t>--------------</a:t>
            </a:r>
          </a:p>
          <a:p>
            <a:pPr algn="ctr"/>
            <a:r>
              <a:rPr lang="en-GB" sz="1200" dirty="0" smtClean="0"/>
              <a:t>In stock</a:t>
            </a:r>
          </a:p>
          <a:p>
            <a:pPr algn="ctr"/>
            <a:r>
              <a:rPr lang="en-GB" sz="1200" dirty="0" smtClean="0"/>
              <a:t>1 – 2 d</a:t>
            </a:r>
          </a:p>
          <a:p>
            <a:pPr algn="ctr"/>
            <a:r>
              <a:rPr lang="en-GB" sz="1200" dirty="0" smtClean="0"/>
              <a:t>2 – 7 d</a:t>
            </a:r>
          </a:p>
          <a:p>
            <a:pPr algn="ctr"/>
            <a:r>
              <a:rPr lang="en-GB" sz="1200" dirty="0" smtClean="0"/>
              <a:t>7+ d</a:t>
            </a:r>
          </a:p>
        </p:txBody>
      </p:sp>
      <p:sp>
        <p:nvSpPr>
          <p:cNvPr id="44" name="Rectangle 49"/>
          <p:cNvSpPr/>
          <p:nvPr/>
        </p:nvSpPr>
        <p:spPr>
          <a:xfrm>
            <a:off x="3275856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&lt;- Previous</a:t>
            </a:r>
            <a:endParaRPr lang="en-GB" sz="1200" dirty="0"/>
          </a:p>
        </p:txBody>
      </p:sp>
      <p:sp>
        <p:nvSpPr>
          <p:cNvPr id="45" name="Rectangle 50"/>
          <p:cNvSpPr/>
          <p:nvPr/>
        </p:nvSpPr>
        <p:spPr>
          <a:xfrm>
            <a:off x="4716016" y="5805264"/>
            <a:ext cx="108012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 of x</a:t>
            </a:r>
            <a:endParaRPr lang="en-GB" sz="1200" dirty="0"/>
          </a:p>
        </p:txBody>
      </p:sp>
      <p:sp>
        <p:nvSpPr>
          <p:cNvPr id="46" name="Rectangle 51"/>
          <p:cNvSpPr/>
          <p:nvPr/>
        </p:nvSpPr>
        <p:spPr>
          <a:xfrm>
            <a:off x="5868144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-&gt;</a:t>
            </a:r>
            <a:endParaRPr lang="en-GB" sz="1200" dirty="0"/>
          </a:p>
        </p:txBody>
      </p:sp>
      <p:sp>
        <p:nvSpPr>
          <p:cNvPr id="47" name="TextBox 62"/>
          <p:cNvSpPr txBox="1"/>
          <p:nvPr/>
        </p:nvSpPr>
        <p:spPr>
          <a:xfrm>
            <a:off x="179512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select a category, you can choose how to sort the items using the “Order by” lists and clicking on go.</a:t>
            </a:r>
            <a:endParaRPr lang="en-GB" sz="1400" dirty="0"/>
          </a:p>
        </p:txBody>
      </p:sp>
      <p:sp>
        <p:nvSpPr>
          <p:cNvPr id="48" name="Espace réservé du numéro de diapositive 6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5DF15-42B6-4BFF-B68D-63E611223A70}" type="slidenum">
              <a:rPr lang="en-GB" b="1" smtClean="0">
                <a:latin typeface="Arial Black" pitchFamily="34" charset="0"/>
              </a:rPr>
              <a:pPr marR="0" lvl="0" indent="0"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lang="en-GB" b="1" dirty="0">
              <a:latin typeface="Arial Black" pitchFamily="34" charset="0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50" name="Rectangle 36"/>
          <p:cNvSpPr/>
          <p:nvPr/>
        </p:nvSpPr>
        <p:spPr>
          <a:xfrm>
            <a:off x="683568" y="3284984"/>
            <a:ext cx="108012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Trousers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 -&gt;Trousers -&gt; Item x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9"/>
          <p:cNvSpPr/>
          <p:nvPr/>
        </p:nvSpPr>
        <p:spPr>
          <a:xfrm>
            <a:off x="3275856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&lt;- Previous</a:t>
            </a:r>
            <a:endParaRPr lang="en-GB" sz="1200" dirty="0"/>
          </a:p>
        </p:txBody>
      </p:sp>
      <p:sp>
        <p:nvSpPr>
          <p:cNvPr id="44" name="Rectangle 50"/>
          <p:cNvSpPr/>
          <p:nvPr/>
        </p:nvSpPr>
        <p:spPr>
          <a:xfrm>
            <a:off x="4716016" y="5805264"/>
            <a:ext cx="108012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 of x</a:t>
            </a:r>
            <a:endParaRPr lang="en-GB" sz="1200" dirty="0"/>
          </a:p>
        </p:txBody>
      </p:sp>
      <p:sp>
        <p:nvSpPr>
          <p:cNvPr id="45" name="Rectangle 51"/>
          <p:cNvSpPr/>
          <p:nvPr/>
        </p:nvSpPr>
        <p:spPr>
          <a:xfrm>
            <a:off x="5868144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-&gt;</a:t>
            </a:r>
            <a:endParaRPr lang="en-GB" sz="1200" dirty="0"/>
          </a:p>
        </p:txBody>
      </p:sp>
      <p:sp>
        <p:nvSpPr>
          <p:cNvPr id="47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52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62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63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64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65" name="Rectangle 41"/>
          <p:cNvSpPr/>
          <p:nvPr/>
        </p:nvSpPr>
        <p:spPr>
          <a:xfrm>
            <a:off x="1979712" y="1988840"/>
            <a:ext cx="669674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Item x</a:t>
            </a:r>
            <a:endParaRPr lang="en-GB" dirty="0"/>
          </a:p>
        </p:txBody>
      </p:sp>
      <p:sp>
        <p:nvSpPr>
          <p:cNvPr id="66" name="Rectangle 42"/>
          <p:cNvSpPr/>
          <p:nvPr/>
        </p:nvSpPr>
        <p:spPr>
          <a:xfrm>
            <a:off x="2267744" y="2564904"/>
            <a:ext cx="273630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67" name="Rectangle 43"/>
          <p:cNvSpPr/>
          <p:nvPr/>
        </p:nvSpPr>
        <p:spPr>
          <a:xfrm>
            <a:off x="5508104" y="2564904"/>
            <a:ext cx="288032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12788" algn="l"/>
              </a:tabLst>
            </a:pPr>
            <a:r>
              <a:rPr lang="en-GB" sz="1400" dirty="0" smtClean="0"/>
              <a:t>	</a:t>
            </a:r>
            <a:r>
              <a:rPr lang="en-GB" dirty="0" smtClean="0"/>
              <a:t>Description:</a:t>
            </a:r>
            <a:endParaRPr lang="en-GB" sz="1400" dirty="0" smtClean="0"/>
          </a:p>
          <a:p>
            <a:pPr>
              <a:tabLst>
                <a:tab pos="712788" algn="l"/>
              </a:tabLst>
            </a:pPr>
            <a:r>
              <a:rPr lang="en-GB" sz="1400" dirty="0" smtClean="0"/>
              <a:t>	-Size</a:t>
            </a:r>
          </a:p>
          <a:p>
            <a:pPr>
              <a:tabLst>
                <a:tab pos="712788" algn="l"/>
              </a:tabLst>
            </a:pPr>
            <a:r>
              <a:rPr lang="en-GB" sz="1400" dirty="0" smtClean="0"/>
              <a:t>	-Availability</a:t>
            </a:r>
          </a:p>
          <a:p>
            <a:pPr>
              <a:tabLst>
                <a:tab pos="712788" algn="l"/>
              </a:tabLst>
            </a:pPr>
            <a:r>
              <a:rPr lang="en-GB" sz="1400" dirty="0" smtClean="0"/>
              <a:t>	-Colour</a:t>
            </a:r>
          </a:p>
          <a:p>
            <a:pPr>
              <a:tabLst>
                <a:tab pos="712788" algn="l"/>
              </a:tabLst>
            </a:pPr>
            <a:r>
              <a:rPr lang="en-GB" sz="1400" dirty="0" smtClean="0"/>
              <a:t>	-Descriptive text</a:t>
            </a:r>
            <a:endParaRPr lang="en-GB" sz="1400" dirty="0"/>
          </a:p>
        </p:txBody>
      </p:sp>
      <p:sp>
        <p:nvSpPr>
          <p:cNvPr id="68" name="Rectangle 64"/>
          <p:cNvSpPr/>
          <p:nvPr/>
        </p:nvSpPr>
        <p:spPr>
          <a:xfrm>
            <a:off x="6228184" y="508518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to cart</a:t>
            </a:r>
            <a:endParaRPr lang="en-GB" dirty="0"/>
          </a:p>
        </p:txBody>
      </p:sp>
      <p:sp>
        <p:nvSpPr>
          <p:cNvPr id="69" name="Rectangle 65"/>
          <p:cNvSpPr/>
          <p:nvPr/>
        </p:nvSpPr>
        <p:spPr>
          <a:xfrm>
            <a:off x="3203848" y="515719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Choose Colour</a:t>
            </a:r>
            <a:endParaRPr lang="en-GB" sz="1200" dirty="0"/>
          </a:p>
        </p:txBody>
      </p:sp>
      <p:sp>
        <p:nvSpPr>
          <p:cNvPr id="70" name="Rectangle 66"/>
          <p:cNvSpPr/>
          <p:nvPr/>
        </p:nvSpPr>
        <p:spPr>
          <a:xfrm>
            <a:off x="4716016" y="515719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Choose Size</a:t>
            </a:r>
            <a:endParaRPr lang="en-GB" sz="1200" dirty="0"/>
          </a:p>
        </p:txBody>
      </p:sp>
      <p:sp>
        <p:nvSpPr>
          <p:cNvPr id="71" name="Rectangle 68"/>
          <p:cNvSpPr/>
          <p:nvPr/>
        </p:nvSpPr>
        <p:spPr>
          <a:xfrm>
            <a:off x="2771800" y="4293096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Price</a:t>
            </a:r>
            <a:endParaRPr lang="en-GB" dirty="0"/>
          </a:p>
        </p:txBody>
      </p:sp>
      <p:cxnSp>
        <p:nvCxnSpPr>
          <p:cNvPr id="73" name="Gerade Verbindung 72"/>
          <p:cNvCxnSpPr/>
          <p:nvPr/>
        </p:nvCxnSpPr>
        <p:spPr>
          <a:xfrm>
            <a:off x="1979712" y="4941168"/>
            <a:ext cx="669674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 screen is shown for a selected item. </a:t>
            </a:r>
            <a:endParaRPr lang="en-GB" sz="1400" dirty="0"/>
          </a:p>
        </p:txBody>
      </p:sp>
      <p:sp>
        <p:nvSpPr>
          <p:cNvPr id="46" name="Espace réservé du numéro de diapositive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8</a:t>
            </a:fld>
            <a:endParaRPr lang="en-GB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9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50" name="Rectangle 36"/>
          <p:cNvSpPr/>
          <p:nvPr/>
        </p:nvSpPr>
        <p:spPr>
          <a:xfrm>
            <a:off x="395536" y="407707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51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53" name="Rectangle 39"/>
          <p:cNvSpPr/>
          <p:nvPr/>
        </p:nvSpPr>
        <p:spPr>
          <a:xfrm>
            <a:off x="395536" y="479715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54" name="Rectangle 40"/>
          <p:cNvSpPr/>
          <p:nvPr/>
        </p:nvSpPr>
        <p:spPr>
          <a:xfrm>
            <a:off x="395536" y="443711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55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56" name="Rectangle 33"/>
          <p:cNvSpPr/>
          <p:nvPr/>
        </p:nvSpPr>
        <p:spPr>
          <a:xfrm>
            <a:off x="395536" y="5733256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57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58" name="Rectangle 36"/>
          <p:cNvSpPr/>
          <p:nvPr/>
        </p:nvSpPr>
        <p:spPr>
          <a:xfrm>
            <a:off x="395536" y="371703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59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60" name="Rectangle 36"/>
          <p:cNvSpPr/>
          <p:nvPr/>
        </p:nvSpPr>
        <p:spPr>
          <a:xfrm>
            <a:off x="683568" y="3284984"/>
            <a:ext cx="108012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Trousers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Cart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 shopping cart is shown when the user press the “Cart” button. </a:t>
            </a:r>
            <a:endParaRPr lang="en-GB" sz="1400" dirty="0"/>
          </a:p>
        </p:txBody>
      </p:sp>
      <p:sp>
        <p:nvSpPr>
          <p:cNvPr id="42" name="TextBox 20"/>
          <p:cNvSpPr txBox="1"/>
          <p:nvPr/>
        </p:nvSpPr>
        <p:spPr>
          <a:xfrm>
            <a:off x="395536" y="1484784"/>
            <a:ext cx="167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Your Cart: X items </a:t>
            </a:r>
            <a:endParaRPr lang="en-GB" sz="1200" dirty="0"/>
          </a:p>
        </p:txBody>
      </p:sp>
      <p:sp>
        <p:nvSpPr>
          <p:cNvPr id="46" name="Rectangle 21"/>
          <p:cNvSpPr/>
          <p:nvPr/>
        </p:nvSpPr>
        <p:spPr>
          <a:xfrm>
            <a:off x="395536" y="1772816"/>
            <a:ext cx="828092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cxnSp>
        <p:nvCxnSpPr>
          <p:cNvPr id="49" name="Straight Connector 23"/>
          <p:cNvCxnSpPr/>
          <p:nvPr/>
        </p:nvCxnSpPr>
        <p:spPr>
          <a:xfrm>
            <a:off x="395536" y="2204864"/>
            <a:ext cx="8280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29"/>
          <p:cNvSpPr txBox="1"/>
          <p:nvPr/>
        </p:nvSpPr>
        <p:spPr>
          <a:xfrm>
            <a:off x="395536" y="19168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Quantity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1" name="TextBox 30"/>
          <p:cNvSpPr txBox="1"/>
          <p:nvPr/>
        </p:nvSpPr>
        <p:spPr>
          <a:xfrm>
            <a:off x="1835696" y="191683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Item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3" name="TextBox 31"/>
          <p:cNvSpPr txBox="1"/>
          <p:nvPr/>
        </p:nvSpPr>
        <p:spPr>
          <a:xfrm>
            <a:off x="4211960" y="1916832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Colour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5652120" y="1916832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Size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5" name="TextBox 33"/>
          <p:cNvSpPr txBox="1"/>
          <p:nvPr/>
        </p:nvSpPr>
        <p:spPr>
          <a:xfrm>
            <a:off x="7092280" y="1916832"/>
            <a:ext cx="15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Total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46"/>
          <p:cNvCxnSpPr/>
          <p:nvPr/>
        </p:nvCxnSpPr>
        <p:spPr>
          <a:xfrm rot="5400000" flipH="1" flipV="1">
            <a:off x="251520" y="3356992"/>
            <a:ext cx="31683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47"/>
          <p:cNvCxnSpPr/>
          <p:nvPr/>
        </p:nvCxnSpPr>
        <p:spPr>
          <a:xfrm rot="5400000" flipH="1" flipV="1">
            <a:off x="2627784" y="3356992"/>
            <a:ext cx="31683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48"/>
          <p:cNvCxnSpPr/>
          <p:nvPr/>
        </p:nvCxnSpPr>
        <p:spPr>
          <a:xfrm rot="5400000" flipH="1" flipV="1">
            <a:off x="4067944" y="3356992"/>
            <a:ext cx="31683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9"/>
          <p:cNvCxnSpPr/>
          <p:nvPr/>
        </p:nvCxnSpPr>
        <p:spPr>
          <a:xfrm rot="5400000" flipH="1" flipV="1">
            <a:off x="5508104" y="3356992"/>
            <a:ext cx="31683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0"/>
          <p:cNvSpPr/>
          <p:nvPr/>
        </p:nvSpPr>
        <p:spPr>
          <a:xfrm>
            <a:off x="5364088" y="5661248"/>
            <a:ext cx="144016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Continue shopping</a:t>
            </a:r>
            <a:endParaRPr lang="en-GB" sz="1200" dirty="0"/>
          </a:p>
        </p:txBody>
      </p:sp>
      <p:sp>
        <p:nvSpPr>
          <p:cNvPr id="61" name="Rectangle 51"/>
          <p:cNvSpPr/>
          <p:nvPr/>
        </p:nvSpPr>
        <p:spPr>
          <a:xfrm>
            <a:off x="7020272" y="5661248"/>
            <a:ext cx="144016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Checkout</a:t>
            </a:r>
            <a:endParaRPr lang="en-GB" sz="1200" dirty="0"/>
          </a:p>
        </p:txBody>
      </p:sp>
      <p:sp>
        <p:nvSpPr>
          <p:cNvPr id="72" name="Rectangle 52"/>
          <p:cNvSpPr/>
          <p:nvPr/>
        </p:nvSpPr>
        <p:spPr>
          <a:xfrm>
            <a:off x="5364088" y="5157192"/>
            <a:ext cx="309634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Subtotal:	            10 £ 		</a:t>
            </a:r>
            <a:endParaRPr lang="en-GB" dirty="0"/>
          </a:p>
        </p:txBody>
      </p:sp>
      <p:cxnSp>
        <p:nvCxnSpPr>
          <p:cNvPr id="76" name="Straight Connector 59"/>
          <p:cNvCxnSpPr/>
          <p:nvPr/>
        </p:nvCxnSpPr>
        <p:spPr>
          <a:xfrm>
            <a:off x="395536" y="3284984"/>
            <a:ext cx="8280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uppieren 109"/>
          <p:cNvGrpSpPr/>
          <p:nvPr/>
        </p:nvGrpSpPr>
        <p:grpSpPr>
          <a:xfrm>
            <a:off x="755576" y="2636912"/>
            <a:ext cx="704759" cy="144016"/>
            <a:chOff x="899592" y="2636912"/>
            <a:chExt cx="704759" cy="144016"/>
          </a:xfrm>
        </p:grpSpPr>
        <p:sp>
          <p:nvSpPr>
            <p:cNvPr id="75" name="Rectangle 53"/>
            <p:cNvSpPr/>
            <p:nvPr/>
          </p:nvSpPr>
          <p:spPr>
            <a:xfrm>
              <a:off x="899592" y="2636912"/>
              <a:ext cx="704759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1</a:t>
              </a:r>
              <a:endParaRPr lang="en-GB" sz="1200" dirty="0"/>
            </a:p>
          </p:txBody>
        </p:sp>
        <p:sp>
          <p:nvSpPr>
            <p:cNvPr id="77" name="Action Button: Forward or Next 62">
              <a:hlinkClick r:id="" action="ppaction://hlinkshowjump?jump=nextslide" highlightClick="1"/>
            </p:cNvPr>
            <p:cNvSpPr/>
            <p:nvPr/>
          </p:nvSpPr>
          <p:spPr>
            <a:xfrm rot="5400000">
              <a:off x="1419735" y="2620825"/>
              <a:ext cx="144016" cy="176190"/>
            </a:xfrm>
            <a:prstGeom prst="actionButtonForwardNex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uppieren 108"/>
          <p:cNvGrpSpPr/>
          <p:nvPr/>
        </p:nvGrpSpPr>
        <p:grpSpPr>
          <a:xfrm>
            <a:off x="5868144" y="2636912"/>
            <a:ext cx="1057139" cy="144016"/>
            <a:chOff x="4984131" y="2924944"/>
            <a:chExt cx="1057139" cy="144016"/>
          </a:xfrm>
        </p:grpSpPr>
        <p:sp>
          <p:nvSpPr>
            <p:cNvPr id="80" name="Rectangle 66"/>
            <p:cNvSpPr/>
            <p:nvPr/>
          </p:nvSpPr>
          <p:spPr>
            <a:xfrm>
              <a:off x="4984131" y="2924944"/>
              <a:ext cx="1057139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3 months</a:t>
              </a:r>
              <a:endParaRPr lang="en-GB" sz="1100" dirty="0"/>
            </a:p>
          </p:txBody>
        </p:sp>
        <p:sp>
          <p:nvSpPr>
            <p:cNvPr id="81" name="Action Button: Forward or Next 67">
              <a:hlinkClick r:id="" action="ppaction://hlinkshowjump?jump=nextslide" highlightClick="1"/>
            </p:cNvPr>
            <p:cNvSpPr/>
            <p:nvPr/>
          </p:nvSpPr>
          <p:spPr>
            <a:xfrm rot="5400000">
              <a:off x="5852057" y="2908857"/>
              <a:ext cx="144016" cy="176190"/>
            </a:xfrm>
            <a:prstGeom prst="actionButtonForwardNex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4" name="TextBox 70"/>
          <p:cNvSpPr txBox="1"/>
          <p:nvPr/>
        </p:nvSpPr>
        <p:spPr>
          <a:xfrm>
            <a:off x="3203848" y="2636912"/>
            <a:ext cx="792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Trouser</a:t>
            </a:r>
            <a:endParaRPr lang="en-GB" sz="1100" dirty="0"/>
          </a:p>
        </p:txBody>
      </p:sp>
      <p:sp>
        <p:nvSpPr>
          <p:cNvPr id="85" name="TextBox 74"/>
          <p:cNvSpPr txBox="1"/>
          <p:nvPr/>
        </p:nvSpPr>
        <p:spPr>
          <a:xfrm>
            <a:off x="7092280" y="2564904"/>
            <a:ext cx="159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10 £</a:t>
            </a:r>
            <a:endParaRPr lang="en-GB" sz="1200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4598046" y="2636912"/>
            <a:ext cx="726208" cy="144016"/>
            <a:chOff x="4598046" y="2636912"/>
            <a:chExt cx="726208" cy="144016"/>
          </a:xfrm>
        </p:grpSpPr>
        <p:sp>
          <p:nvSpPr>
            <p:cNvPr id="78" name="Rectangle 64"/>
            <p:cNvSpPr/>
            <p:nvPr/>
          </p:nvSpPr>
          <p:spPr>
            <a:xfrm>
              <a:off x="4598046" y="2636912"/>
              <a:ext cx="704759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68"/>
            <p:cNvSpPr/>
            <p:nvPr/>
          </p:nvSpPr>
          <p:spPr>
            <a:xfrm>
              <a:off x="4693035" y="2636912"/>
              <a:ext cx="440474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Action Button: Forward or Next 65">
              <a:hlinkClick r:id="" action="ppaction://hlinkshowjump?jump=nextslide" highlightClick="1"/>
            </p:cNvPr>
            <p:cNvSpPr/>
            <p:nvPr/>
          </p:nvSpPr>
          <p:spPr>
            <a:xfrm rot="5400000">
              <a:off x="5164151" y="2620825"/>
              <a:ext cx="144016" cy="176190"/>
            </a:xfrm>
            <a:prstGeom prst="actionButtonForwardNex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Espace réservé du numéro de diapositive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9</a:t>
            </a:fld>
            <a:endParaRPr lang="en-GB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1028" name="Picture 4" descr="D:\Downloads\CA3240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348880"/>
            <a:ext cx="615033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Microsoft Office PowerPoint</Application>
  <PresentationFormat>Bildschirmpräsentation (4:3)</PresentationFormat>
  <Paragraphs>515</Paragraphs>
  <Slides>15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 Theme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fac044</dc:creator>
  <cp:lastModifiedBy>Gianin Basler</cp:lastModifiedBy>
  <cp:revision>160</cp:revision>
  <dcterms:created xsi:type="dcterms:W3CDTF">2011-03-01T13:10:39Z</dcterms:created>
  <dcterms:modified xsi:type="dcterms:W3CDTF">2011-04-19T17:01:59Z</dcterms:modified>
</cp:coreProperties>
</file>