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7BAA-D371-44C1-9D43-85C5746B7606}" type="datetimeFigureOut">
              <a:rPr lang="fr-FR" smtClean="0"/>
              <a:t>20/03/2011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84FB-F2DB-426C-86C5-467A6639E8C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7BAA-D371-44C1-9D43-85C5746B7606}" type="datetimeFigureOut">
              <a:rPr lang="fr-FR" smtClean="0"/>
              <a:t>20/03/2011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84FB-F2DB-426C-86C5-467A6639E8C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7BAA-D371-44C1-9D43-85C5746B7606}" type="datetimeFigureOut">
              <a:rPr lang="fr-FR" smtClean="0"/>
              <a:t>20/03/2011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84FB-F2DB-426C-86C5-467A6639E8C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7BAA-D371-44C1-9D43-85C5746B7606}" type="datetimeFigureOut">
              <a:rPr lang="fr-FR" smtClean="0"/>
              <a:t>20/03/2011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84FB-F2DB-426C-86C5-467A6639E8C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7BAA-D371-44C1-9D43-85C5746B7606}" type="datetimeFigureOut">
              <a:rPr lang="fr-FR" smtClean="0"/>
              <a:t>20/03/2011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84FB-F2DB-426C-86C5-467A6639E8C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7BAA-D371-44C1-9D43-85C5746B7606}" type="datetimeFigureOut">
              <a:rPr lang="fr-FR" smtClean="0"/>
              <a:t>20/03/2011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84FB-F2DB-426C-86C5-467A6639E8C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7BAA-D371-44C1-9D43-85C5746B7606}" type="datetimeFigureOut">
              <a:rPr lang="fr-FR" smtClean="0"/>
              <a:t>20/03/2011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84FB-F2DB-426C-86C5-467A6639E8C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7BAA-D371-44C1-9D43-85C5746B7606}" type="datetimeFigureOut">
              <a:rPr lang="fr-FR" smtClean="0"/>
              <a:t>20/03/2011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84FB-F2DB-426C-86C5-467A6639E8C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7BAA-D371-44C1-9D43-85C5746B7606}" type="datetimeFigureOut">
              <a:rPr lang="fr-FR" smtClean="0"/>
              <a:t>20/03/2011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84FB-F2DB-426C-86C5-467A6639E8C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7BAA-D371-44C1-9D43-85C5746B7606}" type="datetimeFigureOut">
              <a:rPr lang="fr-FR" smtClean="0"/>
              <a:t>20/03/2011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84FB-F2DB-426C-86C5-467A6639E8C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7BAA-D371-44C1-9D43-85C5746B7606}" type="datetimeFigureOut">
              <a:rPr lang="fr-FR" smtClean="0"/>
              <a:t>20/03/2011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84FB-F2DB-426C-86C5-467A6639E8C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87BAA-D371-44C1-9D43-85C5746B7606}" type="datetimeFigureOut">
              <a:rPr lang="fr-FR" smtClean="0"/>
              <a:t>20/03/2011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B84FB-F2DB-426C-86C5-467A6639E8C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8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11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12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3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4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15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Create Account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6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 screen to create an account. </a:t>
            </a:r>
            <a:endParaRPr lang="en-GB" sz="1400" dirty="0"/>
          </a:p>
        </p:txBody>
      </p:sp>
      <p:sp>
        <p:nvSpPr>
          <p:cNvPr id="17" name="Rectangle 12"/>
          <p:cNvSpPr/>
          <p:nvPr/>
        </p:nvSpPr>
        <p:spPr>
          <a:xfrm>
            <a:off x="395535" y="1700808"/>
            <a:ext cx="8280000" cy="41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8" name="TextBox 15"/>
          <p:cNvSpPr txBox="1"/>
          <p:nvPr/>
        </p:nvSpPr>
        <p:spPr>
          <a:xfrm>
            <a:off x="797441" y="1916832"/>
            <a:ext cx="780700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	Create an account :</a:t>
            </a:r>
          </a:p>
          <a:p>
            <a:endParaRPr lang="en-GB" dirty="0" smtClean="0"/>
          </a:p>
          <a:p>
            <a:endParaRPr lang="en-GB" sz="1000" dirty="0" smtClean="0"/>
          </a:p>
          <a:p>
            <a:r>
              <a:rPr lang="en-GB" sz="1200" dirty="0" smtClean="0"/>
              <a:t>	First name:</a:t>
            </a:r>
          </a:p>
          <a:p>
            <a:endParaRPr lang="en-GB" sz="1200" dirty="0" smtClean="0"/>
          </a:p>
          <a:p>
            <a:r>
              <a:rPr lang="en-GB" sz="1200" dirty="0" smtClean="0"/>
              <a:t>	Last name:</a:t>
            </a:r>
          </a:p>
          <a:p>
            <a:endParaRPr lang="en-GB" sz="1200" dirty="0" smtClean="0"/>
          </a:p>
          <a:p>
            <a:r>
              <a:rPr lang="en-GB" sz="1200" dirty="0" smtClean="0"/>
              <a:t>	Email:</a:t>
            </a:r>
          </a:p>
          <a:p>
            <a:endParaRPr lang="en-GB" sz="1200" dirty="0" smtClean="0"/>
          </a:p>
          <a:p>
            <a:r>
              <a:rPr lang="en-GB" sz="1200" dirty="0" smtClean="0"/>
              <a:t>	Password:</a:t>
            </a:r>
          </a:p>
          <a:p>
            <a:endParaRPr lang="en-GB" sz="1200" dirty="0" smtClean="0"/>
          </a:p>
          <a:p>
            <a:r>
              <a:rPr lang="en-GB" sz="1200" dirty="0" smtClean="0"/>
              <a:t>	Confirm password:</a:t>
            </a:r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</p:txBody>
      </p:sp>
      <p:sp>
        <p:nvSpPr>
          <p:cNvPr id="19" name="Rectangle 16"/>
          <p:cNvSpPr/>
          <p:nvPr/>
        </p:nvSpPr>
        <p:spPr>
          <a:xfrm>
            <a:off x="3625848" y="2636911"/>
            <a:ext cx="2602336" cy="23264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7"/>
          <p:cNvSpPr/>
          <p:nvPr/>
        </p:nvSpPr>
        <p:spPr>
          <a:xfrm>
            <a:off x="3625848" y="2996951"/>
            <a:ext cx="2602336" cy="23264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18"/>
          <p:cNvSpPr/>
          <p:nvPr/>
        </p:nvSpPr>
        <p:spPr>
          <a:xfrm>
            <a:off x="3625848" y="3356991"/>
            <a:ext cx="2602336" cy="23264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19"/>
          <p:cNvSpPr/>
          <p:nvPr/>
        </p:nvSpPr>
        <p:spPr>
          <a:xfrm>
            <a:off x="3635897" y="3789039"/>
            <a:ext cx="1872207" cy="23264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0"/>
          <p:cNvSpPr/>
          <p:nvPr/>
        </p:nvSpPr>
        <p:spPr>
          <a:xfrm>
            <a:off x="3635896" y="4149080"/>
            <a:ext cx="1872207" cy="23264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1"/>
          <p:cNvSpPr/>
          <p:nvPr/>
        </p:nvSpPr>
        <p:spPr>
          <a:xfrm>
            <a:off x="5796136" y="5013176"/>
            <a:ext cx="2216805" cy="23264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Create my account</a:t>
            </a:r>
            <a:endParaRPr lang="en-GB" sz="1400" dirty="0"/>
          </a:p>
        </p:txBody>
      </p:sp>
      <p:sp>
        <p:nvSpPr>
          <p:cNvPr id="25" name="Espace réservé du numéro de diapositive 3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055DF15-42B6-4BFF-B68D-63E611223A7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Affichage à l'écran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Edouard</dc:creator>
  <cp:lastModifiedBy>Edouard</cp:lastModifiedBy>
  <cp:revision>1</cp:revision>
  <dcterms:created xsi:type="dcterms:W3CDTF">2011-03-20T23:33:28Z</dcterms:created>
  <dcterms:modified xsi:type="dcterms:W3CDTF">2011-03-20T23:33:48Z</dcterms:modified>
</cp:coreProperties>
</file>