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63" r:id="rId7"/>
    <p:sldId id="264" r:id="rId8"/>
    <p:sldId id="265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C6C6-7219-452E-A907-80FF9223DDF5}" type="datetimeFigureOut">
              <a:rPr lang="en-GB" smtClean="0"/>
              <a:pPr/>
              <a:t>03/03/2011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C6C6-7219-452E-A907-80FF9223DDF5}" type="datetimeFigureOut">
              <a:rPr lang="en-GB" smtClean="0"/>
              <a:pPr/>
              <a:t>03/03/2011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C6C6-7219-452E-A907-80FF9223DDF5}" type="datetimeFigureOut">
              <a:rPr lang="en-GB" smtClean="0"/>
              <a:pPr/>
              <a:t>03/03/2011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C6C6-7219-452E-A907-80FF9223DDF5}" type="datetimeFigureOut">
              <a:rPr lang="en-GB" smtClean="0"/>
              <a:pPr/>
              <a:t>03/03/2011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C6C6-7219-452E-A907-80FF9223DDF5}" type="datetimeFigureOut">
              <a:rPr lang="en-GB" smtClean="0"/>
              <a:pPr/>
              <a:t>03/03/2011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C6C6-7219-452E-A907-80FF9223DDF5}" type="datetimeFigureOut">
              <a:rPr lang="en-GB" smtClean="0"/>
              <a:pPr/>
              <a:t>03/03/2011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C6C6-7219-452E-A907-80FF9223DDF5}" type="datetimeFigureOut">
              <a:rPr lang="en-GB" smtClean="0"/>
              <a:pPr/>
              <a:t>03/03/2011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C6C6-7219-452E-A907-80FF9223DDF5}" type="datetimeFigureOut">
              <a:rPr lang="en-GB" smtClean="0"/>
              <a:pPr/>
              <a:t>03/03/2011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C6C6-7219-452E-A907-80FF9223DDF5}" type="datetimeFigureOut">
              <a:rPr lang="en-GB" smtClean="0"/>
              <a:pPr/>
              <a:t>03/03/2011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C6C6-7219-452E-A907-80FF9223DDF5}" type="datetimeFigureOut">
              <a:rPr lang="en-GB" smtClean="0"/>
              <a:pPr/>
              <a:t>03/03/2011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C6C6-7219-452E-A907-80FF9223DDF5}" type="datetimeFigureOut">
              <a:rPr lang="en-GB" smtClean="0"/>
              <a:pPr/>
              <a:t>03/03/2011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CC6C6-7219-452E-A907-80FF9223DDF5}" type="datetimeFigureOut">
              <a:rPr lang="en-GB" smtClean="0"/>
              <a:pPr/>
              <a:t>03/03/2011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5DF15-42B6-4BFF-B68D-63E611223A7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592" y="260648"/>
            <a:ext cx="7200800" cy="6048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971600" y="332656"/>
            <a:ext cx="151216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27784" y="548680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girl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139952" y="548680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boy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115616" y="1700808"/>
            <a:ext cx="6768752" cy="424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Welcome message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Baby Clothes Shop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99592" y="1196752"/>
            <a:ext cx="7200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724128" y="404664"/>
            <a:ext cx="108012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Login / Logout</a:t>
            </a:r>
            <a:endParaRPr lang="en-GB" sz="1100" dirty="0"/>
          </a:p>
        </p:txBody>
      </p:sp>
      <p:sp>
        <p:nvSpPr>
          <p:cNvPr id="24" name="Rectangle 23"/>
          <p:cNvSpPr/>
          <p:nvPr/>
        </p:nvSpPr>
        <p:spPr>
          <a:xfrm>
            <a:off x="5724128" y="764704"/>
            <a:ext cx="158417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Search bar</a:t>
            </a:r>
            <a:endParaRPr lang="en-GB" sz="1400" dirty="0"/>
          </a:p>
        </p:txBody>
      </p:sp>
      <p:sp>
        <p:nvSpPr>
          <p:cNvPr id="25" name="Rounded Rectangle 24"/>
          <p:cNvSpPr/>
          <p:nvPr/>
        </p:nvSpPr>
        <p:spPr>
          <a:xfrm>
            <a:off x="6876256" y="404664"/>
            <a:ext cx="108012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4" name="Rectangle 43"/>
          <p:cNvSpPr/>
          <p:nvPr/>
        </p:nvSpPr>
        <p:spPr>
          <a:xfrm>
            <a:off x="2627784" y="980728"/>
            <a:ext cx="1368152" cy="8640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0 – 6m</a:t>
            </a:r>
          </a:p>
          <a:p>
            <a:pPr algn="ctr"/>
            <a:r>
              <a:rPr lang="en-GB" sz="1100" dirty="0" smtClean="0"/>
              <a:t>6 – 12m</a:t>
            </a:r>
          </a:p>
          <a:p>
            <a:pPr algn="ctr"/>
            <a:r>
              <a:rPr lang="en-GB" sz="1100" dirty="0" smtClean="0"/>
              <a:t>1 – 2 y</a:t>
            </a:r>
          </a:p>
          <a:p>
            <a:pPr algn="ctr"/>
            <a:r>
              <a:rPr lang="en-GB" sz="1100" dirty="0" smtClean="0"/>
              <a:t>2 – 3y</a:t>
            </a:r>
            <a:endParaRPr lang="en-GB" sz="1100" dirty="0"/>
          </a:p>
        </p:txBody>
      </p:sp>
      <p:sp>
        <p:nvSpPr>
          <p:cNvPr id="45" name="Rectangle 44"/>
          <p:cNvSpPr/>
          <p:nvPr/>
        </p:nvSpPr>
        <p:spPr>
          <a:xfrm>
            <a:off x="4139952" y="980728"/>
            <a:ext cx="1368152" cy="8640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0 – 6m</a:t>
            </a:r>
          </a:p>
          <a:p>
            <a:pPr algn="ctr"/>
            <a:r>
              <a:rPr lang="en-GB" sz="1100" dirty="0" smtClean="0"/>
              <a:t>6 – 12m</a:t>
            </a:r>
          </a:p>
          <a:p>
            <a:pPr algn="ctr"/>
            <a:r>
              <a:rPr lang="en-GB" sz="1100" dirty="0" smtClean="0"/>
              <a:t>1 – 2 y</a:t>
            </a:r>
          </a:p>
          <a:p>
            <a:pPr algn="ctr"/>
            <a:r>
              <a:rPr lang="en-GB" sz="1100" dirty="0" smtClean="0"/>
              <a:t>2 – 3y</a:t>
            </a:r>
            <a:endParaRPr lang="en-GB" sz="1100" dirty="0"/>
          </a:p>
        </p:txBody>
      </p:sp>
      <p:sp>
        <p:nvSpPr>
          <p:cNvPr id="46" name="Oval 45"/>
          <p:cNvSpPr/>
          <p:nvPr/>
        </p:nvSpPr>
        <p:spPr>
          <a:xfrm>
            <a:off x="2915816" y="2996952"/>
            <a:ext cx="331236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/>
              <a:t>Logo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If you move the cursor over the “girl”/”boy” button, the pink/green options will be shown.  </a:t>
            </a:r>
            <a:endParaRPr lang="en-GB" sz="1400" dirty="0"/>
          </a:p>
        </p:txBody>
      </p:sp>
      <p:sp>
        <p:nvSpPr>
          <p:cNvPr id="48" name="Rounded Rectangle 47"/>
          <p:cNvSpPr/>
          <p:nvPr/>
        </p:nvSpPr>
        <p:spPr>
          <a:xfrm>
            <a:off x="7380312" y="764704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Find</a:t>
            </a:r>
            <a:endParaRPr lang="en-GB" sz="10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592" y="260648"/>
            <a:ext cx="7200800" cy="6048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971600" y="332656"/>
            <a:ext cx="151216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27784" y="548680"/>
            <a:ext cx="1368152" cy="432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girl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139952" y="548680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boy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555776" y="2060848"/>
            <a:ext cx="5328592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>
            <a:off x="899592" y="1196752"/>
            <a:ext cx="7200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724128" y="404664"/>
            <a:ext cx="108012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Login / Logout</a:t>
            </a:r>
            <a:endParaRPr lang="en-GB" sz="1100" dirty="0"/>
          </a:p>
        </p:txBody>
      </p:sp>
      <p:sp>
        <p:nvSpPr>
          <p:cNvPr id="24" name="Rectangle 23"/>
          <p:cNvSpPr/>
          <p:nvPr/>
        </p:nvSpPr>
        <p:spPr>
          <a:xfrm>
            <a:off x="5724128" y="764704"/>
            <a:ext cx="158417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Search bar</a:t>
            </a:r>
            <a:endParaRPr lang="en-GB" sz="1400" dirty="0"/>
          </a:p>
        </p:txBody>
      </p:sp>
      <p:sp>
        <p:nvSpPr>
          <p:cNvPr id="25" name="Rounded Rectangle 24"/>
          <p:cNvSpPr/>
          <p:nvPr/>
        </p:nvSpPr>
        <p:spPr>
          <a:xfrm>
            <a:off x="6876256" y="404664"/>
            <a:ext cx="108012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grpSp>
        <p:nvGrpSpPr>
          <p:cNvPr id="2" name="Group 27"/>
          <p:cNvGrpSpPr/>
          <p:nvPr/>
        </p:nvGrpSpPr>
        <p:grpSpPr>
          <a:xfrm>
            <a:off x="3707904" y="1628800"/>
            <a:ext cx="4176464" cy="288032"/>
            <a:chOff x="3707904" y="1484784"/>
            <a:chExt cx="4176464" cy="288032"/>
          </a:xfrm>
        </p:grpSpPr>
        <p:sp>
          <p:nvSpPr>
            <p:cNvPr id="29" name="Rectangle 28"/>
            <p:cNvSpPr/>
            <p:nvPr/>
          </p:nvSpPr>
          <p:spPr>
            <a:xfrm>
              <a:off x="3707904" y="1484784"/>
              <a:ext cx="792088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1077913" algn="l"/>
                  <a:tab pos="2155825" algn="l"/>
                </a:tabLst>
              </a:pPr>
              <a:r>
                <a:rPr lang="en-GB" sz="1200" dirty="0" smtClean="0"/>
                <a:t>Order by:</a:t>
              </a:r>
              <a:endParaRPr lang="en-GB" sz="12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72000" y="1484784"/>
              <a:ext cx="86409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/>
                <a:t>Size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508104" y="1484784"/>
              <a:ext cx="86409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Prize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380312" y="1484784"/>
              <a:ext cx="50405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Go</a:t>
              </a:r>
              <a:endParaRPr lang="en-GB" sz="12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44208" y="1484784"/>
              <a:ext cx="864096" cy="2880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/>
                <a:t>Availability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1043608" y="1628800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girl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1043608" y="1268760"/>
            <a:ext cx="504056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4754563" algn="r"/>
              </a:tabLst>
            </a:pPr>
            <a:r>
              <a:rPr lang="en-GB" sz="1200" dirty="0" smtClean="0"/>
              <a:t>Where you are:	Girl -&gt;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36" name="Rectangle 35"/>
          <p:cNvSpPr/>
          <p:nvPr/>
        </p:nvSpPr>
        <p:spPr>
          <a:xfrm>
            <a:off x="1043608" y="2060848"/>
            <a:ext cx="1368152" cy="2520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1043608" y="2780928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Trousers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1043608" y="2420888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Dresses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1043608" y="2060848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Bodysuit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1043608" y="3501008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Tops &amp; Tees</a:t>
            </a:r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1043608" y="3140968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Shorts</a:t>
            </a:r>
            <a:endParaRPr lang="en-GB" dirty="0"/>
          </a:p>
        </p:txBody>
      </p:sp>
      <p:sp>
        <p:nvSpPr>
          <p:cNvPr id="42" name="Rectangle 41"/>
          <p:cNvSpPr/>
          <p:nvPr/>
        </p:nvSpPr>
        <p:spPr>
          <a:xfrm>
            <a:off x="1043608" y="3861048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Jackets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1043608" y="4221088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Underwear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2699792" y="2132856"/>
            <a:ext cx="172819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Bestseller 1</a:t>
            </a:r>
            <a:endParaRPr lang="en-GB" dirty="0"/>
          </a:p>
        </p:txBody>
      </p:sp>
      <p:sp>
        <p:nvSpPr>
          <p:cNvPr id="44" name="Rectangle 43"/>
          <p:cNvSpPr/>
          <p:nvPr/>
        </p:nvSpPr>
        <p:spPr>
          <a:xfrm>
            <a:off x="4572000" y="2132856"/>
            <a:ext cx="158417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6300192" y="2132856"/>
            <a:ext cx="151216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2699792" y="4581128"/>
            <a:ext cx="172819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4572000" y="4581128"/>
            <a:ext cx="158417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6300192" y="4581128"/>
            <a:ext cx="151216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Bestseller </a:t>
            </a:r>
            <a:r>
              <a:rPr lang="en-GB" dirty="0" smtClean="0"/>
              <a:t>n</a:t>
            </a:r>
            <a:endParaRPr lang="en-GB" dirty="0"/>
          </a:p>
        </p:txBody>
      </p:sp>
      <p:sp>
        <p:nvSpPr>
          <p:cNvPr id="53" name="Rectangle 52"/>
          <p:cNvSpPr/>
          <p:nvPr/>
        </p:nvSpPr>
        <p:spPr>
          <a:xfrm>
            <a:off x="2699792" y="3356992"/>
            <a:ext cx="172819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4572000" y="3356992"/>
            <a:ext cx="158417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6300192" y="3356992"/>
            <a:ext cx="151216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When you click on the “girl” button, this screen is shown.</a:t>
            </a:r>
            <a:endParaRPr lang="en-GB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7380312" y="764704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Find</a:t>
            </a:r>
            <a:endParaRPr lang="en-GB" sz="10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592" y="260648"/>
            <a:ext cx="7200800" cy="6048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1043608" y="2060848"/>
            <a:ext cx="1368152" cy="2520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1043608" y="2780928"/>
            <a:ext cx="1368152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Trousers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1043608" y="2420888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Dresses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1043608" y="1628800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girl</a:t>
            </a:r>
            <a:endParaRPr lang="en-GB" dirty="0"/>
          </a:p>
        </p:txBody>
      </p:sp>
      <p:sp>
        <p:nvSpPr>
          <p:cNvPr id="33" name="Oval 32"/>
          <p:cNvSpPr/>
          <p:nvPr/>
        </p:nvSpPr>
        <p:spPr>
          <a:xfrm>
            <a:off x="971600" y="332656"/>
            <a:ext cx="151216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2627784" y="548680"/>
            <a:ext cx="1368152" cy="432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girl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4139952" y="548680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boy</a:t>
            </a:r>
            <a:endParaRPr lang="en-GB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899592" y="1196752"/>
            <a:ext cx="7200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724128" y="404664"/>
            <a:ext cx="108012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Login / Logout</a:t>
            </a:r>
            <a:endParaRPr lang="en-GB" sz="1100" dirty="0"/>
          </a:p>
        </p:txBody>
      </p:sp>
      <p:sp>
        <p:nvSpPr>
          <p:cNvPr id="38" name="Rectangle 37"/>
          <p:cNvSpPr/>
          <p:nvPr/>
        </p:nvSpPr>
        <p:spPr>
          <a:xfrm>
            <a:off x="5724128" y="764704"/>
            <a:ext cx="158417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Search bar</a:t>
            </a:r>
            <a:endParaRPr lang="en-GB" sz="1400" dirty="0"/>
          </a:p>
        </p:txBody>
      </p:sp>
      <p:sp>
        <p:nvSpPr>
          <p:cNvPr id="39" name="Rounded Rectangle 38"/>
          <p:cNvSpPr/>
          <p:nvPr/>
        </p:nvSpPr>
        <p:spPr>
          <a:xfrm>
            <a:off x="6876256" y="404664"/>
            <a:ext cx="108012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1043608" y="1268760"/>
            <a:ext cx="504056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165225" algn="l"/>
                <a:tab pos="4754563" algn="r"/>
              </a:tabLst>
            </a:pPr>
            <a:r>
              <a:rPr lang="en-GB" sz="1200" dirty="0" smtClean="0"/>
              <a:t>Where you are:	Girl -&gt; Trousers	</a:t>
            </a:r>
            <a:r>
              <a:rPr lang="en-GB" sz="900" dirty="0" smtClean="0"/>
              <a:t>(Breadcrumbs) </a:t>
            </a:r>
            <a:endParaRPr lang="en-GB" sz="1200" dirty="0"/>
          </a:p>
        </p:txBody>
      </p:sp>
      <p:sp>
        <p:nvSpPr>
          <p:cNvPr id="45" name="Rectangle 44"/>
          <p:cNvSpPr/>
          <p:nvPr/>
        </p:nvSpPr>
        <p:spPr>
          <a:xfrm>
            <a:off x="1043608" y="2060848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Bodysuit</a:t>
            </a:r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1043608" y="3501008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Tops &amp; Tees</a:t>
            </a:r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1043608" y="3140968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Shorts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1043608" y="3861048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Jackets</a:t>
            </a:r>
            <a:endParaRPr lang="en-GB" dirty="0"/>
          </a:p>
        </p:txBody>
      </p:sp>
      <p:sp>
        <p:nvSpPr>
          <p:cNvPr id="49" name="Rectangle 48"/>
          <p:cNvSpPr/>
          <p:nvPr/>
        </p:nvSpPr>
        <p:spPr>
          <a:xfrm>
            <a:off x="1043608" y="4221088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Underwear</a:t>
            </a:r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3635896" y="5949280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&lt;- Previous</a:t>
            </a:r>
            <a:endParaRPr lang="en-GB" sz="1200" dirty="0"/>
          </a:p>
        </p:txBody>
      </p:sp>
      <p:sp>
        <p:nvSpPr>
          <p:cNvPr id="51" name="Rectangle 50"/>
          <p:cNvSpPr/>
          <p:nvPr/>
        </p:nvSpPr>
        <p:spPr>
          <a:xfrm>
            <a:off x="4716016" y="5949280"/>
            <a:ext cx="1080120" cy="2160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 of x</a:t>
            </a:r>
            <a:endParaRPr lang="en-GB" sz="1200" dirty="0"/>
          </a:p>
        </p:txBody>
      </p:sp>
      <p:sp>
        <p:nvSpPr>
          <p:cNvPr id="52" name="Rectangle 51"/>
          <p:cNvSpPr/>
          <p:nvPr/>
        </p:nvSpPr>
        <p:spPr>
          <a:xfrm>
            <a:off x="5796136" y="5949280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Next -&gt;</a:t>
            </a:r>
            <a:endParaRPr lang="en-GB" sz="1200" dirty="0"/>
          </a:p>
        </p:txBody>
      </p:sp>
      <p:sp>
        <p:nvSpPr>
          <p:cNvPr id="53" name="Rectangle 52"/>
          <p:cNvSpPr/>
          <p:nvPr/>
        </p:nvSpPr>
        <p:spPr>
          <a:xfrm>
            <a:off x="2555776" y="2060848"/>
            <a:ext cx="5328592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2699792" y="2132856"/>
            <a:ext cx="172819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Trouser 1</a:t>
            </a:r>
            <a:endParaRPr lang="en-GB" dirty="0"/>
          </a:p>
        </p:txBody>
      </p:sp>
      <p:sp>
        <p:nvSpPr>
          <p:cNvPr id="55" name="Rectangle 54"/>
          <p:cNvSpPr/>
          <p:nvPr/>
        </p:nvSpPr>
        <p:spPr>
          <a:xfrm>
            <a:off x="4572000" y="2132856"/>
            <a:ext cx="158417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6300192" y="2132856"/>
            <a:ext cx="151216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2699792" y="4581128"/>
            <a:ext cx="172819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4572000" y="4581128"/>
            <a:ext cx="158417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/>
          <p:cNvSpPr/>
          <p:nvPr/>
        </p:nvSpPr>
        <p:spPr>
          <a:xfrm>
            <a:off x="6300192" y="4581128"/>
            <a:ext cx="151216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Trouser n</a:t>
            </a:r>
            <a:endParaRPr lang="en-GB" dirty="0"/>
          </a:p>
        </p:txBody>
      </p:sp>
      <p:sp>
        <p:nvSpPr>
          <p:cNvPr id="60" name="Rectangle 59"/>
          <p:cNvSpPr/>
          <p:nvPr/>
        </p:nvSpPr>
        <p:spPr>
          <a:xfrm>
            <a:off x="2699792" y="3356992"/>
            <a:ext cx="172819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>
            <a:off x="4572000" y="3356992"/>
            <a:ext cx="158417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6300192" y="3356992"/>
            <a:ext cx="151216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 25"/>
          <p:cNvGrpSpPr/>
          <p:nvPr/>
        </p:nvGrpSpPr>
        <p:grpSpPr>
          <a:xfrm>
            <a:off x="3707904" y="1628800"/>
            <a:ext cx="4176464" cy="1296144"/>
            <a:chOff x="3707904" y="1484784"/>
            <a:chExt cx="4176464" cy="1296144"/>
          </a:xfrm>
        </p:grpSpPr>
        <p:sp>
          <p:nvSpPr>
            <p:cNvPr id="16" name="Rectangle 15"/>
            <p:cNvSpPr/>
            <p:nvPr/>
          </p:nvSpPr>
          <p:spPr>
            <a:xfrm>
              <a:off x="3707904" y="1484784"/>
              <a:ext cx="792088" cy="2880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1077913" algn="l"/>
                  <a:tab pos="2155825" algn="l"/>
                </a:tabLst>
              </a:pPr>
              <a:r>
                <a:rPr lang="en-GB" sz="1200" dirty="0" smtClean="0"/>
                <a:t>Order by:</a:t>
              </a:r>
              <a:endParaRPr lang="en-GB" sz="12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572000" y="1484784"/>
              <a:ext cx="864096" cy="12961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/>
                <a:t>Size</a:t>
              </a:r>
            </a:p>
            <a:p>
              <a:pPr algn="ctr"/>
              <a:r>
                <a:rPr lang="en-GB" sz="1100" dirty="0" smtClean="0"/>
                <a:t>---------------</a:t>
              </a:r>
            </a:p>
            <a:p>
              <a:pPr algn="ctr"/>
              <a:r>
                <a:rPr lang="en-GB" sz="1100" dirty="0" smtClean="0"/>
                <a:t>0 – 6m</a:t>
              </a:r>
            </a:p>
            <a:p>
              <a:pPr algn="ctr"/>
              <a:r>
                <a:rPr lang="en-GB" sz="1100" dirty="0" smtClean="0"/>
                <a:t>6 – 12m</a:t>
              </a:r>
            </a:p>
            <a:p>
              <a:pPr algn="ctr"/>
              <a:r>
                <a:rPr lang="en-GB" sz="1100" dirty="0" smtClean="0"/>
                <a:t>1 – 2 y</a:t>
              </a:r>
            </a:p>
            <a:p>
              <a:pPr algn="ctr"/>
              <a:r>
                <a:rPr lang="en-GB" sz="1100" dirty="0" smtClean="0"/>
                <a:t>2 – 3y</a:t>
              </a:r>
              <a:endParaRPr lang="en-GB" sz="11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08104" y="1484784"/>
              <a:ext cx="864096" cy="12961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Prize</a:t>
              </a:r>
            </a:p>
            <a:p>
              <a:pPr algn="ctr"/>
              <a:r>
                <a:rPr lang="en-GB" sz="1200" dirty="0" smtClean="0"/>
                <a:t>--------------</a:t>
              </a:r>
            </a:p>
            <a:p>
              <a:pPr algn="ctr"/>
              <a:r>
                <a:rPr lang="en-GB" sz="1200" dirty="0" smtClean="0"/>
                <a:t>&lt; 10£</a:t>
              </a:r>
            </a:p>
            <a:p>
              <a:pPr algn="ctr"/>
              <a:r>
                <a:rPr lang="en-GB" sz="1200" dirty="0" smtClean="0"/>
                <a:t>10 – 20£</a:t>
              </a:r>
            </a:p>
            <a:p>
              <a:pPr algn="ctr"/>
              <a:r>
                <a:rPr lang="en-GB" sz="1200" dirty="0" smtClean="0"/>
                <a:t>20 – 30£</a:t>
              </a:r>
            </a:p>
            <a:p>
              <a:pPr algn="ctr"/>
              <a:r>
                <a:rPr lang="en-GB" sz="1200" dirty="0" smtClean="0"/>
                <a:t>30+£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80312" y="1484784"/>
              <a:ext cx="504056" cy="2880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Go</a:t>
              </a:r>
              <a:endParaRPr lang="en-GB" sz="12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44208" y="1484784"/>
              <a:ext cx="864096" cy="12961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/>
                <a:t>Availability</a:t>
              </a:r>
            </a:p>
            <a:p>
              <a:pPr algn="ctr"/>
              <a:r>
                <a:rPr lang="en-GB" sz="1100" dirty="0" smtClean="0"/>
                <a:t>--------------</a:t>
              </a:r>
            </a:p>
            <a:p>
              <a:pPr algn="ctr"/>
              <a:r>
                <a:rPr lang="en-GB" sz="1100" dirty="0" smtClean="0"/>
                <a:t>In stock</a:t>
              </a:r>
            </a:p>
            <a:p>
              <a:pPr algn="ctr"/>
              <a:r>
                <a:rPr lang="en-GB" sz="1100" dirty="0" smtClean="0"/>
                <a:t>1 – 2 d</a:t>
              </a:r>
            </a:p>
            <a:p>
              <a:pPr algn="ctr"/>
              <a:r>
                <a:rPr lang="en-GB" sz="1100" dirty="0" smtClean="0"/>
                <a:t>2 – 7 d</a:t>
              </a:r>
            </a:p>
            <a:p>
              <a:pPr algn="ctr"/>
              <a:r>
                <a:rPr lang="en-GB" sz="1100" dirty="0" smtClean="0"/>
                <a:t>7+ d</a:t>
              </a:r>
              <a:endParaRPr lang="en-GB" sz="1100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When you select a category, you can choose how to sort the items using the “Order by” lists and clicking on go.</a:t>
            </a:r>
            <a:endParaRPr lang="en-GB" sz="1400" dirty="0"/>
          </a:p>
        </p:txBody>
      </p:sp>
      <p:sp>
        <p:nvSpPr>
          <p:cNvPr id="64" name="Rounded Rectangle 63"/>
          <p:cNvSpPr/>
          <p:nvPr/>
        </p:nvSpPr>
        <p:spPr>
          <a:xfrm>
            <a:off x="7380312" y="764704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Find</a:t>
            </a:r>
            <a:endParaRPr lang="en-GB" sz="10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592" y="260648"/>
            <a:ext cx="7200800" cy="6048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1043608" y="2060848"/>
            <a:ext cx="1368152" cy="2520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1043608" y="2780928"/>
            <a:ext cx="1368152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Trousers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1043608" y="2420888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Dresses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1043608" y="1628800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girl</a:t>
            </a:r>
            <a:endParaRPr lang="en-GB" dirty="0"/>
          </a:p>
        </p:txBody>
      </p:sp>
      <p:sp>
        <p:nvSpPr>
          <p:cNvPr id="33" name="Oval 32"/>
          <p:cNvSpPr/>
          <p:nvPr/>
        </p:nvSpPr>
        <p:spPr>
          <a:xfrm>
            <a:off x="971600" y="332656"/>
            <a:ext cx="151216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2627784" y="548680"/>
            <a:ext cx="1368152" cy="432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girl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4139952" y="548680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boy</a:t>
            </a:r>
            <a:endParaRPr lang="en-GB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899592" y="1196752"/>
            <a:ext cx="7200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724128" y="404664"/>
            <a:ext cx="108012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Login / Logout</a:t>
            </a:r>
            <a:endParaRPr lang="en-GB" sz="1100" dirty="0"/>
          </a:p>
        </p:txBody>
      </p:sp>
      <p:sp>
        <p:nvSpPr>
          <p:cNvPr id="38" name="Rectangle 37"/>
          <p:cNvSpPr/>
          <p:nvPr/>
        </p:nvSpPr>
        <p:spPr>
          <a:xfrm>
            <a:off x="5724128" y="764704"/>
            <a:ext cx="158417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Search bar</a:t>
            </a:r>
            <a:endParaRPr lang="en-GB" sz="1400" dirty="0"/>
          </a:p>
        </p:txBody>
      </p:sp>
      <p:sp>
        <p:nvSpPr>
          <p:cNvPr id="39" name="Rounded Rectangle 38"/>
          <p:cNvSpPr/>
          <p:nvPr/>
        </p:nvSpPr>
        <p:spPr>
          <a:xfrm>
            <a:off x="6876256" y="404664"/>
            <a:ext cx="108012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1043608" y="1268760"/>
            <a:ext cx="504056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165225" algn="l"/>
                <a:tab pos="4754563" algn="r"/>
              </a:tabLst>
            </a:pPr>
            <a:r>
              <a:rPr lang="en-GB" sz="1200" dirty="0" smtClean="0"/>
              <a:t>Where you are:	Girl -&gt; Trousers -&gt; Item x	</a:t>
            </a:r>
            <a:r>
              <a:rPr lang="en-GB" sz="900" dirty="0" smtClean="0"/>
              <a:t>(Breadcrumbs) </a:t>
            </a:r>
            <a:endParaRPr lang="en-GB" sz="1200" dirty="0"/>
          </a:p>
        </p:txBody>
      </p:sp>
      <p:sp>
        <p:nvSpPr>
          <p:cNvPr id="45" name="Rectangle 44"/>
          <p:cNvSpPr/>
          <p:nvPr/>
        </p:nvSpPr>
        <p:spPr>
          <a:xfrm>
            <a:off x="1043608" y="2060848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Bodysuit</a:t>
            </a:r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1043608" y="3501008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Tops &amp; Tees</a:t>
            </a:r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1043608" y="3140968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Shorts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1043608" y="3861048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Jackets</a:t>
            </a:r>
            <a:endParaRPr lang="en-GB" dirty="0"/>
          </a:p>
        </p:txBody>
      </p:sp>
      <p:sp>
        <p:nvSpPr>
          <p:cNvPr id="49" name="Rectangle 48"/>
          <p:cNvSpPr/>
          <p:nvPr/>
        </p:nvSpPr>
        <p:spPr>
          <a:xfrm>
            <a:off x="1043608" y="4221088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Underwear</a:t>
            </a:r>
            <a:endParaRPr lang="en-GB" dirty="0"/>
          </a:p>
        </p:txBody>
      </p:sp>
      <p:sp>
        <p:nvSpPr>
          <p:cNvPr id="53" name="Rectangle 52"/>
          <p:cNvSpPr/>
          <p:nvPr/>
        </p:nvSpPr>
        <p:spPr>
          <a:xfrm>
            <a:off x="2555776" y="1628800"/>
            <a:ext cx="5328592" cy="417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The screen shown for a selected item. </a:t>
            </a:r>
            <a:endParaRPr lang="en-GB" sz="1400" dirty="0"/>
          </a:p>
        </p:txBody>
      </p:sp>
      <p:sp>
        <p:nvSpPr>
          <p:cNvPr id="64" name="Rounded Rectangle 63"/>
          <p:cNvSpPr/>
          <p:nvPr/>
        </p:nvSpPr>
        <p:spPr>
          <a:xfrm>
            <a:off x="7380312" y="764704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Find</a:t>
            </a:r>
            <a:endParaRPr lang="en-GB" sz="1050" dirty="0"/>
          </a:p>
        </p:txBody>
      </p:sp>
      <p:sp>
        <p:nvSpPr>
          <p:cNvPr id="42" name="Rectangle 41"/>
          <p:cNvSpPr/>
          <p:nvPr/>
        </p:nvSpPr>
        <p:spPr>
          <a:xfrm>
            <a:off x="2555776" y="1628800"/>
            <a:ext cx="532859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Item x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2987824" y="2276872"/>
            <a:ext cx="216024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44" name="Rectangle 43"/>
          <p:cNvSpPr/>
          <p:nvPr/>
        </p:nvSpPr>
        <p:spPr>
          <a:xfrm>
            <a:off x="5508104" y="2276872"/>
            <a:ext cx="1872208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/>
              <a:t>Description:</a:t>
            </a:r>
          </a:p>
          <a:p>
            <a:r>
              <a:rPr lang="en-GB" sz="1400" dirty="0" smtClean="0"/>
              <a:t>-Size</a:t>
            </a:r>
          </a:p>
          <a:p>
            <a:pPr>
              <a:buFontTx/>
              <a:buChar char="-"/>
            </a:pPr>
            <a:r>
              <a:rPr lang="en-GB" sz="1400" dirty="0" smtClean="0"/>
              <a:t>Availability</a:t>
            </a:r>
          </a:p>
          <a:p>
            <a:pPr>
              <a:buFontTx/>
              <a:buChar char="-"/>
            </a:pPr>
            <a:r>
              <a:rPr lang="en-GB" sz="1400" dirty="0" smtClean="0"/>
              <a:t>Colour</a:t>
            </a:r>
          </a:p>
          <a:p>
            <a:pPr>
              <a:buFontTx/>
              <a:buChar char="-"/>
            </a:pPr>
            <a:r>
              <a:rPr lang="en-GB" sz="1400" dirty="0" smtClean="0"/>
              <a:t>Descriptive text</a:t>
            </a:r>
            <a:endParaRPr lang="en-GB" sz="1400" dirty="0"/>
          </a:p>
        </p:txBody>
      </p:sp>
      <p:sp>
        <p:nvSpPr>
          <p:cNvPr id="65" name="Rectangle 64"/>
          <p:cNvSpPr/>
          <p:nvPr/>
        </p:nvSpPr>
        <p:spPr>
          <a:xfrm>
            <a:off x="6012160" y="5013176"/>
            <a:ext cx="13681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 to cart</a:t>
            </a:r>
            <a:endParaRPr lang="en-GB" dirty="0"/>
          </a:p>
        </p:txBody>
      </p:sp>
      <p:sp>
        <p:nvSpPr>
          <p:cNvPr id="66" name="Rectangle 65"/>
          <p:cNvSpPr/>
          <p:nvPr/>
        </p:nvSpPr>
        <p:spPr>
          <a:xfrm>
            <a:off x="2987824" y="5157192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Choose Colour</a:t>
            </a:r>
            <a:endParaRPr lang="en-GB" sz="1200" dirty="0"/>
          </a:p>
        </p:txBody>
      </p:sp>
      <p:sp>
        <p:nvSpPr>
          <p:cNvPr id="67" name="Rectangle 66"/>
          <p:cNvSpPr/>
          <p:nvPr/>
        </p:nvSpPr>
        <p:spPr>
          <a:xfrm>
            <a:off x="4499992" y="5157192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Choose Size</a:t>
            </a:r>
            <a:endParaRPr lang="en-GB" sz="1200" dirty="0"/>
          </a:p>
        </p:txBody>
      </p:sp>
      <p:sp>
        <p:nvSpPr>
          <p:cNvPr id="69" name="Rectangle 68"/>
          <p:cNvSpPr/>
          <p:nvPr/>
        </p:nvSpPr>
        <p:spPr>
          <a:xfrm>
            <a:off x="2987824" y="4293096"/>
            <a:ext cx="21602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Price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592" y="260648"/>
            <a:ext cx="7200800" cy="6048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971600" y="332656"/>
            <a:ext cx="151216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27784" y="548680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girl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139952" y="548680"/>
            <a:ext cx="1368152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boy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043608" y="2060848"/>
            <a:ext cx="1368152" cy="25202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>
            <a:off x="899592" y="1196752"/>
            <a:ext cx="7200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724128" y="404664"/>
            <a:ext cx="108012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Login / Logout</a:t>
            </a:r>
            <a:endParaRPr lang="en-GB" sz="1100" dirty="0"/>
          </a:p>
        </p:txBody>
      </p:sp>
      <p:sp>
        <p:nvSpPr>
          <p:cNvPr id="18" name="Rectangle 17"/>
          <p:cNvSpPr/>
          <p:nvPr/>
        </p:nvSpPr>
        <p:spPr>
          <a:xfrm>
            <a:off x="1043608" y="2420888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Trousers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043608" y="3501008"/>
            <a:ext cx="1368152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Shirts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1043608" y="2060848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Bodysuit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5724128" y="764704"/>
            <a:ext cx="158417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Search bar</a:t>
            </a:r>
            <a:endParaRPr lang="en-GB" sz="1400" dirty="0"/>
          </a:p>
        </p:txBody>
      </p:sp>
      <p:sp>
        <p:nvSpPr>
          <p:cNvPr id="25" name="Rounded Rectangle 24"/>
          <p:cNvSpPr/>
          <p:nvPr/>
        </p:nvSpPr>
        <p:spPr>
          <a:xfrm>
            <a:off x="6876256" y="404664"/>
            <a:ext cx="108012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26" name="Rounded Rectangle 25"/>
          <p:cNvSpPr/>
          <p:nvPr/>
        </p:nvSpPr>
        <p:spPr>
          <a:xfrm>
            <a:off x="7380312" y="764704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Find</a:t>
            </a:r>
            <a:endParaRPr lang="en-GB" sz="1050" dirty="0"/>
          </a:p>
        </p:txBody>
      </p:sp>
      <p:sp>
        <p:nvSpPr>
          <p:cNvPr id="34" name="Rectangle 33"/>
          <p:cNvSpPr/>
          <p:nvPr/>
        </p:nvSpPr>
        <p:spPr>
          <a:xfrm>
            <a:off x="1043608" y="1628800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boy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1043608" y="1268760"/>
            <a:ext cx="504056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4754563" algn="r"/>
              </a:tabLst>
            </a:pPr>
            <a:r>
              <a:rPr lang="en-GB" sz="1200" dirty="0" smtClean="0"/>
              <a:t>Where you are:	Boy -&gt; Shirts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endParaRPr lang="en-GB" sz="120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43608" y="3140968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Tops &amp; Tees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1043608" y="2780928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Shorts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1043608" y="3861048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Jackets</a:t>
            </a:r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1043608" y="4221088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Underwear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3635896" y="5949280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&lt;- Previous</a:t>
            </a:r>
            <a:endParaRPr lang="en-GB" sz="1200" dirty="0"/>
          </a:p>
        </p:txBody>
      </p:sp>
      <p:sp>
        <p:nvSpPr>
          <p:cNvPr id="39" name="Rectangle 38"/>
          <p:cNvSpPr/>
          <p:nvPr/>
        </p:nvSpPr>
        <p:spPr>
          <a:xfrm>
            <a:off x="4716016" y="5949280"/>
            <a:ext cx="1080120" cy="2160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 of x</a:t>
            </a:r>
            <a:endParaRPr lang="en-GB" sz="1200" dirty="0"/>
          </a:p>
        </p:txBody>
      </p:sp>
      <p:sp>
        <p:nvSpPr>
          <p:cNvPr id="40" name="Rectangle 39"/>
          <p:cNvSpPr/>
          <p:nvPr/>
        </p:nvSpPr>
        <p:spPr>
          <a:xfrm>
            <a:off x="5796136" y="5949280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Next -&gt;</a:t>
            </a:r>
            <a:endParaRPr lang="en-GB" sz="1200" dirty="0"/>
          </a:p>
        </p:txBody>
      </p:sp>
      <p:sp>
        <p:nvSpPr>
          <p:cNvPr id="47" name="Rectangle 46"/>
          <p:cNvSpPr/>
          <p:nvPr/>
        </p:nvSpPr>
        <p:spPr>
          <a:xfrm>
            <a:off x="2555776" y="2060848"/>
            <a:ext cx="5328592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2699792" y="2132856"/>
            <a:ext cx="172819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Shirt 1</a:t>
            </a:r>
            <a:endParaRPr lang="en-GB" dirty="0"/>
          </a:p>
        </p:txBody>
      </p:sp>
      <p:sp>
        <p:nvSpPr>
          <p:cNvPr id="49" name="Rectangle 48"/>
          <p:cNvSpPr/>
          <p:nvPr/>
        </p:nvSpPr>
        <p:spPr>
          <a:xfrm>
            <a:off x="4572000" y="2132856"/>
            <a:ext cx="158417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6300192" y="2132856"/>
            <a:ext cx="151216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2699792" y="4581128"/>
            <a:ext cx="172819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4572000" y="4581128"/>
            <a:ext cx="158417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6300192" y="4581128"/>
            <a:ext cx="151216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Shirt n</a:t>
            </a:r>
            <a:endParaRPr lang="en-GB" dirty="0"/>
          </a:p>
        </p:txBody>
      </p:sp>
      <p:sp>
        <p:nvSpPr>
          <p:cNvPr id="54" name="Rectangle 53"/>
          <p:cNvSpPr/>
          <p:nvPr/>
        </p:nvSpPr>
        <p:spPr>
          <a:xfrm>
            <a:off x="2699792" y="3356992"/>
            <a:ext cx="172819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4572000" y="3356992"/>
            <a:ext cx="158417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6300192" y="3356992"/>
            <a:ext cx="151216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1" name="Group 40"/>
          <p:cNvGrpSpPr/>
          <p:nvPr/>
        </p:nvGrpSpPr>
        <p:grpSpPr>
          <a:xfrm>
            <a:off x="3707904" y="1628800"/>
            <a:ext cx="4176464" cy="1296144"/>
            <a:chOff x="3707904" y="1484784"/>
            <a:chExt cx="4176464" cy="1296144"/>
          </a:xfrm>
        </p:grpSpPr>
        <p:sp>
          <p:nvSpPr>
            <p:cNvPr id="42" name="Rectangle 41"/>
            <p:cNvSpPr/>
            <p:nvPr/>
          </p:nvSpPr>
          <p:spPr>
            <a:xfrm>
              <a:off x="3707904" y="1484784"/>
              <a:ext cx="792088" cy="2880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1077913" algn="l"/>
                  <a:tab pos="2155825" algn="l"/>
                </a:tabLst>
              </a:pPr>
              <a:r>
                <a:rPr lang="en-GB" sz="1200" dirty="0" smtClean="0"/>
                <a:t>Order by:</a:t>
              </a:r>
              <a:endParaRPr lang="en-GB" sz="12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572000" y="1484784"/>
              <a:ext cx="864096" cy="12961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/>
                <a:t>Size</a:t>
              </a:r>
            </a:p>
            <a:p>
              <a:pPr algn="ctr"/>
              <a:r>
                <a:rPr lang="en-GB" sz="1100" dirty="0" smtClean="0"/>
                <a:t>---------------</a:t>
              </a:r>
            </a:p>
            <a:p>
              <a:pPr algn="ctr"/>
              <a:r>
                <a:rPr lang="en-GB" sz="1100" dirty="0" smtClean="0"/>
                <a:t>0 – 6m</a:t>
              </a:r>
            </a:p>
            <a:p>
              <a:pPr algn="ctr"/>
              <a:r>
                <a:rPr lang="en-GB" sz="1100" dirty="0" smtClean="0"/>
                <a:t>6 – 12m</a:t>
              </a:r>
            </a:p>
            <a:p>
              <a:pPr algn="ctr"/>
              <a:r>
                <a:rPr lang="en-GB" sz="1100" dirty="0" smtClean="0"/>
                <a:t>1 – 2 y</a:t>
              </a:r>
            </a:p>
            <a:p>
              <a:pPr algn="ctr"/>
              <a:r>
                <a:rPr lang="en-GB" sz="1100" dirty="0" smtClean="0"/>
                <a:t>2 – 3y</a:t>
              </a:r>
              <a:endParaRPr lang="en-GB" sz="11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508104" y="1484784"/>
              <a:ext cx="864096" cy="12961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Prize</a:t>
              </a:r>
            </a:p>
            <a:p>
              <a:pPr algn="ctr"/>
              <a:r>
                <a:rPr lang="en-GB" sz="1200" dirty="0" smtClean="0"/>
                <a:t>--------------</a:t>
              </a:r>
            </a:p>
            <a:p>
              <a:pPr algn="ctr"/>
              <a:r>
                <a:rPr lang="en-GB" sz="1200" dirty="0" smtClean="0"/>
                <a:t>&lt; 10£</a:t>
              </a:r>
            </a:p>
            <a:p>
              <a:pPr algn="ctr"/>
              <a:r>
                <a:rPr lang="en-GB" sz="1200" dirty="0" smtClean="0"/>
                <a:t>10 – 20£</a:t>
              </a:r>
            </a:p>
            <a:p>
              <a:pPr algn="ctr"/>
              <a:r>
                <a:rPr lang="en-GB" sz="1200" dirty="0" smtClean="0"/>
                <a:t>20 – 30£</a:t>
              </a:r>
            </a:p>
            <a:p>
              <a:pPr algn="ctr"/>
              <a:r>
                <a:rPr lang="en-GB" sz="1200" dirty="0" smtClean="0"/>
                <a:t>30+£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380312" y="1484784"/>
              <a:ext cx="504056" cy="2880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Go</a:t>
              </a:r>
              <a:endParaRPr lang="en-GB" sz="12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444208" y="1484784"/>
              <a:ext cx="864096" cy="12961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/>
                <a:t>Availability</a:t>
              </a:r>
            </a:p>
            <a:p>
              <a:pPr algn="ctr"/>
              <a:r>
                <a:rPr lang="en-GB" sz="1100" dirty="0" smtClean="0"/>
                <a:t>--------------</a:t>
              </a:r>
            </a:p>
            <a:p>
              <a:pPr algn="ctr"/>
              <a:r>
                <a:rPr lang="en-GB" sz="1100" dirty="0" smtClean="0"/>
                <a:t>In stock</a:t>
              </a:r>
            </a:p>
            <a:p>
              <a:pPr algn="ctr"/>
              <a:r>
                <a:rPr lang="en-GB" sz="1100" dirty="0" smtClean="0"/>
                <a:t>1 – 2 d</a:t>
              </a:r>
            </a:p>
            <a:p>
              <a:pPr algn="ctr"/>
              <a:r>
                <a:rPr lang="en-GB" sz="1100" dirty="0" smtClean="0"/>
                <a:t>2 – 7 d</a:t>
              </a:r>
            </a:p>
            <a:p>
              <a:pPr algn="ctr"/>
              <a:r>
                <a:rPr lang="en-GB" sz="1100" dirty="0" smtClean="0"/>
                <a:t>7+ d</a:t>
              </a:r>
              <a:endParaRPr lang="en-GB" sz="1100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When you select a category, you can choose how to sort the items using the “Order by” lists and clicking on go.</a:t>
            </a:r>
            <a:endParaRPr lang="en-GB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260648"/>
            <a:ext cx="7200800" cy="6048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/>
          <p:cNvSpPr/>
          <p:nvPr/>
        </p:nvSpPr>
        <p:spPr>
          <a:xfrm>
            <a:off x="971600" y="332656"/>
            <a:ext cx="151216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627784" y="548680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girl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139952" y="548680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boy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99592" y="1196752"/>
            <a:ext cx="7200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724128" y="404664"/>
            <a:ext cx="108012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Login / Logout</a:t>
            </a:r>
            <a:endParaRPr lang="en-GB" sz="1100" dirty="0"/>
          </a:p>
        </p:txBody>
      </p:sp>
      <p:sp>
        <p:nvSpPr>
          <p:cNvPr id="8" name="Rectangle 7"/>
          <p:cNvSpPr/>
          <p:nvPr/>
        </p:nvSpPr>
        <p:spPr>
          <a:xfrm>
            <a:off x="5724128" y="764704"/>
            <a:ext cx="158417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Search bar</a:t>
            </a:r>
            <a:endParaRPr lang="en-GB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6876256" y="404664"/>
            <a:ext cx="1080120" cy="2880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7380312" y="764704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Find</a:t>
            </a:r>
            <a:endParaRPr lang="en-GB" sz="1050" dirty="0"/>
          </a:p>
        </p:txBody>
      </p:sp>
      <p:sp>
        <p:nvSpPr>
          <p:cNvPr id="20" name="Rectangle 19"/>
          <p:cNvSpPr/>
          <p:nvPr/>
        </p:nvSpPr>
        <p:spPr>
          <a:xfrm>
            <a:off x="1043608" y="1268760"/>
            <a:ext cx="504056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4754563" algn="r"/>
              </a:tabLst>
            </a:pPr>
            <a:r>
              <a:rPr lang="en-GB" sz="1200" dirty="0" smtClean="0"/>
              <a:t>Where you are:	Cart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endParaRPr lang="en-GB" sz="1200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5616" y="1700808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Your Cart: X items </a:t>
            </a:r>
            <a:endParaRPr lang="en-GB" sz="1200" dirty="0"/>
          </a:p>
        </p:txBody>
      </p:sp>
      <p:sp>
        <p:nvSpPr>
          <p:cNvPr id="22" name="Rectangle 21"/>
          <p:cNvSpPr/>
          <p:nvPr/>
        </p:nvSpPr>
        <p:spPr>
          <a:xfrm>
            <a:off x="1115616" y="1988840"/>
            <a:ext cx="6768752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115616" y="2492896"/>
            <a:ext cx="67687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87624" y="220486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Quantity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55776" y="220486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Item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95936" y="220486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Colour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20072" y="220486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Size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32240" y="220486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Total</a:t>
            </a:r>
            <a:endParaRPr lang="en-GB" sz="12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rot="5400000">
            <a:off x="647564" y="3465004"/>
            <a:ext cx="29523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2303748" y="3465004"/>
            <a:ext cx="29523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3527884" y="3465004"/>
            <a:ext cx="29523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4535996" y="3465004"/>
            <a:ext cx="29523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716016" y="5733256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Continue shopping</a:t>
            </a:r>
            <a:endParaRPr lang="en-GB" sz="1200" dirty="0"/>
          </a:p>
        </p:txBody>
      </p:sp>
      <p:sp>
        <p:nvSpPr>
          <p:cNvPr id="52" name="Rectangle 51"/>
          <p:cNvSpPr/>
          <p:nvPr/>
        </p:nvSpPr>
        <p:spPr>
          <a:xfrm>
            <a:off x="6444208" y="5733256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Checkout</a:t>
            </a:r>
            <a:endParaRPr lang="en-GB" sz="1200" dirty="0"/>
          </a:p>
        </p:txBody>
      </p:sp>
      <p:sp>
        <p:nvSpPr>
          <p:cNvPr id="53" name="Rectangle 52"/>
          <p:cNvSpPr/>
          <p:nvPr/>
        </p:nvSpPr>
        <p:spPr>
          <a:xfrm>
            <a:off x="4716016" y="5229200"/>
            <a:ext cx="309634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Subtotal:	            10 £ 		</a:t>
            </a:r>
            <a:endParaRPr lang="en-GB" dirty="0"/>
          </a:p>
        </p:txBody>
      </p:sp>
      <p:sp>
        <p:nvSpPr>
          <p:cNvPr id="54" name="Rectangle 53"/>
          <p:cNvSpPr/>
          <p:nvPr/>
        </p:nvSpPr>
        <p:spPr>
          <a:xfrm>
            <a:off x="1259632" y="2924944"/>
            <a:ext cx="576064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</a:t>
            </a:r>
            <a:endParaRPr lang="en-GB" sz="1200" dirty="0"/>
          </a:p>
        </p:txBody>
      </p:sp>
      <p:cxnSp>
        <p:nvCxnSpPr>
          <p:cNvPr id="60" name="Straight Connector 59"/>
          <p:cNvCxnSpPr>
            <a:stCxn id="22" idx="1"/>
            <a:endCxn id="22" idx="3"/>
          </p:cNvCxnSpPr>
          <p:nvPr/>
        </p:nvCxnSpPr>
        <p:spPr>
          <a:xfrm rot="10800000" flipH="1">
            <a:off x="1115616" y="3465004"/>
            <a:ext cx="67687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Action Button: Forward or Next 62">
            <a:hlinkClick r:id="" action="ppaction://hlinkshowjump?jump=nextslide" highlightClick="1"/>
          </p:cNvPr>
          <p:cNvSpPr/>
          <p:nvPr/>
        </p:nvSpPr>
        <p:spPr>
          <a:xfrm rot="5400000">
            <a:off x="1691680" y="2924944"/>
            <a:ext cx="144016" cy="144016"/>
          </a:xfrm>
          <a:prstGeom prst="actionButtonForwardNex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/>
          <p:cNvSpPr/>
          <p:nvPr/>
        </p:nvSpPr>
        <p:spPr>
          <a:xfrm>
            <a:off x="4067944" y="2924944"/>
            <a:ext cx="576064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Action Button: Forward or Next 65">
            <a:hlinkClick r:id="" action="ppaction://hlinkshowjump?jump=nextslide" highlightClick="1"/>
          </p:cNvPr>
          <p:cNvSpPr/>
          <p:nvPr/>
        </p:nvSpPr>
        <p:spPr>
          <a:xfrm rot="5400000">
            <a:off x="4499992" y="2924944"/>
            <a:ext cx="144016" cy="144016"/>
          </a:xfrm>
          <a:prstGeom prst="actionButtonForwardNex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5076056" y="2924944"/>
            <a:ext cx="86409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3 months</a:t>
            </a:r>
            <a:endParaRPr lang="en-GB" sz="1100" dirty="0"/>
          </a:p>
        </p:txBody>
      </p:sp>
      <p:sp>
        <p:nvSpPr>
          <p:cNvPr id="68" name="Action Button: Forward or Next 67">
            <a:hlinkClick r:id="" action="ppaction://hlinkshowjump?jump=nextslide" highlightClick="1"/>
          </p:cNvPr>
          <p:cNvSpPr/>
          <p:nvPr/>
        </p:nvSpPr>
        <p:spPr>
          <a:xfrm rot="5400000">
            <a:off x="5796136" y="2924944"/>
            <a:ext cx="144016" cy="144016"/>
          </a:xfrm>
          <a:prstGeom prst="actionButtonForwardNex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4139952" y="2924944"/>
            <a:ext cx="360040" cy="14401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C:\Users\u01sit11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708920"/>
            <a:ext cx="792088" cy="697037"/>
          </a:xfrm>
          <a:prstGeom prst="rect">
            <a:avLst/>
          </a:prstGeom>
          <a:noFill/>
        </p:spPr>
      </p:pic>
      <p:sp>
        <p:nvSpPr>
          <p:cNvPr id="71" name="TextBox 70"/>
          <p:cNvSpPr txBox="1"/>
          <p:nvPr/>
        </p:nvSpPr>
        <p:spPr>
          <a:xfrm>
            <a:off x="3059832" y="2852936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T-shirt</a:t>
            </a:r>
            <a:endParaRPr lang="en-GB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6660232" y="285293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10 £</a:t>
            </a:r>
            <a:endParaRPr lang="en-GB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260648"/>
            <a:ext cx="7200800" cy="6048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/>
          <p:cNvSpPr/>
          <p:nvPr/>
        </p:nvSpPr>
        <p:spPr>
          <a:xfrm>
            <a:off x="971600" y="332656"/>
            <a:ext cx="151216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627784" y="548680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girl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99592" y="1196752"/>
            <a:ext cx="7200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724128" y="404664"/>
            <a:ext cx="108012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Login / Logout</a:t>
            </a:r>
            <a:endParaRPr lang="en-GB" sz="1100" dirty="0"/>
          </a:p>
        </p:txBody>
      </p:sp>
      <p:sp>
        <p:nvSpPr>
          <p:cNvPr id="8" name="Rectangle 7"/>
          <p:cNvSpPr/>
          <p:nvPr/>
        </p:nvSpPr>
        <p:spPr>
          <a:xfrm>
            <a:off x="5724128" y="764704"/>
            <a:ext cx="158417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Search bar</a:t>
            </a:r>
            <a:endParaRPr lang="en-GB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6876256" y="404664"/>
            <a:ext cx="108012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7380312" y="764704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Find</a:t>
            </a:r>
            <a:endParaRPr lang="en-GB" sz="1050" dirty="0"/>
          </a:p>
        </p:txBody>
      </p:sp>
      <p:sp>
        <p:nvSpPr>
          <p:cNvPr id="11" name="Rectangle 10"/>
          <p:cNvSpPr/>
          <p:nvPr/>
        </p:nvSpPr>
        <p:spPr>
          <a:xfrm>
            <a:off x="1043608" y="1268760"/>
            <a:ext cx="504056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4754563" algn="r"/>
              </a:tabLst>
            </a:pPr>
            <a:r>
              <a:rPr lang="en-GB" sz="1200" dirty="0" smtClean="0"/>
              <a:t>Where you are:	Cart -&gt; Checkout -&gt; Sign In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endParaRPr lang="en-GB" sz="1200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39952" y="548680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boy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1115616" y="1700808"/>
            <a:ext cx="6768752" cy="4248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403648" y="2420888"/>
            <a:ext cx="19442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I am a returning customer</a:t>
            </a:r>
          </a:p>
          <a:p>
            <a:endParaRPr lang="en-GB" sz="1100" b="1" dirty="0" smtClean="0"/>
          </a:p>
          <a:p>
            <a:endParaRPr lang="en-GB" sz="1100" b="1" dirty="0" smtClean="0"/>
          </a:p>
          <a:p>
            <a:r>
              <a:rPr lang="en-GB" sz="1100" dirty="0" smtClean="0"/>
              <a:t>Email: </a:t>
            </a:r>
          </a:p>
          <a:p>
            <a:endParaRPr lang="en-GB" sz="1100" dirty="0" smtClean="0"/>
          </a:p>
          <a:p>
            <a:r>
              <a:rPr lang="en-GB" sz="1100" dirty="0" smtClean="0"/>
              <a:t>Password:</a:t>
            </a:r>
          </a:p>
          <a:p>
            <a:endParaRPr lang="en-GB" sz="1100" b="1" dirty="0" smtClean="0"/>
          </a:p>
          <a:p>
            <a:r>
              <a:rPr lang="en-GB" sz="1100" b="1" u="sng" dirty="0" smtClean="0"/>
              <a:t>Forgot </a:t>
            </a:r>
            <a:r>
              <a:rPr lang="en-GB" sz="1100" b="1" u="sng" dirty="0" smtClean="0"/>
              <a:t>password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95736" y="2924944"/>
            <a:ext cx="1224136" cy="21602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195736" y="3284984"/>
            <a:ext cx="1224136" cy="21602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2555776" y="4005064"/>
            <a:ext cx="864096" cy="21602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Sign In</a:t>
            </a:r>
            <a:endParaRPr lang="en-GB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707904" y="2420888"/>
            <a:ext cx="187220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I’d </a:t>
            </a:r>
            <a:r>
              <a:rPr lang="en-GB" sz="1100" b="1" dirty="0" smtClean="0"/>
              <a:t>like to create an account</a:t>
            </a:r>
          </a:p>
          <a:p>
            <a:endParaRPr lang="en-GB" sz="1100" dirty="0" smtClean="0"/>
          </a:p>
          <a:p>
            <a:endParaRPr lang="en-GB" sz="1100" dirty="0" smtClean="0"/>
          </a:p>
          <a:p>
            <a:r>
              <a:rPr lang="en-GB" sz="1100" dirty="0" smtClean="0"/>
              <a:t>Speed up </a:t>
            </a:r>
            <a:r>
              <a:rPr lang="en-GB" sz="1100" dirty="0" err="1" smtClean="0"/>
              <a:t>ckeckout</a:t>
            </a:r>
            <a:r>
              <a:rPr lang="en-GB" sz="1100" dirty="0" smtClean="0"/>
              <a:t> process by creating an account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51920" y="4005064"/>
            <a:ext cx="1368152" cy="21602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Create account</a:t>
            </a:r>
            <a:endParaRPr lang="en-GB" sz="1400" dirty="0"/>
          </a:p>
        </p:txBody>
      </p:sp>
      <p:cxnSp>
        <p:nvCxnSpPr>
          <p:cNvPr id="25" name="Straight Connector 24"/>
          <p:cNvCxnSpPr/>
          <p:nvPr/>
        </p:nvCxnSpPr>
        <p:spPr>
          <a:xfrm rot="16200000" flipH="1">
            <a:off x="1475656" y="3789040"/>
            <a:ext cx="4248472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3419872" y="3789040"/>
            <a:ext cx="4248472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80112" y="2420888"/>
            <a:ext cx="216024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I </a:t>
            </a:r>
            <a:r>
              <a:rPr lang="en-GB" sz="1100" b="1" dirty="0" err="1" smtClean="0"/>
              <a:t>don`t</a:t>
            </a:r>
            <a:r>
              <a:rPr lang="en-GB" sz="1100" b="1" dirty="0" smtClean="0"/>
              <a:t> want to create an account </a:t>
            </a:r>
          </a:p>
          <a:p>
            <a:endParaRPr lang="en-GB" sz="1100" dirty="0" smtClean="0"/>
          </a:p>
          <a:p>
            <a:endParaRPr lang="en-GB" sz="1100" dirty="0" smtClean="0"/>
          </a:p>
          <a:p>
            <a:r>
              <a:rPr lang="en-GB" sz="1100" dirty="0" smtClean="0"/>
              <a:t>Checkout without creating an account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940152" y="4005064"/>
            <a:ext cx="1368152" cy="21602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Guest Checkout</a:t>
            </a:r>
            <a:endParaRPr lang="en-GB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260648"/>
            <a:ext cx="7200800" cy="6048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/>
          <p:cNvSpPr/>
          <p:nvPr/>
        </p:nvSpPr>
        <p:spPr>
          <a:xfrm>
            <a:off x="971600" y="332656"/>
            <a:ext cx="151216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627784" y="548680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girl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99592" y="1196752"/>
            <a:ext cx="7200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724128" y="404664"/>
            <a:ext cx="1080120" cy="2880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Login / Logout</a:t>
            </a:r>
            <a:endParaRPr lang="en-GB" sz="1100" dirty="0"/>
          </a:p>
        </p:txBody>
      </p:sp>
      <p:sp>
        <p:nvSpPr>
          <p:cNvPr id="8" name="Rectangle 7"/>
          <p:cNvSpPr/>
          <p:nvPr/>
        </p:nvSpPr>
        <p:spPr>
          <a:xfrm>
            <a:off x="5724128" y="764704"/>
            <a:ext cx="158417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Search bar</a:t>
            </a:r>
            <a:endParaRPr lang="en-GB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6876256" y="404664"/>
            <a:ext cx="108012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7380312" y="764704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Find</a:t>
            </a:r>
            <a:endParaRPr lang="en-GB" sz="1050" dirty="0"/>
          </a:p>
        </p:txBody>
      </p:sp>
      <p:sp>
        <p:nvSpPr>
          <p:cNvPr id="11" name="Rectangle 10"/>
          <p:cNvSpPr/>
          <p:nvPr/>
        </p:nvSpPr>
        <p:spPr>
          <a:xfrm>
            <a:off x="1043608" y="1268760"/>
            <a:ext cx="504056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165225" algn="l"/>
                <a:tab pos="4754563" algn="r"/>
              </a:tabLst>
            </a:pPr>
            <a:r>
              <a:rPr lang="en-GB" sz="1200" dirty="0" smtClean="0"/>
              <a:t>Where you are:	Login / Logout	</a:t>
            </a:r>
            <a:r>
              <a:rPr lang="en-GB" sz="900" dirty="0" smtClean="0">
                <a:solidFill>
                  <a:prstClr val="white"/>
                </a:solidFill>
              </a:rPr>
              <a:t>(Breadcrumbs) </a:t>
            </a:r>
            <a:endParaRPr lang="en-GB" sz="1200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39952" y="548680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boy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1115616" y="1700808"/>
            <a:ext cx="6192688" cy="3744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475656" y="1916832"/>
            <a:ext cx="583264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Create an account :</a:t>
            </a:r>
          </a:p>
          <a:p>
            <a:endParaRPr lang="en-GB" dirty="0" smtClean="0"/>
          </a:p>
          <a:p>
            <a:endParaRPr lang="en-GB" sz="1000" dirty="0" smtClean="0"/>
          </a:p>
          <a:p>
            <a:r>
              <a:rPr lang="en-GB" sz="1200" dirty="0" smtClean="0"/>
              <a:t>	First name:</a:t>
            </a:r>
          </a:p>
          <a:p>
            <a:endParaRPr lang="en-GB" sz="1200" dirty="0" smtClean="0"/>
          </a:p>
          <a:p>
            <a:r>
              <a:rPr lang="en-GB" sz="1200" dirty="0" smtClean="0"/>
              <a:t>	Last name:</a:t>
            </a:r>
          </a:p>
          <a:p>
            <a:endParaRPr lang="en-GB" sz="1200" dirty="0" smtClean="0"/>
          </a:p>
          <a:p>
            <a:r>
              <a:rPr lang="en-GB" sz="1200" dirty="0" smtClean="0"/>
              <a:t>	Email:</a:t>
            </a:r>
          </a:p>
          <a:p>
            <a:endParaRPr lang="en-GB" sz="1200" dirty="0" smtClean="0"/>
          </a:p>
          <a:p>
            <a:r>
              <a:rPr lang="en-GB" sz="1200" dirty="0" smtClean="0"/>
              <a:t>	Password:</a:t>
            </a:r>
          </a:p>
          <a:p>
            <a:endParaRPr lang="en-GB" sz="1200" dirty="0" smtClean="0"/>
          </a:p>
          <a:p>
            <a:r>
              <a:rPr lang="en-GB" sz="1200" dirty="0" smtClean="0"/>
              <a:t>	Confirm password:</a:t>
            </a:r>
          </a:p>
          <a:p>
            <a:pPr algn="ctr"/>
            <a:endParaRPr lang="en-GB" sz="1000" dirty="0" smtClean="0"/>
          </a:p>
          <a:p>
            <a:pPr algn="ctr"/>
            <a:endParaRPr lang="en-GB" sz="1000" dirty="0" smtClean="0"/>
          </a:p>
          <a:p>
            <a:pPr algn="ctr"/>
            <a:endParaRPr lang="en-GB" sz="1000" dirty="0"/>
          </a:p>
        </p:txBody>
      </p:sp>
      <p:sp>
        <p:nvSpPr>
          <p:cNvPr id="17" name="Rectangle 16"/>
          <p:cNvSpPr/>
          <p:nvPr/>
        </p:nvSpPr>
        <p:spPr>
          <a:xfrm>
            <a:off x="3851920" y="2636912"/>
            <a:ext cx="1944216" cy="21602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3851920" y="2996952"/>
            <a:ext cx="1944216" cy="21602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3851920" y="3356992"/>
            <a:ext cx="1944216" cy="21602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3851920" y="3789040"/>
            <a:ext cx="1368152" cy="21602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3851920" y="4149080"/>
            <a:ext cx="1368152" cy="21602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5292080" y="5013176"/>
            <a:ext cx="1656184" cy="21602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Create my account</a:t>
            </a:r>
            <a:endParaRPr lang="en-GB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260648"/>
            <a:ext cx="7200800" cy="6408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971600" y="332656"/>
            <a:ext cx="151216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27784" y="548680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girl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139952" y="548680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boy</a:t>
            </a:r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99592" y="1196752"/>
            <a:ext cx="7200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724128" y="404664"/>
            <a:ext cx="108012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Login / Logout</a:t>
            </a:r>
            <a:endParaRPr lang="en-GB" sz="1100" dirty="0"/>
          </a:p>
        </p:txBody>
      </p:sp>
      <p:sp>
        <p:nvSpPr>
          <p:cNvPr id="10" name="Rectangle 9"/>
          <p:cNvSpPr/>
          <p:nvPr/>
        </p:nvSpPr>
        <p:spPr>
          <a:xfrm>
            <a:off x="5724128" y="764704"/>
            <a:ext cx="158417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Search bar</a:t>
            </a:r>
            <a:endParaRPr lang="en-GB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6876256" y="404664"/>
            <a:ext cx="108012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7380312" y="764704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Find</a:t>
            </a:r>
            <a:endParaRPr lang="en-GB" sz="1050" dirty="0"/>
          </a:p>
        </p:txBody>
      </p:sp>
      <p:sp>
        <p:nvSpPr>
          <p:cNvPr id="13" name="Rectangle 12"/>
          <p:cNvSpPr/>
          <p:nvPr/>
        </p:nvSpPr>
        <p:spPr>
          <a:xfrm>
            <a:off x="1043608" y="1268760"/>
            <a:ext cx="504056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4754563" algn="r"/>
              </a:tabLst>
            </a:pPr>
            <a:r>
              <a:rPr lang="en-GB" sz="1200" dirty="0" smtClean="0"/>
              <a:t>Where you are:	</a:t>
            </a:r>
            <a:r>
              <a:rPr lang="en-GB" sz="1200" dirty="0" smtClean="0"/>
              <a:t>Checkout</a:t>
            </a:r>
            <a:r>
              <a:rPr lang="en-GB" sz="1200" dirty="0" smtClean="0"/>
              <a:t>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endParaRPr lang="en-GB" sz="120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3608" y="2132856"/>
            <a:ext cx="40324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Step 1: Shipping Information</a:t>
            </a:r>
            <a:endParaRPr lang="en-GB" dirty="0"/>
          </a:p>
        </p:txBody>
      </p:sp>
      <p:sp>
        <p:nvSpPr>
          <p:cNvPr id="15" name="Flowchart: Merge 14"/>
          <p:cNvSpPr/>
          <p:nvPr/>
        </p:nvSpPr>
        <p:spPr>
          <a:xfrm>
            <a:off x="1187624" y="2420888"/>
            <a:ext cx="360040" cy="14401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1043608" y="1700808"/>
            <a:ext cx="352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Checkout</a:t>
            </a:r>
            <a:endParaRPr lang="en-GB" b="1" dirty="0"/>
          </a:p>
        </p:txBody>
      </p:sp>
      <p:sp>
        <p:nvSpPr>
          <p:cNvPr id="18" name="Rectangle 17"/>
          <p:cNvSpPr/>
          <p:nvPr/>
        </p:nvSpPr>
        <p:spPr>
          <a:xfrm>
            <a:off x="1043608" y="2636912"/>
            <a:ext cx="4032448" cy="3024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608" y="6237312"/>
            <a:ext cx="40324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Step 3: Review/Place Order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1043608" y="5805264"/>
            <a:ext cx="40324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Step 2: Payment Information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1115616" y="2708920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Shipping Address</a:t>
            </a:r>
            <a:endParaRPr lang="en-GB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115616" y="2996952"/>
            <a:ext cx="1008112" cy="288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First Name</a:t>
            </a:r>
            <a:endParaRPr lang="en-GB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547664" y="3573016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1187624" y="3284984"/>
            <a:ext cx="1368152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3131840" y="3284984"/>
            <a:ext cx="1368152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3059832" y="29969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Last Name</a:t>
            </a:r>
            <a:endParaRPr lang="en-GB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115616" y="3573016"/>
            <a:ext cx="1008112" cy="288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Street</a:t>
            </a:r>
            <a:endParaRPr lang="en-GB" sz="1200" dirty="0"/>
          </a:p>
        </p:txBody>
      </p:sp>
      <p:sp>
        <p:nvSpPr>
          <p:cNvPr id="28" name="Rectangle 27"/>
          <p:cNvSpPr/>
          <p:nvPr/>
        </p:nvSpPr>
        <p:spPr>
          <a:xfrm>
            <a:off x="1187624" y="3861048"/>
            <a:ext cx="1368152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3131840" y="3861048"/>
            <a:ext cx="504056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3059832" y="357301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Nr</a:t>
            </a:r>
            <a:endParaRPr lang="en-GB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1115616" y="4149080"/>
            <a:ext cx="1008112" cy="288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City</a:t>
            </a:r>
            <a:endParaRPr lang="en-GB" sz="1200" dirty="0"/>
          </a:p>
        </p:txBody>
      </p:sp>
      <p:sp>
        <p:nvSpPr>
          <p:cNvPr id="32" name="Rectangle 31"/>
          <p:cNvSpPr/>
          <p:nvPr/>
        </p:nvSpPr>
        <p:spPr>
          <a:xfrm>
            <a:off x="1187624" y="4437112"/>
            <a:ext cx="1368152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3131840" y="4437112"/>
            <a:ext cx="504056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3059832" y="414908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Zip</a:t>
            </a:r>
            <a:endParaRPr lang="en-GB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1115616" y="4725144"/>
            <a:ext cx="1008112" cy="288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Country</a:t>
            </a:r>
            <a:endParaRPr lang="en-GB" sz="1200" dirty="0"/>
          </a:p>
        </p:txBody>
      </p:sp>
      <p:sp>
        <p:nvSpPr>
          <p:cNvPr id="36" name="Rectangle 35"/>
          <p:cNvSpPr/>
          <p:nvPr/>
        </p:nvSpPr>
        <p:spPr>
          <a:xfrm>
            <a:off x="1187624" y="5013176"/>
            <a:ext cx="1368152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ounded Rectangle 42"/>
          <p:cNvSpPr/>
          <p:nvPr/>
        </p:nvSpPr>
        <p:spPr>
          <a:xfrm>
            <a:off x="3995936" y="5301208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Next Step</a:t>
            </a:r>
            <a:endParaRPr lang="en-GB" sz="1050" dirty="0"/>
          </a:p>
        </p:txBody>
      </p:sp>
      <p:sp>
        <p:nvSpPr>
          <p:cNvPr id="44" name="Rectangle 43"/>
          <p:cNvSpPr/>
          <p:nvPr/>
        </p:nvSpPr>
        <p:spPr>
          <a:xfrm>
            <a:off x="5580112" y="2132856"/>
            <a:ext cx="2232248" cy="115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5580112" y="1700809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My Cart</a:t>
            </a:r>
            <a:endParaRPr lang="en-GB" b="1" dirty="0" smtClean="0"/>
          </a:p>
          <a:p>
            <a:endParaRPr lang="en-GB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5580112" y="2492896"/>
            <a:ext cx="22322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>
            <a:off x="5472100" y="2672916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580112" y="2132856"/>
            <a:ext cx="504055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Qty</a:t>
            </a:r>
            <a:endParaRPr lang="en-GB" sz="1200" dirty="0"/>
          </a:p>
        </p:txBody>
      </p:sp>
      <p:cxnSp>
        <p:nvCxnSpPr>
          <p:cNvPr id="68" name="Straight Connector 67"/>
          <p:cNvCxnSpPr/>
          <p:nvPr/>
        </p:nvCxnSpPr>
        <p:spPr>
          <a:xfrm rot="5400000">
            <a:off x="6624228" y="2672916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012160" y="2132856"/>
            <a:ext cx="504055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Item</a:t>
            </a:r>
            <a:endParaRPr lang="en-GB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7164288" y="2132856"/>
            <a:ext cx="504055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Total</a:t>
            </a:r>
            <a:endParaRPr lang="en-GB" sz="12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5580112" y="3212976"/>
            <a:ext cx="22322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0" name="Picture 2" descr="C:\Users\u01sit11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2564904"/>
            <a:ext cx="504056" cy="443569"/>
          </a:xfrm>
          <a:prstGeom prst="rect">
            <a:avLst/>
          </a:prstGeom>
          <a:noFill/>
        </p:spPr>
      </p:pic>
      <p:sp>
        <p:nvSpPr>
          <p:cNvPr id="81" name="TextBox 80"/>
          <p:cNvSpPr txBox="1"/>
          <p:nvPr/>
        </p:nvSpPr>
        <p:spPr>
          <a:xfrm>
            <a:off x="5652120" y="2708920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6588224" y="263691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T-Shirt</a:t>
            </a:r>
            <a:endParaRPr lang="en-GB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7236296" y="270892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10£</a:t>
            </a:r>
            <a:endParaRPr lang="en-GB" sz="1200" dirty="0"/>
          </a:p>
        </p:txBody>
      </p:sp>
      <p:sp>
        <p:nvSpPr>
          <p:cNvPr id="89" name="Rectangle 88"/>
          <p:cNvSpPr/>
          <p:nvPr/>
        </p:nvSpPr>
        <p:spPr>
          <a:xfrm>
            <a:off x="5868144" y="3501008"/>
            <a:ext cx="19442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/>
              <a:t>Subtotal:	             10£</a:t>
            </a:r>
            <a:endParaRPr lang="en-GB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551</Words>
  <Application>Microsoft Office PowerPoint</Application>
  <PresentationFormat>On-screen Show (4:3)</PresentationFormat>
  <Paragraphs>277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University of Aberdeen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fac044</dc:creator>
  <cp:lastModifiedBy>fac044</cp:lastModifiedBy>
  <cp:revision>45</cp:revision>
  <dcterms:created xsi:type="dcterms:W3CDTF">2011-03-01T13:10:39Z</dcterms:created>
  <dcterms:modified xsi:type="dcterms:W3CDTF">2011-03-03T11:52:52Z</dcterms:modified>
</cp:coreProperties>
</file>