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81" r:id="rId5"/>
    <p:sldId id="268" r:id="rId6"/>
    <p:sldId id="270" r:id="rId7"/>
    <p:sldId id="280" r:id="rId8"/>
    <p:sldId id="269" r:id="rId9"/>
    <p:sldId id="271" r:id="rId10"/>
    <p:sldId id="272" r:id="rId11"/>
    <p:sldId id="274" r:id="rId12"/>
    <p:sldId id="275" r:id="rId13"/>
    <p:sldId id="278" r:id="rId14"/>
    <p:sldId id="276" r:id="rId15"/>
    <p:sldId id="279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A1933-5C50-4FA7-9B1C-C6430CFD9E45}" type="datetimeFigureOut">
              <a:rPr lang="fr-FR" smtClean="0"/>
              <a:pPr/>
              <a:t>31/03/2011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77E66-72B2-40AD-BB08-A470E417D6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D81B-7B79-497C-985E-7D9A5E2742B1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53E0-52E8-4C95-8B14-AE1B418E74F5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4141-57C5-40E2-A064-A01A90914467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8CE1-FF8A-48E2-BB81-B630F2423F80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3044-01C8-4D1D-A0F6-D7502EC29AE4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2099-EFA3-4AB2-A312-7BC2181DF0CD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085F-5C94-480F-8409-BFA78EE57ED8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6038-9C1A-4E93-8280-7F2C8112CADA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502D-A239-4D88-B549-35F7FBDF84E4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08E9-C771-48B0-B426-DE9DAF967BCA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158E-510F-45BB-914C-8F59AE8E8242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19E6-FE60-482F-8A45-016E17E32AE7}" type="datetime1">
              <a:rPr lang="en-GB" smtClean="0"/>
              <a:pPr/>
              <a:t>31/03/2011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556792"/>
            <a:ext cx="82809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 message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Baby Clothes Shop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2915816" y="2996952"/>
            <a:ext cx="331236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Logo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21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Sign In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Checkout process: Select one of the options. </a:t>
            </a:r>
            <a:endParaRPr lang="en-GB" sz="1400" dirty="0"/>
          </a:p>
        </p:txBody>
      </p:sp>
      <p:sp>
        <p:nvSpPr>
          <p:cNvPr id="44" name="Rectangle 12"/>
          <p:cNvSpPr/>
          <p:nvPr/>
        </p:nvSpPr>
        <p:spPr>
          <a:xfrm>
            <a:off x="395536" y="1700808"/>
            <a:ext cx="828092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5" name="TextBox 13"/>
          <p:cNvSpPr txBox="1"/>
          <p:nvPr/>
        </p:nvSpPr>
        <p:spPr>
          <a:xfrm>
            <a:off x="611560" y="2348880"/>
            <a:ext cx="2378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am a returning customer</a:t>
            </a:r>
          </a:p>
          <a:p>
            <a:endParaRPr lang="en-GB" sz="1100" b="1" dirty="0" smtClean="0"/>
          </a:p>
          <a:p>
            <a:endParaRPr lang="en-GB" sz="1100" b="1" dirty="0" smtClean="0"/>
          </a:p>
          <a:p>
            <a:r>
              <a:rPr lang="en-GB" sz="1100" dirty="0" smtClean="0"/>
              <a:t>Email: </a:t>
            </a:r>
          </a:p>
          <a:p>
            <a:endParaRPr lang="en-GB" sz="1100" dirty="0" smtClean="0"/>
          </a:p>
          <a:p>
            <a:r>
              <a:rPr lang="en-GB" sz="1100" dirty="0" smtClean="0"/>
              <a:t>Password:</a:t>
            </a:r>
          </a:p>
          <a:p>
            <a:endParaRPr lang="en-GB" sz="1100" b="1" dirty="0" smtClean="0"/>
          </a:p>
          <a:p>
            <a:r>
              <a:rPr lang="en-GB" sz="1100" b="1" u="sng" dirty="0" smtClean="0"/>
              <a:t>Forgot password</a:t>
            </a:r>
          </a:p>
        </p:txBody>
      </p:sp>
      <p:sp>
        <p:nvSpPr>
          <p:cNvPr id="47" name="Rectangle 14"/>
          <p:cNvSpPr/>
          <p:nvPr/>
        </p:nvSpPr>
        <p:spPr>
          <a:xfrm>
            <a:off x="1547664" y="285293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5"/>
          <p:cNvSpPr/>
          <p:nvPr/>
        </p:nvSpPr>
        <p:spPr>
          <a:xfrm>
            <a:off x="1547664" y="321297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16"/>
          <p:cNvSpPr/>
          <p:nvPr/>
        </p:nvSpPr>
        <p:spPr>
          <a:xfrm>
            <a:off x="1979712" y="4005064"/>
            <a:ext cx="1057139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Sign In</a:t>
            </a:r>
            <a:endParaRPr lang="en-GB" sz="1400" dirty="0"/>
          </a:p>
        </p:txBody>
      </p:sp>
      <p:sp>
        <p:nvSpPr>
          <p:cNvPr id="63" name="TextBox 17"/>
          <p:cNvSpPr txBox="1"/>
          <p:nvPr/>
        </p:nvSpPr>
        <p:spPr>
          <a:xfrm>
            <a:off x="3491880" y="2346265"/>
            <a:ext cx="230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I’d like to create an account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Speed up checkout process by creating an account</a:t>
            </a:r>
          </a:p>
        </p:txBody>
      </p:sp>
      <p:sp>
        <p:nvSpPr>
          <p:cNvPr id="64" name="Rectangle 18"/>
          <p:cNvSpPr/>
          <p:nvPr/>
        </p:nvSpPr>
        <p:spPr>
          <a:xfrm>
            <a:off x="3779912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account</a:t>
            </a:r>
            <a:endParaRPr lang="en-GB" sz="1400" dirty="0"/>
          </a:p>
        </p:txBody>
      </p:sp>
      <p:cxnSp>
        <p:nvCxnSpPr>
          <p:cNvPr id="65" name="Straight Connector 24"/>
          <p:cNvCxnSpPr/>
          <p:nvPr/>
        </p:nvCxnSpPr>
        <p:spPr>
          <a:xfrm rot="5400000">
            <a:off x="1295636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/>
          <p:cNvCxnSpPr/>
          <p:nvPr/>
        </p:nvCxnSpPr>
        <p:spPr>
          <a:xfrm rot="5400000">
            <a:off x="3959932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27"/>
          <p:cNvSpPr txBox="1"/>
          <p:nvPr/>
        </p:nvSpPr>
        <p:spPr>
          <a:xfrm>
            <a:off x="6156176" y="2348880"/>
            <a:ext cx="23042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don`t wish to create an account 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Checkout without creating an account</a:t>
            </a:r>
          </a:p>
        </p:txBody>
      </p:sp>
      <p:sp>
        <p:nvSpPr>
          <p:cNvPr id="68" name="Rectangle 28"/>
          <p:cNvSpPr/>
          <p:nvPr/>
        </p:nvSpPr>
        <p:spPr>
          <a:xfrm>
            <a:off x="6444208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Checkout</a:t>
            </a:r>
            <a:endParaRPr lang="en-GB" sz="1400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1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first step: Provide a shipping address.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12371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7" name="Rectangle 17"/>
          <p:cNvSpPr/>
          <p:nvPr/>
        </p:nvSpPr>
        <p:spPr>
          <a:xfrm>
            <a:off x="395536" y="2320937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5394711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40" name="TextBox 20"/>
          <p:cNvSpPr txBox="1"/>
          <p:nvPr/>
        </p:nvSpPr>
        <p:spPr>
          <a:xfrm>
            <a:off x="481796" y="2390795"/>
            <a:ext cx="423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	</a:t>
            </a:r>
            <a:r>
              <a:rPr lang="en-GB" sz="1000" b="1" dirty="0" smtClean="0">
                <a:solidFill>
                  <a:srgbClr val="FF0000"/>
                </a:solidFill>
              </a:rPr>
              <a:t>(</a:t>
            </a:r>
            <a:r>
              <a:rPr lang="en-GB" sz="1000" dirty="0" smtClean="0">
                <a:solidFill>
                  <a:srgbClr val="FF0000"/>
                </a:solidFill>
              </a:rPr>
              <a:t>All fields are mandatory)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481796" y="2717519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</a:t>
            </a:r>
            <a:endParaRPr lang="en-GB" sz="1200" dirty="0"/>
          </a:p>
        </p:txBody>
      </p:sp>
      <p:sp>
        <p:nvSpPr>
          <p:cNvPr id="42" name="TextBox 22"/>
          <p:cNvSpPr txBox="1"/>
          <p:nvPr/>
        </p:nvSpPr>
        <p:spPr>
          <a:xfrm>
            <a:off x="999353" y="3156014"/>
            <a:ext cx="250152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3" name="Rectangle 23"/>
          <p:cNvSpPr/>
          <p:nvPr/>
        </p:nvSpPr>
        <p:spPr>
          <a:xfrm>
            <a:off x="568055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24"/>
          <p:cNvSpPr/>
          <p:nvPr/>
        </p:nvSpPr>
        <p:spPr>
          <a:xfrm>
            <a:off x="2897064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25"/>
          <p:cNvSpPr txBox="1"/>
          <p:nvPr/>
        </p:nvSpPr>
        <p:spPr>
          <a:xfrm>
            <a:off x="2810804" y="2717519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481796" y="315601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</a:t>
            </a:r>
            <a:endParaRPr lang="en-GB" sz="1200" dirty="0"/>
          </a:p>
        </p:txBody>
      </p:sp>
      <p:sp>
        <p:nvSpPr>
          <p:cNvPr id="47" name="Rectangle 27"/>
          <p:cNvSpPr/>
          <p:nvPr/>
        </p:nvSpPr>
        <p:spPr>
          <a:xfrm>
            <a:off x="568055" y="343544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28"/>
          <p:cNvSpPr/>
          <p:nvPr/>
        </p:nvSpPr>
        <p:spPr>
          <a:xfrm>
            <a:off x="2897064" y="343544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9"/>
          <p:cNvSpPr txBox="1"/>
          <p:nvPr/>
        </p:nvSpPr>
        <p:spPr>
          <a:xfrm>
            <a:off x="2810804" y="315601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</a:t>
            </a:r>
            <a:endParaRPr lang="en-GB" sz="1200" dirty="0"/>
          </a:p>
        </p:txBody>
      </p:sp>
      <p:sp>
        <p:nvSpPr>
          <p:cNvPr id="51" name="TextBox 30"/>
          <p:cNvSpPr txBox="1"/>
          <p:nvPr/>
        </p:nvSpPr>
        <p:spPr>
          <a:xfrm>
            <a:off x="481796" y="364502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</a:t>
            </a:r>
            <a:endParaRPr lang="en-GB" sz="1200" dirty="0"/>
          </a:p>
        </p:txBody>
      </p:sp>
      <p:sp>
        <p:nvSpPr>
          <p:cNvPr id="52" name="Rectangle 31"/>
          <p:cNvSpPr/>
          <p:nvPr/>
        </p:nvSpPr>
        <p:spPr>
          <a:xfrm>
            <a:off x="568055" y="392445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2"/>
          <p:cNvSpPr/>
          <p:nvPr/>
        </p:nvSpPr>
        <p:spPr>
          <a:xfrm>
            <a:off x="2897064" y="392445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33"/>
          <p:cNvSpPr txBox="1"/>
          <p:nvPr/>
        </p:nvSpPr>
        <p:spPr>
          <a:xfrm>
            <a:off x="2810804" y="364502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</a:t>
            </a:r>
            <a:endParaRPr lang="en-GB" sz="1200" dirty="0"/>
          </a:p>
        </p:txBody>
      </p:sp>
      <p:sp>
        <p:nvSpPr>
          <p:cNvPr id="55" name="TextBox 34"/>
          <p:cNvSpPr txBox="1"/>
          <p:nvPr/>
        </p:nvSpPr>
        <p:spPr>
          <a:xfrm>
            <a:off x="481796" y="4164126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</a:t>
            </a:r>
            <a:endParaRPr lang="en-GB" sz="1200" dirty="0"/>
          </a:p>
        </p:txBody>
      </p:sp>
      <p:sp>
        <p:nvSpPr>
          <p:cNvPr id="57" name="Rounded Rectangle 42"/>
          <p:cNvSpPr/>
          <p:nvPr/>
        </p:nvSpPr>
        <p:spPr>
          <a:xfrm>
            <a:off x="3932179" y="4797152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568055" y="4443560"/>
            <a:ext cx="1638932" cy="209576"/>
            <a:chOff x="568055" y="4659584"/>
            <a:chExt cx="1638932" cy="209576"/>
          </a:xfrm>
        </p:grpSpPr>
        <p:sp>
          <p:nvSpPr>
            <p:cNvPr id="56" name="Rectangle 35"/>
            <p:cNvSpPr/>
            <p:nvPr/>
          </p:nvSpPr>
          <p:spPr>
            <a:xfrm>
              <a:off x="568055" y="4659584"/>
              <a:ext cx="1638932" cy="20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Select your country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2014087" y="46736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Espace réservé du numéro de diapositive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7" name="TextBox 21"/>
          <p:cNvSpPr txBox="1"/>
          <p:nvPr/>
        </p:nvSpPr>
        <p:spPr>
          <a:xfrm>
            <a:off x="467544" y="4682155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Email</a:t>
            </a:r>
            <a:endParaRPr lang="en-GB" sz="1200" dirty="0"/>
          </a:p>
        </p:txBody>
      </p:sp>
      <p:sp>
        <p:nvSpPr>
          <p:cNvPr id="78" name="Rectangle 23"/>
          <p:cNvSpPr/>
          <p:nvPr/>
        </p:nvSpPr>
        <p:spPr>
          <a:xfrm>
            <a:off x="553803" y="4947616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Choose the preferred payment option.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37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options</a:t>
            </a:r>
            <a:endParaRPr lang="en-GB" sz="1400" b="1" dirty="0"/>
          </a:p>
        </p:txBody>
      </p:sp>
      <p:sp>
        <p:nvSpPr>
          <p:cNvPr id="40" name="TextBox 21"/>
          <p:cNvSpPr txBox="1"/>
          <p:nvPr/>
        </p:nvSpPr>
        <p:spPr>
          <a:xfrm>
            <a:off x="539552" y="314096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choose one of the following options.</a:t>
            </a:r>
            <a:endParaRPr lang="en-GB" sz="1200" dirty="0"/>
          </a:p>
        </p:txBody>
      </p:sp>
      <p:sp>
        <p:nvSpPr>
          <p:cNvPr id="42" name="TextBox 21"/>
          <p:cNvSpPr txBox="1"/>
          <p:nvPr/>
        </p:nvSpPr>
        <p:spPr>
          <a:xfrm>
            <a:off x="1115616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Credit Card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1115616" y="37170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Debit Card</a:t>
            </a:r>
            <a:endParaRPr lang="en-GB" sz="1200" dirty="0"/>
          </a:p>
        </p:txBody>
      </p:sp>
      <p:sp>
        <p:nvSpPr>
          <p:cNvPr id="45" name="TextBox 21"/>
          <p:cNvSpPr txBox="1"/>
          <p:nvPr/>
        </p:nvSpPr>
        <p:spPr>
          <a:xfrm>
            <a:off x="1115616" y="4005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Bank transfer</a:t>
            </a:r>
            <a:endParaRPr lang="en-GB" sz="1200" dirty="0"/>
          </a:p>
        </p:txBody>
      </p:sp>
      <p:sp>
        <p:nvSpPr>
          <p:cNvPr id="46" name="TextBox 21"/>
          <p:cNvSpPr txBox="1"/>
          <p:nvPr/>
        </p:nvSpPr>
        <p:spPr>
          <a:xfrm>
            <a:off x="1115616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PayPal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6443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6275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164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2967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Espace réservé du numéro de diapositive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1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54" name="Picture 4" descr="D:\Downloads\CA324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 if “Credit Card” is chosen, fill in credit card details.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40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41" name="TextBox 21"/>
          <p:cNvSpPr txBox="1"/>
          <p:nvPr/>
        </p:nvSpPr>
        <p:spPr>
          <a:xfrm>
            <a:off x="539552" y="3140968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select your credit card and fill in the card details below.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152"/>
          <a:stretch>
            <a:fillRect/>
          </a:stretch>
        </p:blipFill>
        <p:spPr bwMode="auto">
          <a:xfrm>
            <a:off x="971600" y="3429000"/>
            <a:ext cx="5572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50000"/>
          <a:stretch>
            <a:fillRect/>
          </a:stretch>
        </p:blipFill>
        <p:spPr bwMode="auto">
          <a:xfrm>
            <a:off x="2483768" y="3429000"/>
            <a:ext cx="54798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1"/>
          <p:cNvSpPr txBox="1"/>
          <p:nvPr/>
        </p:nvSpPr>
        <p:spPr>
          <a:xfrm>
            <a:off x="539552" y="3789040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name</a:t>
            </a:r>
            <a:endParaRPr lang="en-GB" sz="1200" dirty="0"/>
          </a:p>
        </p:txBody>
      </p:sp>
      <p:sp>
        <p:nvSpPr>
          <p:cNvPr id="49" name="Rectangle 23"/>
          <p:cNvSpPr/>
          <p:nvPr/>
        </p:nvSpPr>
        <p:spPr>
          <a:xfrm>
            <a:off x="611560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6"/>
          <p:cNvSpPr txBox="1"/>
          <p:nvPr/>
        </p:nvSpPr>
        <p:spPr>
          <a:xfrm>
            <a:off x="539552" y="4365104"/>
            <a:ext cx="1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51" name="Rectangle 27"/>
          <p:cNvSpPr/>
          <p:nvPr/>
        </p:nvSpPr>
        <p:spPr>
          <a:xfrm>
            <a:off x="611560" y="4875608"/>
            <a:ext cx="2016224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1"/>
          <p:cNvSpPr/>
          <p:nvPr/>
        </p:nvSpPr>
        <p:spPr>
          <a:xfrm>
            <a:off x="611560" y="5085184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/>
          <p:cNvSpPr/>
          <p:nvPr/>
        </p:nvSpPr>
        <p:spPr>
          <a:xfrm>
            <a:off x="611560" y="5301208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21"/>
          <p:cNvSpPr txBox="1"/>
          <p:nvPr/>
        </p:nvSpPr>
        <p:spPr>
          <a:xfrm>
            <a:off x="2901564" y="3811611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number</a:t>
            </a:r>
            <a:endParaRPr lang="en-GB" sz="1200" dirty="0"/>
          </a:p>
        </p:txBody>
      </p:sp>
      <p:sp>
        <p:nvSpPr>
          <p:cNvPr id="56" name="Rectangle 23"/>
          <p:cNvSpPr/>
          <p:nvPr/>
        </p:nvSpPr>
        <p:spPr>
          <a:xfrm>
            <a:off x="2987824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21"/>
          <p:cNvSpPr txBox="1"/>
          <p:nvPr/>
        </p:nvSpPr>
        <p:spPr>
          <a:xfrm>
            <a:off x="2915816" y="436510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Security number</a:t>
            </a:r>
            <a:endParaRPr lang="en-GB" sz="1200" dirty="0"/>
          </a:p>
        </p:txBody>
      </p:sp>
      <p:sp>
        <p:nvSpPr>
          <p:cNvPr id="75" name="Rectangle 23"/>
          <p:cNvSpPr/>
          <p:nvPr/>
        </p:nvSpPr>
        <p:spPr>
          <a:xfrm>
            <a:off x="4355976" y="443711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21"/>
          <p:cNvSpPr txBox="1"/>
          <p:nvPr/>
        </p:nvSpPr>
        <p:spPr>
          <a:xfrm>
            <a:off x="2915816" y="472514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Expiry date</a:t>
            </a:r>
            <a:endParaRPr lang="en-GB" sz="1200" dirty="0"/>
          </a:p>
        </p:txBody>
      </p:sp>
      <p:sp>
        <p:nvSpPr>
          <p:cNvPr id="77" name="Rectangle 23"/>
          <p:cNvSpPr/>
          <p:nvPr/>
        </p:nvSpPr>
        <p:spPr>
          <a:xfrm>
            <a:off x="4355976" y="479715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26"/>
          <p:cNvSpPr txBox="1"/>
          <p:nvPr/>
        </p:nvSpPr>
        <p:spPr>
          <a:xfrm>
            <a:off x="827584" y="4581128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Same as shipping address</a:t>
            </a:r>
            <a:endParaRPr lang="en-GB" sz="11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653136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Espace réservé du numéro de diapositive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3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80" name="Picture 4" descr="D:\Downloads\CA32406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3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Review and place order.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99695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2708920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887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3212976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3284984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</a:t>
            </a:r>
            <a:endParaRPr lang="en-GB" sz="1400" b="1" dirty="0"/>
          </a:p>
        </p:txBody>
      </p:sp>
      <p:sp>
        <p:nvSpPr>
          <p:cNvPr id="75" name="TextBox 21"/>
          <p:cNvSpPr txBox="1"/>
          <p:nvPr/>
        </p:nvSpPr>
        <p:spPr>
          <a:xfrm>
            <a:off x="467544" y="3645024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79" name="TextBox 25"/>
          <p:cNvSpPr txBox="1"/>
          <p:nvPr/>
        </p:nvSpPr>
        <p:spPr>
          <a:xfrm>
            <a:off x="467544" y="3933056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	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80" name="TextBox 26"/>
          <p:cNvSpPr txBox="1"/>
          <p:nvPr/>
        </p:nvSpPr>
        <p:spPr>
          <a:xfrm>
            <a:off x="467544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	</a:t>
            </a:r>
            <a:r>
              <a:rPr lang="en-GB" sz="1200" dirty="0" err="1" smtClean="0"/>
              <a:t>xxxxxxxxxxxxxxx</a:t>
            </a:r>
            <a:endParaRPr lang="en-GB" sz="1200" dirty="0"/>
          </a:p>
        </p:txBody>
      </p:sp>
      <p:sp>
        <p:nvSpPr>
          <p:cNvPr id="83" name="TextBox 29"/>
          <p:cNvSpPr txBox="1"/>
          <p:nvPr/>
        </p:nvSpPr>
        <p:spPr>
          <a:xfrm>
            <a:off x="467544" y="450912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	</a:t>
            </a:r>
            <a:r>
              <a:rPr lang="en-GB" sz="1200" dirty="0" err="1" smtClean="0"/>
              <a:t>xxxx</a:t>
            </a:r>
            <a:endParaRPr lang="en-GB" sz="1200" dirty="0"/>
          </a:p>
        </p:txBody>
      </p:sp>
      <p:sp>
        <p:nvSpPr>
          <p:cNvPr id="84" name="TextBox 30"/>
          <p:cNvSpPr txBox="1"/>
          <p:nvPr/>
        </p:nvSpPr>
        <p:spPr>
          <a:xfrm>
            <a:off x="467544" y="4797152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	</a:t>
            </a:r>
            <a:r>
              <a:rPr lang="en-GB" sz="1200" dirty="0" err="1" smtClean="0"/>
              <a:t>xxxxxxxxxxxx</a:t>
            </a:r>
            <a:endParaRPr lang="en-GB" sz="1200" dirty="0"/>
          </a:p>
        </p:txBody>
      </p:sp>
      <p:sp>
        <p:nvSpPr>
          <p:cNvPr id="87" name="TextBox 33"/>
          <p:cNvSpPr txBox="1"/>
          <p:nvPr/>
        </p:nvSpPr>
        <p:spPr>
          <a:xfrm>
            <a:off x="467544" y="508518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88" name="TextBox 34"/>
          <p:cNvSpPr txBox="1"/>
          <p:nvPr/>
        </p:nvSpPr>
        <p:spPr>
          <a:xfrm>
            <a:off x="467544" y="5373216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90" name="Rounded Rectangle 42"/>
          <p:cNvSpPr/>
          <p:nvPr/>
        </p:nvSpPr>
        <p:spPr>
          <a:xfrm>
            <a:off x="3932179" y="5689191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Place order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2771800" y="364502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holder	 </a:t>
            </a:r>
            <a:r>
              <a:rPr lang="en-GB" sz="1200" dirty="0" err="1" smtClean="0"/>
              <a:t>xxxxxxx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45" name="TextBox 25"/>
          <p:cNvSpPr txBox="1"/>
          <p:nvPr/>
        </p:nvSpPr>
        <p:spPr>
          <a:xfrm>
            <a:off x="2771800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number	</a:t>
            </a:r>
            <a:r>
              <a:rPr lang="en-GB" sz="1200" dirty="0" err="1" smtClean="0"/>
              <a:t>yyyy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yyyy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2771800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47" name="TextBox 29"/>
          <p:cNvSpPr txBox="1"/>
          <p:nvPr/>
        </p:nvSpPr>
        <p:spPr>
          <a:xfrm>
            <a:off x="2771800" y="4437112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52" name="TextBox 20"/>
          <p:cNvSpPr txBox="1"/>
          <p:nvPr/>
        </p:nvSpPr>
        <p:spPr>
          <a:xfrm>
            <a:off x="2555776" y="328498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50" name="Espace réservé du numéro de diapositive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1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54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Confirmation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</a:t>
            </a:r>
            <a:r>
              <a:rPr lang="en-GB" sz="1400" smtClean="0"/>
              <a:t>Confirmation screen. </a:t>
            </a:r>
            <a:endParaRPr lang="en-GB" sz="1400" dirty="0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1844824"/>
            <a:ext cx="4830537" cy="430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1916832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Confirmation</a:t>
            </a:r>
            <a:endParaRPr lang="en-GB" sz="1400" b="1" dirty="0"/>
          </a:p>
        </p:txBody>
      </p:sp>
      <p:sp>
        <p:nvSpPr>
          <p:cNvPr id="90" name="Rounded Rectangle 42"/>
          <p:cNvSpPr/>
          <p:nvPr/>
        </p:nvSpPr>
        <p:spPr>
          <a:xfrm>
            <a:off x="3347865" y="5689191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 back to Home</a:t>
            </a:r>
            <a:endParaRPr lang="en-GB" sz="1200" dirty="0"/>
          </a:p>
        </p:txBody>
      </p:sp>
      <p:sp>
        <p:nvSpPr>
          <p:cNvPr id="49" name="TextBox 21"/>
          <p:cNvSpPr txBox="1"/>
          <p:nvPr/>
        </p:nvSpPr>
        <p:spPr>
          <a:xfrm>
            <a:off x="467544" y="220486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Thank you very much for shopping at</a:t>
            </a:r>
            <a:endParaRPr lang="en-GB" sz="1200" dirty="0"/>
          </a:p>
        </p:txBody>
      </p:sp>
      <p:sp>
        <p:nvSpPr>
          <p:cNvPr id="50" name="Oval 4"/>
          <p:cNvSpPr/>
          <p:nvPr/>
        </p:nvSpPr>
        <p:spPr>
          <a:xfrm>
            <a:off x="1619672" y="263691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1" name="TextBox 21"/>
          <p:cNvSpPr txBox="1"/>
          <p:nvPr/>
        </p:nvSpPr>
        <p:spPr>
          <a:xfrm>
            <a:off x="467544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order will be carried out as fast as possible.</a:t>
            </a:r>
          </a:p>
          <a:p>
            <a:endParaRPr lang="en-GB" sz="1200" dirty="0" smtClean="0"/>
          </a:p>
          <a:p>
            <a:r>
              <a:rPr lang="en-GB" sz="1200" dirty="0" smtClean="0"/>
              <a:t>We would be honoured to welcome you again in our web shop.</a:t>
            </a:r>
            <a:endParaRPr lang="en-GB" sz="1200" dirty="0"/>
          </a:p>
        </p:txBody>
      </p:sp>
      <p:sp>
        <p:nvSpPr>
          <p:cNvPr id="53" name="Rounded Rectangle 42"/>
          <p:cNvSpPr/>
          <p:nvPr/>
        </p:nvSpPr>
        <p:spPr>
          <a:xfrm>
            <a:off x="611560" y="5697824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See order status</a:t>
            </a:r>
            <a:endParaRPr lang="en-GB" sz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9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42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Boy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3861048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270892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34888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198884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342900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06896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486916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36510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“Boy” button, this screen is shown.</a:t>
            </a:r>
            <a:endParaRPr lang="en-GB" sz="1400" dirty="0"/>
          </a:p>
        </p:txBody>
      </p:sp>
      <p:sp>
        <p:nvSpPr>
          <p:cNvPr id="45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“Girl” button, this screen is shown.</a:t>
            </a:r>
            <a:endParaRPr lang="en-GB" sz="1400" dirty="0"/>
          </a:p>
        </p:txBody>
      </p:sp>
      <p:sp>
        <p:nvSpPr>
          <p:cNvPr id="46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7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2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2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28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30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35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9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5" name="Espace réservé du numéro de diapositive 4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“Bottoms” button in the local menu systems,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5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Fly out menu will be shown when selecting one of the options in the local navigation menu.</a:t>
            </a:r>
            <a:endParaRPr lang="en-GB" sz="1400" dirty="0"/>
          </a:p>
        </p:txBody>
      </p:sp>
      <p:sp>
        <p:nvSpPr>
          <p:cNvPr id="47" name="Espace réservé du numéro de diapositiv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53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63" name="Espace réservé du numéro de diapositive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6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9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“Trousers” button in the local submenu systems,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27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6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1" name="Rectangle 29"/>
          <p:cNvSpPr/>
          <p:nvPr/>
        </p:nvSpPr>
        <p:spPr>
          <a:xfrm>
            <a:off x="4644008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</a:p>
          <a:p>
            <a:pPr algn="ctr"/>
            <a:r>
              <a:rPr lang="es-ES" sz="1200" dirty="0" smtClean="0"/>
              <a:t>---------------</a:t>
            </a:r>
          </a:p>
          <a:p>
            <a:pPr algn="ctr"/>
            <a:r>
              <a:rPr lang="es-ES" sz="1200" dirty="0" smtClean="0"/>
              <a:t>0 – 6m</a:t>
            </a:r>
          </a:p>
          <a:p>
            <a:pPr algn="ctr"/>
            <a:r>
              <a:rPr lang="es-ES" sz="1200" dirty="0" smtClean="0"/>
              <a:t>6 – 12m</a:t>
            </a:r>
          </a:p>
          <a:p>
            <a:pPr algn="ctr"/>
            <a:r>
              <a:rPr lang="es-ES" sz="1200" dirty="0" smtClean="0"/>
              <a:t>1 – 2 y</a:t>
            </a:r>
          </a:p>
          <a:p>
            <a:pPr algn="ctr"/>
            <a:r>
              <a:rPr lang="es-ES" sz="1200" dirty="0" smtClean="0"/>
              <a:t>2 – 3y</a:t>
            </a:r>
          </a:p>
        </p:txBody>
      </p:sp>
      <p:sp>
        <p:nvSpPr>
          <p:cNvPr id="42" name="Rectangle 30"/>
          <p:cNvSpPr/>
          <p:nvPr/>
        </p:nvSpPr>
        <p:spPr>
          <a:xfrm>
            <a:off x="5796136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&lt; 10£</a:t>
            </a:r>
          </a:p>
          <a:p>
            <a:pPr algn="ctr"/>
            <a:r>
              <a:rPr lang="en-GB" sz="1200" dirty="0" smtClean="0"/>
              <a:t>10 – 20£</a:t>
            </a:r>
          </a:p>
          <a:p>
            <a:pPr algn="ctr"/>
            <a:r>
              <a:rPr lang="en-GB" sz="1200" dirty="0" smtClean="0"/>
              <a:t>20 – 30£</a:t>
            </a:r>
          </a:p>
          <a:p>
            <a:pPr algn="ctr"/>
            <a:r>
              <a:rPr lang="en-GB" sz="1200" dirty="0" smtClean="0"/>
              <a:t>30+£</a:t>
            </a:r>
          </a:p>
        </p:txBody>
      </p:sp>
      <p:sp>
        <p:nvSpPr>
          <p:cNvPr id="43" name="Rectangle 32"/>
          <p:cNvSpPr/>
          <p:nvPr/>
        </p:nvSpPr>
        <p:spPr>
          <a:xfrm>
            <a:off x="6948264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In stock</a:t>
            </a:r>
          </a:p>
          <a:p>
            <a:pPr algn="ctr"/>
            <a:r>
              <a:rPr lang="en-GB" sz="1200" dirty="0" smtClean="0"/>
              <a:t>1 – 2 d</a:t>
            </a:r>
          </a:p>
          <a:p>
            <a:pPr algn="ctr"/>
            <a:r>
              <a:rPr lang="en-GB" sz="1200" dirty="0" smtClean="0"/>
              <a:t>2 – 7 d</a:t>
            </a:r>
          </a:p>
          <a:p>
            <a:pPr algn="ctr"/>
            <a:r>
              <a:rPr lang="en-GB" sz="1200" dirty="0" smtClean="0"/>
              <a:t>7+ d</a:t>
            </a:r>
          </a:p>
        </p:txBody>
      </p:sp>
      <p:sp>
        <p:nvSpPr>
          <p:cNvPr id="44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5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6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TextBox 62"/>
          <p:cNvSpPr txBox="1"/>
          <p:nvPr/>
        </p:nvSpPr>
        <p:spPr>
          <a:xfrm>
            <a:off x="179512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  <p:sp>
        <p:nvSpPr>
          <p:cNvPr id="48" name="Espace réservé du numéro de diapositive 6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-&gt; Item x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52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2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3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4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5" name="Rectangle 41"/>
          <p:cNvSpPr/>
          <p:nvPr/>
        </p:nvSpPr>
        <p:spPr>
          <a:xfrm>
            <a:off x="1979712" y="1988840"/>
            <a:ext cx="669674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x</a:t>
            </a:r>
            <a:endParaRPr lang="en-GB" dirty="0"/>
          </a:p>
        </p:txBody>
      </p:sp>
      <p:sp>
        <p:nvSpPr>
          <p:cNvPr id="66" name="Rectangle 42"/>
          <p:cNvSpPr/>
          <p:nvPr/>
        </p:nvSpPr>
        <p:spPr>
          <a:xfrm>
            <a:off x="2267744" y="2564904"/>
            <a:ext cx="273630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67" name="Rectangle 43"/>
          <p:cNvSpPr/>
          <p:nvPr/>
        </p:nvSpPr>
        <p:spPr>
          <a:xfrm>
            <a:off x="5508104" y="2564904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12788" algn="l"/>
              </a:tabLst>
            </a:pPr>
            <a:r>
              <a:rPr lang="en-GB" sz="1400" dirty="0" smtClean="0"/>
              <a:t>	</a:t>
            </a:r>
            <a:r>
              <a:rPr lang="en-GB" dirty="0" smtClean="0"/>
              <a:t>Description:</a:t>
            </a:r>
            <a:endParaRPr lang="en-GB" sz="1400" dirty="0" smtClean="0"/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-Size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-Availability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-Colour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-Descriptive text</a:t>
            </a:r>
            <a:endParaRPr lang="en-GB" sz="1400" dirty="0"/>
          </a:p>
        </p:txBody>
      </p:sp>
      <p:sp>
        <p:nvSpPr>
          <p:cNvPr id="68" name="Rectangle 64"/>
          <p:cNvSpPr/>
          <p:nvPr/>
        </p:nvSpPr>
        <p:spPr>
          <a:xfrm>
            <a:off x="6228184" y="508518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cart</a:t>
            </a:r>
            <a:endParaRPr lang="en-GB" dirty="0"/>
          </a:p>
        </p:txBody>
      </p:sp>
      <p:sp>
        <p:nvSpPr>
          <p:cNvPr id="69" name="Rectangle 65"/>
          <p:cNvSpPr/>
          <p:nvPr/>
        </p:nvSpPr>
        <p:spPr>
          <a:xfrm>
            <a:off x="3203848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Colour</a:t>
            </a:r>
            <a:endParaRPr lang="en-GB" sz="1200" dirty="0"/>
          </a:p>
        </p:txBody>
      </p:sp>
      <p:sp>
        <p:nvSpPr>
          <p:cNvPr id="70" name="Rectangle 66"/>
          <p:cNvSpPr/>
          <p:nvPr/>
        </p:nvSpPr>
        <p:spPr>
          <a:xfrm>
            <a:off x="4716016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Size</a:t>
            </a:r>
            <a:endParaRPr lang="en-GB" sz="1200" dirty="0"/>
          </a:p>
        </p:txBody>
      </p:sp>
      <p:sp>
        <p:nvSpPr>
          <p:cNvPr id="71" name="Rectangle 68"/>
          <p:cNvSpPr/>
          <p:nvPr/>
        </p:nvSpPr>
        <p:spPr>
          <a:xfrm>
            <a:off x="2771800" y="429309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  <p:cxnSp>
        <p:nvCxnSpPr>
          <p:cNvPr id="73" name="Gerade Verbindung 72"/>
          <p:cNvCxnSpPr/>
          <p:nvPr/>
        </p:nvCxnSpPr>
        <p:spPr>
          <a:xfrm>
            <a:off x="1979712" y="4941168"/>
            <a:ext cx="6696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is shown for a selected item. </a:t>
            </a:r>
            <a:endParaRPr lang="en-GB" sz="1400" dirty="0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9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51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53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54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55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56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57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58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5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6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Cart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shopping cart is shown when the user press the “Cart” button. </a:t>
            </a:r>
            <a:endParaRPr lang="en-GB" sz="1400" dirty="0"/>
          </a:p>
        </p:txBody>
      </p:sp>
      <p:sp>
        <p:nvSpPr>
          <p:cNvPr id="42" name="TextBox 20"/>
          <p:cNvSpPr txBox="1"/>
          <p:nvPr/>
        </p:nvSpPr>
        <p:spPr>
          <a:xfrm>
            <a:off x="395536" y="1484784"/>
            <a:ext cx="1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Cart: X items </a:t>
            </a:r>
            <a:endParaRPr lang="en-GB" sz="1200" dirty="0"/>
          </a:p>
        </p:txBody>
      </p:sp>
      <p:sp>
        <p:nvSpPr>
          <p:cNvPr id="46" name="Rectangle 21"/>
          <p:cNvSpPr/>
          <p:nvPr/>
        </p:nvSpPr>
        <p:spPr>
          <a:xfrm>
            <a:off x="395536" y="1772816"/>
            <a:ext cx="82809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49" name="Straight Connector 23"/>
          <p:cNvCxnSpPr/>
          <p:nvPr/>
        </p:nvCxnSpPr>
        <p:spPr>
          <a:xfrm>
            <a:off x="395536" y="220486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9"/>
          <p:cNvSpPr txBox="1"/>
          <p:nvPr/>
        </p:nvSpPr>
        <p:spPr>
          <a:xfrm>
            <a:off x="395536" y="19168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Quantity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1835696" y="191683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Item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21196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Colour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565212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Size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7092280" y="1916832"/>
            <a:ext cx="15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Total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46"/>
          <p:cNvCxnSpPr/>
          <p:nvPr/>
        </p:nvCxnSpPr>
        <p:spPr>
          <a:xfrm rot="5400000" flipH="1" flipV="1">
            <a:off x="251520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7"/>
          <p:cNvCxnSpPr/>
          <p:nvPr/>
        </p:nvCxnSpPr>
        <p:spPr>
          <a:xfrm rot="5400000" flipH="1" flipV="1">
            <a:off x="262778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8"/>
          <p:cNvCxnSpPr/>
          <p:nvPr/>
        </p:nvCxnSpPr>
        <p:spPr>
          <a:xfrm rot="5400000" flipH="1" flipV="1">
            <a:off x="406794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/>
          <p:cNvCxnSpPr/>
          <p:nvPr/>
        </p:nvCxnSpPr>
        <p:spPr>
          <a:xfrm rot="5400000" flipH="1" flipV="1">
            <a:off x="550810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0"/>
          <p:cNvSpPr/>
          <p:nvPr/>
        </p:nvSpPr>
        <p:spPr>
          <a:xfrm>
            <a:off x="5364088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Continue shopping</a:t>
            </a:r>
            <a:endParaRPr lang="en-GB" sz="1200" dirty="0"/>
          </a:p>
        </p:txBody>
      </p:sp>
      <p:sp>
        <p:nvSpPr>
          <p:cNvPr id="61" name="Rectangle 51"/>
          <p:cNvSpPr/>
          <p:nvPr/>
        </p:nvSpPr>
        <p:spPr>
          <a:xfrm>
            <a:off x="7020272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Checkout</a:t>
            </a:r>
            <a:endParaRPr lang="en-GB" sz="1200" dirty="0"/>
          </a:p>
        </p:txBody>
      </p:sp>
      <p:sp>
        <p:nvSpPr>
          <p:cNvPr id="72" name="Rectangle 52"/>
          <p:cNvSpPr/>
          <p:nvPr/>
        </p:nvSpPr>
        <p:spPr>
          <a:xfrm>
            <a:off x="5364088" y="5157192"/>
            <a:ext cx="309634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Subtotal:	            10 £ 		</a:t>
            </a:r>
            <a:endParaRPr lang="en-GB" dirty="0"/>
          </a:p>
        </p:txBody>
      </p:sp>
      <p:cxnSp>
        <p:nvCxnSpPr>
          <p:cNvPr id="76" name="Straight Connector 59"/>
          <p:cNvCxnSpPr/>
          <p:nvPr/>
        </p:nvCxnSpPr>
        <p:spPr>
          <a:xfrm>
            <a:off x="395536" y="328498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755576" y="2636912"/>
            <a:ext cx="704759" cy="144016"/>
            <a:chOff x="899592" y="2636912"/>
            <a:chExt cx="704759" cy="144016"/>
          </a:xfrm>
        </p:grpSpPr>
        <p:sp>
          <p:nvSpPr>
            <p:cNvPr id="75" name="Rectangle 53"/>
            <p:cNvSpPr/>
            <p:nvPr/>
          </p:nvSpPr>
          <p:spPr>
            <a:xfrm>
              <a:off x="899592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77" name="Action Button: Forward or Next 62">
              <a:hlinkClick r:id="" action="ppaction://hlinkshowjump?jump=nextslide" highlightClick="1"/>
            </p:cNvPr>
            <p:cNvSpPr/>
            <p:nvPr/>
          </p:nvSpPr>
          <p:spPr>
            <a:xfrm rot="5400000">
              <a:off x="1419735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868144" y="2636912"/>
            <a:ext cx="1057139" cy="144016"/>
            <a:chOff x="4984131" y="2924944"/>
            <a:chExt cx="1057139" cy="144016"/>
          </a:xfrm>
        </p:grpSpPr>
        <p:sp>
          <p:nvSpPr>
            <p:cNvPr id="80" name="Rectangle 66"/>
            <p:cNvSpPr/>
            <p:nvPr/>
          </p:nvSpPr>
          <p:spPr>
            <a:xfrm>
              <a:off x="4984131" y="2924944"/>
              <a:ext cx="105713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3 months</a:t>
              </a:r>
              <a:endParaRPr lang="en-GB" sz="1100" dirty="0"/>
            </a:p>
          </p:txBody>
        </p:sp>
        <p:sp>
          <p:nvSpPr>
            <p:cNvPr id="81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852057" y="2908857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70"/>
          <p:cNvSpPr txBox="1"/>
          <p:nvPr/>
        </p:nvSpPr>
        <p:spPr>
          <a:xfrm>
            <a:off x="3203848" y="2636912"/>
            <a:ext cx="79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Trouser</a:t>
            </a:r>
            <a:endParaRPr lang="en-GB" sz="1100" dirty="0"/>
          </a:p>
        </p:txBody>
      </p:sp>
      <p:sp>
        <p:nvSpPr>
          <p:cNvPr id="85" name="TextBox 74"/>
          <p:cNvSpPr txBox="1"/>
          <p:nvPr/>
        </p:nvSpPr>
        <p:spPr>
          <a:xfrm>
            <a:off x="7092280" y="2564904"/>
            <a:ext cx="159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10 £</a:t>
            </a:r>
            <a:endParaRPr lang="en-GB" sz="1200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98046" y="2636912"/>
            <a:ext cx="726208" cy="144016"/>
            <a:chOff x="4598046" y="2636912"/>
            <a:chExt cx="726208" cy="144016"/>
          </a:xfrm>
        </p:grpSpPr>
        <p:sp>
          <p:nvSpPr>
            <p:cNvPr id="78" name="Rectangle 64"/>
            <p:cNvSpPr/>
            <p:nvPr/>
          </p:nvSpPr>
          <p:spPr>
            <a:xfrm>
              <a:off x="4598046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68"/>
            <p:cNvSpPr/>
            <p:nvPr/>
          </p:nvSpPr>
          <p:spPr>
            <a:xfrm>
              <a:off x="4693035" y="2636912"/>
              <a:ext cx="440474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ction Button: Forward or Next 65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64151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028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615033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1023</Words>
  <Application>Microsoft Office PowerPoint</Application>
  <PresentationFormat>Affichage à l'écran (4:3)</PresentationFormat>
  <Paragraphs>515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fac044</dc:creator>
  <cp:lastModifiedBy>Edouard</cp:lastModifiedBy>
  <cp:revision>159</cp:revision>
  <dcterms:created xsi:type="dcterms:W3CDTF">2011-03-01T13:10:39Z</dcterms:created>
  <dcterms:modified xsi:type="dcterms:W3CDTF">2011-03-31T22:10:06Z</dcterms:modified>
</cp:coreProperties>
</file>