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b932eda0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b932eda0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b6bff24e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b6bff24e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b6bff24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b6bff24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b932eda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b932eda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b932eda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b932eda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b932eda0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b932eda0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b932eda0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b932eda0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b932eda0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b932eda0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b932eda0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b932eda0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u"/>
              <a:t>POO: Casa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346900" y="4160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u" sz="1700"/>
              <a:t>Joanes De Miguel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29612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u"/>
              <a:t>Muchas 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225" y="1578400"/>
            <a:ext cx="206692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3900" y="527288"/>
            <a:ext cx="25908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3850" y="2758738"/>
            <a:ext cx="2809875" cy="162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4"/>
          <p:cNvCxnSpPr/>
          <p:nvPr/>
        </p:nvCxnSpPr>
        <p:spPr>
          <a:xfrm flipH="1" rot="10800000">
            <a:off x="3537150" y="1408300"/>
            <a:ext cx="2006700" cy="127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4"/>
          <p:cNvCxnSpPr>
            <a:stCxn id="142" idx="3"/>
            <a:endCxn id="144" idx="1"/>
          </p:cNvCxnSpPr>
          <p:nvPr/>
        </p:nvCxnSpPr>
        <p:spPr>
          <a:xfrm>
            <a:off x="3537150" y="2683300"/>
            <a:ext cx="2006700" cy="88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38" y="393750"/>
            <a:ext cx="35909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088" y="2745950"/>
            <a:ext cx="6781800" cy="116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15"/>
          <p:cNvCxnSpPr>
            <a:stCxn id="153" idx="2"/>
            <a:endCxn id="154" idx="0"/>
          </p:cNvCxnSpPr>
          <p:nvPr/>
        </p:nvCxnSpPr>
        <p:spPr>
          <a:xfrm>
            <a:off x="4572000" y="1441500"/>
            <a:ext cx="0" cy="13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38" y="393750"/>
            <a:ext cx="35909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13" y="1838313"/>
            <a:ext cx="8077200" cy="330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16"/>
          <p:cNvCxnSpPr>
            <a:stCxn id="162" idx="2"/>
            <a:endCxn id="163" idx="0"/>
          </p:cNvCxnSpPr>
          <p:nvPr/>
        </p:nvCxnSpPr>
        <p:spPr>
          <a:xfrm>
            <a:off x="4572000" y="1441500"/>
            <a:ext cx="0" cy="3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u"/>
              <a:t>Own methods</a:t>
            </a:r>
            <a:endParaRPr/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1297500" y="1567550"/>
            <a:ext cx="3522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u"/>
              <a:t>PisoAlquiler: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u"/>
              <a:t>Calcular_gastos</a:t>
            </a:r>
            <a:endParaRPr/>
          </a:p>
        </p:txBody>
      </p:sp>
      <p:sp>
        <p:nvSpPr>
          <p:cNvPr id="171" name="Google Shape;171;p17"/>
          <p:cNvSpPr txBox="1"/>
          <p:nvPr>
            <p:ph idx="1" type="body"/>
          </p:nvPr>
        </p:nvSpPr>
        <p:spPr>
          <a:xfrm>
            <a:off x="5223225" y="1622075"/>
            <a:ext cx="3522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u"/>
              <a:t>Hotel: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u"/>
              <a:t>Habitaciones_libres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u"/>
              <a:t>Check-in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u"/>
              <a:t>Check-out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25" y="598350"/>
            <a:ext cx="8896051" cy="7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363" y="1567550"/>
            <a:ext cx="33051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963" y="2855955"/>
            <a:ext cx="9143999" cy="1690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393750"/>
            <a:ext cx="60579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225" y="1567538"/>
            <a:ext cx="55435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919163"/>
            <a:ext cx="84391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1465"/>
            <a:ext cx="9144001" cy="4680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