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CCFFCC"/>
    <a:srgbClr val="33CC33"/>
    <a:srgbClr val="D60093"/>
    <a:srgbClr val="6600FF"/>
    <a:srgbClr val="33CCFF"/>
    <a:srgbClr val="FFFF99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6066" autoAdjust="0"/>
  </p:normalViewPr>
  <p:slideViewPr>
    <p:cSldViewPr snapToGrid="0">
      <p:cViewPr varScale="1">
        <p:scale>
          <a:sx n="159" d="100"/>
          <a:sy n="159" d="100"/>
        </p:scale>
        <p:origin x="10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16F5A-6919-349F-5299-C1D7AD92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11E17D-5ACA-5807-C33F-54952B051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163C8-7FA6-1B7A-449F-5AC2249B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BFD6B-92AB-C938-479A-3AD47011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400FD-D45C-33A0-0A68-BF2D9E86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9E48A-A17F-E0E7-18B1-2FB180C0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BB1B8D-9908-9284-784D-5BA571B3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AC5867-2402-C6B0-0EBD-FFC0638B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9207B-3466-F9EB-9B8E-F9F77EF8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AF4668-0F5D-1A2D-2CAF-73B7EF41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11634B-8B1A-CF08-2A60-FA461214F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CEE35D-6BFD-C30E-CA77-39F21671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408ED-0A34-3A0A-26F9-94714DFF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A7DCD-9C01-61EB-E322-A4C74FE8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E83045-33DA-8A95-6FE6-4F396CDD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BEA61-2FA5-E7D7-05BA-CDC83A31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92F6D-D555-EE59-6999-2E79B6BD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90E56-0071-CE91-5258-0BFEEDFE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A754F-6DE8-71F3-92C4-BB33FAB2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07A82-C42A-A406-A566-D16869AB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462FE-30D7-D03E-A80C-CABC2D18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0E0D6-3EE8-87D9-CDAF-4AB43F75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FDE6B-3B82-E0DB-B54D-A98D48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93584A-921E-E063-0A37-305ADE69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BDCFA-830B-9765-1E09-BBE9568C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D3E04-CA2C-06DA-9C66-ACDB0FF7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58215-0174-ECD0-61A0-2E6673381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CC62FB-40D4-A7C4-A881-50E496AC0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8B2B52-DE28-5990-7D65-7DCEF3F5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B240BC-0484-7CE0-10A2-213073A0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B3D790-93A4-AD82-FBCD-2D6120A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ABD2A-FB69-F0D5-CE55-A8C5CC05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45DBED-2BB8-2D20-CCC9-443F9325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D4BD1-4884-313A-BA9E-1ACA1BE22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F87D97-9874-3E7F-1C54-D1F787C3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2E1F07-D615-B14C-118C-5AF8CFC0B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AEAD46-B0F3-81A8-15ED-E8FD9994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C52F2D-5944-5C62-54B0-132A162E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3D33C6-E145-A8C5-9BA7-59D4A94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0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E8BB8-1E4E-2AD0-7423-C2C7353F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FF554D-DE46-DBE3-2C19-63AF269C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118558-31FF-6C69-5E39-C8C43BBC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67594B-47F0-E8F7-4993-929C7E55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790F40-3499-ECD1-05CE-22F9F81C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1E6981-68F8-198C-5632-C5EEE503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791799-5210-1A83-B52F-59E47EEA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23761-E958-707F-365D-B6A896C6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DC594-4C3E-5D77-FAC4-87D6733A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9E8BF-501D-C70F-EA0E-44F8DF1C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92F18-C24D-6BD6-F957-5D09C4A9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C83B84-720C-7522-4877-E65DA4F7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23954-D959-1865-2CA8-31EDF125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1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0AA5C-CCF9-6B33-E7F5-B31F36E9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B125A6-E300-9B6C-EE49-12302F8B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1CA979-1351-C08A-3192-F7EB978F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860310-DA54-CBDF-C0EE-87137E23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962E2-1E4E-77B6-5915-ADA6537E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3162AE-A13B-703B-CCCB-165A8724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D231E2-D903-87E2-3E56-1CB847B4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A6DA9-1258-9C95-2182-FCDC5DA23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4FA6B-AA1C-51E8-9CB8-3DD63ECEE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05092-9E5B-4C50-933A-19E743E5C41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00F20-0C37-2B56-A835-F26506DEA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974AE-F27D-7AA5-EE7E-0A1A5350A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2E3E5-445B-49B8-B771-4E9BD434A3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9" Type="http://schemas.openxmlformats.org/officeDocument/2006/relationships/image" Target="../media/image50.png"/><Relationship Id="rId3" Type="http://schemas.openxmlformats.org/officeDocument/2006/relationships/image" Target="../media/image27.png"/><Relationship Id="rId34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34.png"/><Relationship Id="rId31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30" Type="http://schemas.openxmlformats.org/officeDocument/2006/relationships/image" Target="../media/image330.png"/><Relationship Id="rId35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0.png"/><Relationship Id="rId18" Type="http://schemas.openxmlformats.org/officeDocument/2006/relationships/image" Target="../media/image500.png"/><Relationship Id="rId26" Type="http://schemas.openxmlformats.org/officeDocument/2006/relationships/image" Target="../media/image57.png"/><Relationship Id="rId39" Type="http://schemas.openxmlformats.org/officeDocument/2006/relationships/image" Target="../media/image69.png"/><Relationship Id="rId21" Type="http://schemas.openxmlformats.org/officeDocument/2006/relationships/image" Target="../media/image53.png"/><Relationship Id="rId34" Type="http://schemas.openxmlformats.org/officeDocument/2006/relationships/image" Target="../media/image65.png"/><Relationship Id="rId42" Type="http://schemas.openxmlformats.org/officeDocument/2006/relationships/image" Target="../media/image72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6" Type="http://schemas.openxmlformats.org/officeDocument/2006/relationships/image" Target="../media/image480.png"/><Relationship Id="rId20" Type="http://schemas.openxmlformats.org/officeDocument/2006/relationships/image" Target="../media/image520.png"/><Relationship Id="rId29" Type="http://schemas.openxmlformats.org/officeDocument/2006/relationships/image" Target="../media/image60.png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40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70.png"/><Relationship Id="rId40" Type="http://schemas.openxmlformats.org/officeDocument/2006/relationships/image" Target="../media/image70.png"/><Relationship Id="rId5" Type="http://schemas.openxmlformats.org/officeDocument/2006/relationships/image" Target="../media/image390.png"/><Relationship Id="rId15" Type="http://schemas.openxmlformats.org/officeDocument/2006/relationships/image" Target="../media/image52.png"/><Relationship Id="rId23" Type="http://schemas.openxmlformats.org/officeDocument/2006/relationships/image" Target="../media/image540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430.png"/><Relationship Id="rId19" Type="http://schemas.openxmlformats.org/officeDocument/2006/relationships/image" Target="../media/image510.png"/><Relationship Id="rId31" Type="http://schemas.openxmlformats.org/officeDocument/2006/relationships/image" Target="../media/image62.png"/><Relationship Id="rId4" Type="http://schemas.openxmlformats.org/officeDocument/2006/relationships/image" Target="../media/image38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Relationship Id="rId22" Type="http://schemas.openxmlformats.org/officeDocument/2006/relationships/image" Target="../media/image54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3.png"/><Relationship Id="rId8" Type="http://schemas.openxmlformats.org/officeDocument/2006/relationships/image" Target="../media/image51.png"/><Relationship Id="rId3" Type="http://schemas.openxmlformats.org/officeDocument/2006/relationships/image" Target="../media/image370.png"/><Relationship Id="rId12" Type="http://schemas.openxmlformats.org/officeDocument/2006/relationships/image" Target="../media/image450.png"/><Relationship Id="rId17" Type="http://schemas.openxmlformats.org/officeDocument/2006/relationships/image" Target="../media/image490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0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C6D5D-15E0-DC0E-78BE-2DD725C8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adroTexto 93">
            <a:extLst>
              <a:ext uri="{FF2B5EF4-FFF2-40B4-BE49-F238E27FC236}">
                <a16:creationId xmlns:a16="http://schemas.microsoft.com/office/drawing/2014/main" id="{BBFE1C26-4E1F-FA4A-23FD-F7FD5AA2F3DD}"/>
              </a:ext>
            </a:extLst>
          </p:cNvPr>
          <p:cNvSpPr txBox="1"/>
          <p:nvPr/>
        </p:nvSpPr>
        <p:spPr>
          <a:xfrm>
            <a:off x="877824" y="477672"/>
            <a:ext cx="340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Quantum Emulator Architecture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0912D8-611B-6E4D-3368-5105ACA5BBAC}"/>
              </a:ext>
            </a:extLst>
          </p:cNvPr>
          <p:cNvSpPr txBox="1"/>
          <p:nvPr/>
        </p:nvSpPr>
        <p:spPr>
          <a:xfrm>
            <a:off x="4281384" y="623336"/>
            <a:ext cx="729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*The Quantum Emulator shown has two 2-Order Quantum Cores (Emulates 4 Qubits and 2 Quantum Gates per cycle). The architecture shown emulates 32 Qubits (assuming enough storage space) and has 16 bits to store each Quantum State (8 bits for the real number and 8 bits for 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imaginary number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3E4BC3B-8CCD-91AF-90ED-F7E698196ACA}"/>
              </a:ext>
            </a:extLst>
          </p:cNvPr>
          <p:cNvGrpSpPr/>
          <p:nvPr/>
        </p:nvGrpSpPr>
        <p:grpSpPr>
          <a:xfrm>
            <a:off x="7057134" y="1803812"/>
            <a:ext cx="2417739" cy="1613158"/>
            <a:chOff x="5862599" y="3103222"/>
            <a:chExt cx="2144414" cy="136587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A7824B0-497F-A1C8-DBE6-EA21860A9648}"/>
                </a:ext>
              </a:extLst>
            </p:cNvPr>
            <p:cNvSpPr/>
            <p:nvPr/>
          </p:nvSpPr>
          <p:spPr>
            <a:xfrm>
              <a:off x="5862599" y="3103222"/>
              <a:ext cx="2144414" cy="136587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530494D-979A-217D-3021-8C2BFF399C9F}"/>
                </a:ext>
              </a:extLst>
            </p:cNvPr>
            <p:cNvSpPr/>
            <p:nvPr/>
          </p:nvSpPr>
          <p:spPr>
            <a:xfrm>
              <a:off x="6194393" y="3630314"/>
              <a:ext cx="535241" cy="48895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굴림" pitchFamily="34" charset="-127"/>
                  <a:cs typeface="Arial" panose="020B0604020202020204" pitchFamily="34" charset="0"/>
                </a:rPr>
                <a:t>QC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0BBB13E7-0A80-4D2B-4951-8837ADEEDE78}"/>
                </a:ext>
              </a:extLst>
            </p:cNvPr>
            <p:cNvSpPr txBox="1"/>
            <p:nvPr/>
          </p:nvSpPr>
          <p:spPr>
            <a:xfrm>
              <a:off x="5873065" y="3103265"/>
              <a:ext cx="1790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CC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Quantum Processing Unit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007FE54-E2F6-1AC1-1277-A9E0937D1C99}"/>
                </a:ext>
              </a:extLst>
            </p:cNvPr>
            <p:cNvSpPr/>
            <p:nvPr/>
          </p:nvSpPr>
          <p:spPr>
            <a:xfrm>
              <a:off x="7119265" y="3626961"/>
              <a:ext cx="535241" cy="48895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굴림" pitchFamily="34" charset="-127"/>
                  <a:cs typeface="Arial" panose="020B0604020202020204" pitchFamily="34" charset="0"/>
                </a:rPr>
                <a:t>QC</a:t>
              </a:r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0F62834-F703-9AF8-6912-131E402FAA8B}"/>
              </a:ext>
            </a:extLst>
          </p:cNvPr>
          <p:cNvSpPr/>
          <p:nvPr/>
        </p:nvSpPr>
        <p:spPr>
          <a:xfrm rot="5400000">
            <a:off x="7261281" y="4196453"/>
            <a:ext cx="2101363" cy="650685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2700" dir="2700000" algn="tl" rotWithShape="0">
              <a:srgbClr val="0000FF"/>
            </a:outerShdw>
          </a:effectLst>
        </p:spPr>
        <p:txBody>
          <a:bodyPr wrap="none" lIns="0" tIns="0" rIns="0" bIns="0" anchor="ctr" anchorCtr="1"/>
          <a:lstStyle/>
          <a:p>
            <a:pPr algn="ctr"/>
            <a:r>
              <a:rPr lang="es-ES" sz="1200" kern="0" dirty="0" err="1">
                <a:solidFill>
                  <a:srgbClr val="0000FF"/>
                </a:solidFill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Address</a:t>
            </a:r>
            <a:r>
              <a:rPr lang="es-ES" sz="1200" kern="0" dirty="0">
                <a:solidFill>
                  <a:srgbClr val="0000FF"/>
                </a:solidFill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 </a:t>
            </a:r>
            <a:r>
              <a:rPr lang="es-ES" sz="1200" kern="0" dirty="0" err="1">
                <a:solidFill>
                  <a:srgbClr val="0000FF"/>
                </a:solidFill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Generator</a:t>
            </a:r>
            <a:endParaRPr lang="en-US" sz="1200" kern="0" dirty="0">
              <a:solidFill>
                <a:srgbClr val="0000FF"/>
              </a:solidFill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F8FDF6AA-9EBF-75BF-0C2A-5B6F4C0F2C83}"/>
              </a:ext>
            </a:extLst>
          </p:cNvPr>
          <p:cNvSpPr/>
          <p:nvPr/>
        </p:nvSpPr>
        <p:spPr>
          <a:xfrm>
            <a:off x="1952888" y="2129350"/>
            <a:ext cx="878541" cy="2955056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FSM</a:t>
            </a:r>
            <a:endParaRPr lang="en-US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878DC28-F644-D5D6-0735-C7E7EA878175}"/>
              </a:ext>
            </a:extLst>
          </p:cNvPr>
          <p:cNvSpPr/>
          <p:nvPr/>
        </p:nvSpPr>
        <p:spPr>
          <a:xfrm>
            <a:off x="4141220" y="1868025"/>
            <a:ext cx="1884088" cy="148473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Gates</a:t>
            </a:r>
            <a:endParaRPr lang="en-US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E55E85E1-4A3D-2571-D251-13926CFD6BF8}"/>
              </a:ext>
            </a:extLst>
          </p:cNvPr>
          <p:cNvGrpSpPr/>
          <p:nvPr/>
        </p:nvGrpSpPr>
        <p:grpSpPr>
          <a:xfrm>
            <a:off x="6025308" y="1958349"/>
            <a:ext cx="1047588" cy="1295400"/>
            <a:chOff x="3991966" y="2325311"/>
            <a:chExt cx="1047588" cy="1295400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6F579E06-B761-C252-D92B-353C6DCFA839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66" y="2325311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EFAC9362-25E5-B409-899F-41DBF1BAC45A}"/>
                </a:ext>
              </a:extLst>
            </p:cNvPr>
            <p:cNvCxnSpPr/>
            <p:nvPr/>
          </p:nvCxnSpPr>
          <p:spPr>
            <a:xfrm>
              <a:off x="3991966" y="3620711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FA365789-92FC-3BEB-4CCA-44AD31D17B9E}"/>
                </a:ext>
              </a:extLst>
            </p:cNvPr>
            <p:cNvCxnSpPr/>
            <p:nvPr/>
          </p:nvCxnSpPr>
          <p:spPr>
            <a:xfrm>
              <a:off x="3995928" y="3017520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A51E317B-4A16-CAA4-CE2C-FD2C9B5AD1ED}"/>
                </a:ext>
              </a:extLst>
            </p:cNvPr>
            <p:cNvCxnSpPr/>
            <p:nvPr/>
          </p:nvCxnSpPr>
          <p:spPr>
            <a:xfrm>
              <a:off x="3995928" y="3273552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ADB3F384-8E33-0694-565F-64BCACCDCDBB}"/>
                </a:ext>
              </a:extLst>
            </p:cNvPr>
            <p:cNvCxnSpPr/>
            <p:nvPr/>
          </p:nvCxnSpPr>
          <p:spPr>
            <a:xfrm>
              <a:off x="3995928" y="3364992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A04A36BC-21BD-0981-D836-057082B4E64C}"/>
                </a:ext>
              </a:extLst>
            </p:cNvPr>
            <p:cNvCxnSpPr/>
            <p:nvPr/>
          </p:nvCxnSpPr>
          <p:spPr>
            <a:xfrm>
              <a:off x="3995928" y="3620711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EDA76CCB-BD05-2832-BB69-615C6A7CD228}"/>
                </a:ext>
              </a:extLst>
            </p:cNvPr>
            <p:cNvCxnSpPr/>
            <p:nvPr/>
          </p:nvCxnSpPr>
          <p:spPr>
            <a:xfrm>
              <a:off x="3995928" y="2752344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5302CFEB-F7FF-2488-D17C-14067C45E5F4}"/>
                </a:ext>
              </a:extLst>
            </p:cNvPr>
            <p:cNvCxnSpPr/>
            <p:nvPr/>
          </p:nvCxnSpPr>
          <p:spPr>
            <a:xfrm>
              <a:off x="3995928" y="2926080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0682145E-7F3D-EDD8-2BEE-4C1A2F1597DE}"/>
                </a:ext>
              </a:extLst>
            </p:cNvPr>
            <p:cNvCxnSpPr/>
            <p:nvPr/>
          </p:nvCxnSpPr>
          <p:spPr>
            <a:xfrm>
              <a:off x="3995928" y="2404872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46140041-3D18-7D96-06A2-BE157AC6E13B}"/>
                </a:ext>
              </a:extLst>
            </p:cNvPr>
            <p:cNvCxnSpPr/>
            <p:nvPr/>
          </p:nvCxnSpPr>
          <p:spPr>
            <a:xfrm>
              <a:off x="3995928" y="2496312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514CC5BE-C9ED-122E-29FC-8CA6537304A8}"/>
                </a:ext>
              </a:extLst>
            </p:cNvPr>
            <p:cNvCxnSpPr/>
            <p:nvPr/>
          </p:nvCxnSpPr>
          <p:spPr>
            <a:xfrm>
              <a:off x="3995928" y="3191256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1A44E532-D06A-3A41-AF83-498A3755BA73}"/>
                </a:ext>
              </a:extLst>
            </p:cNvPr>
            <p:cNvCxnSpPr/>
            <p:nvPr/>
          </p:nvCxnSpPr>
          <p:spPr>
            <a:xfrm>
              <a:off x="3995928" y="3099816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26D2B73E-2AA1-628B-E45A-C021072B3705}"/>
                </a:ext>
              </a:extLst>
            </p:cNvPr>
            <p:cNvCxnSpPr/>
            <p:nvPr/>
          </p:nvCxnSpPr>
          <p:spPr>
            <a:xfrm>
              <a:off x="3995928" y="2926080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EB8D36CF-02E4-2676-AA3D-960741206313}"/>
                </a:ext>
              </a:extLst>
            </p:cNvPr>
            <p:cNvCxnSpPr/>
            <p:nvPr/>
          </p:nvCxnSpPr>
          <p:spPr>
            <a:xfrm>
              <a:off x="3995928" y="2843784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>
              <a:extLst>
                <a:ext uri="{FF2B5EF4-FFF2-40B4-BE49-F238E27FC236}">
                  <a16:creationId xmlns:a16="http://schemas.microsoft.com/office/drawing/2014/main" id="{D135835A-FAC3-A183-9C0F-5A40BFE0B9F9}"/>
                </a:ext>
              </a:extLst>
            </p:cNvPr>
            <p:cNvCxnSpPr/>
            <p:nvPr/>
          </p:nvCxnSpPr>
          <p:spPr>
            <a:xfrm>
              <a:off x="3995928" y="2670048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CE214D27-E1D7-B00D-0514-40437E3332B0}"/>
                </a:ext>
              </a:extLst>
            </p:cNvPr>
            <p:cNvCxnSpPr/>
            <p:nvPr/>
          </p:nvCxnSpPr>
          <p:spPr>
            <a:xfrm>
              <a:off x="3995928" y="2578608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CCB1AA8E-E7B5-CA94-5CB3-34EC8F54895A}"/>
                </a:ext>
              </a:extLst>
            </p:cNvPr>
            <p:cNvCxnSpPr/>
            <p:nvPr/>
          </p:nvCxnSpPr>
          <p:spPr>
            <a:xfrm>
              <a:off x="3995928" y="3538728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8EC2601B-59F6-B0F0-C978-18EB13CE88D3}"/>
                </a:ext>
              </a:extLst>
            </p:cNvPr>
            <p:cNvCxnSpPr/>
            <p:nvPr/>
          </p:nvCxnSpPr>
          <p:spPr>
            <a:xfrm>
              <a:off x="3995928" y="3447288"/>
              <a:ext cx="104362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AF048C58-8E92-591E-D951-9FBC28777745}"/>
                  </a:ext>
                </a:extLst>
              </p:cNvPr>
              <p:cNvSpPr/>
              <p:nvPr/>
            </p:nvSpPr>
            <p:spPr>
              <a:xfrm rot="16200000">
                <a:off x="990097" y="3474843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𝐼𝑛𝑠𝑡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AF048C58-8E92-591E-D951-9FBC28777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90097" y="3474843"/>
                <a:ext cx="716507" cy="274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965B589-03A1-1BB3-0DF2-694DF88B343B}"/>
              </a:ext>
            </a:extLst>
          </p:cNvPr>
          <p:cNvCxnSpPr>
            <a:cxnSpLocks/>
            <a:stCxn id="86" idx="2"/>
            <a:endCxn id="46" idx="1"/>
          </p:cNvCxnSpPr>
          <p:nvPr/>
        </p:nvCxnSpPr>
        <p:spPr>
          <a:xfrm flipV="1">
            <a:off x="1485511" y="3606878"/>
            <a:ext cx="467377" cy="512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30BC6522-09A9-F920-93F6-63899AF96650}"/>
              </a:ext>
            </a:extLst>
          </p:cNvPr>
          <p:cNvCxnSpPr/>
          <p:nvPr/>
        </p:nvCxnSpPr>
        <p:spPr>
          <a:xfrm>
            <a:off x="1732547" y="3606878"/>
            <a:ext cx="6254073" cy="1825381"/>
          </a:xfrm>
          <a:prstGeom prst="bentConnector3">
            <a:avLst>
              <a:gd name="adj1" fmla="val -115"/>
            </a:avLst>
          </a:prstGeom>
          <a:ln>
            <a:solidFill>
              <a:srgbClr val="0000FF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45FC78EB-9185-DCA2-536B-618D419C1CA5}"/>
                  </a:ext>
                </a:extLst>
              </p:cNvPr>
              <p:cNvSpPr/>
              <p:nvPr/>
            </p:nvSpPr>
            <p:spPr>
              <a:xfrm rot="16200000">
                <a:off x="7953709" y="5895196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𝐼𝑛𝑠𝑡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45FC78EB-9185-DCA2-536B-618D419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53709" y="5895196"/>
                <a:ext cx="716507" cy="274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4AFBE9D0-83C4-EA78-7F29-854E5FD16C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68979" y="5050815"/>
            <a:ext cx="2082517" cy="1441420"/>
          </a:xfrm>
          <a:prstGeom prst="bentConnector3">
            <a:avLst>
              <a:gd name="adj1" fmla="val -264"/>
            </a:avLst>
          </a:prstGeom>
          <a:ln>
            <a:solidFill>
              <a:srgbClr val="0000FF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AEE23FA2-6135-2216-52C9-3D694AF0EC26}"/>
                  </a:ext>
                </a:extLst>
              </p:cNvPr>
              <p:cNvSpPr/>
              <p:nvPr/>
            </p:nvSpPr>
            <p:spPr>
              <a:xfrm rot="16200000">
                <a:off x="6373564" y="6137832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AEE23FA2-6135-2216-52C9-3D694AF0E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73564" y="6137832"/>
                <a:ext cx="716507" cy="274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82661AD4-10A0-84BE-640F-12AE7EAB4B70}"/>
              </a:ext>
            </a:extLst>
          </p:cNvPr>
          <p:cNvCxnSpPr>
            <a:cxnSpLocks/>
            <a:endCxn id="99" idx="2"/>
          </p:cNvCxnSpPr>
          <p:nvPr/>
        </p:nvCxnSpPr>
        <p:spPr>
          <a:xfrm flipH="1">
            <a:off x="8449123" y="6032356"/>
            <a:ext cx="502373" cy="0"/>
          </a:xfrm>
          <a:prstGeom prst="straightConnector1">
            <a:avLst/>
          </a:prstGeom>
          <a:ln>
            <a:solidFill>
              <a:srgbClr val="0000FF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DFD0F48D-14B9-74CE-5ABD-7E44FE9E59BE}"/>
              </a:ext>
            </a:extLst>
          </p:cNvPr>
          <p:cNvCxnSpPr>
            <a:cxnSpLocks/>
            <a:stCxn id="99" idx="0"/>
          </p:cNvCxnSpPr>
          <p:nvPr/>
        </p:nvCxnSpPr>
        <p:spPr>
          <a:xfrm flipH="1">
            <a:off x="6884344" y="6032356"/>
            <a:ext cx="1290459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r 129">
            <a:extLst>
              <a:ext uri="{FF2B5EF4-FFF2-40B4-BE49-F238E27FC236}">
                <a16:creationId xmlns:a16="http://schemas.microsoft.com/office/drawing/2014/main" id="{E34E8A4C-B409-D9F2-3EED-956A763C5A2B}"/>
              </a:ext>
            </a:extLst>
          </p:cNvPr>
          <p:cNvCxnSpPr>
            <a:stCxn id="105" idx="0"/>
          </p:cNvCxnSpPr>
          <p:nvPr/>
        </p:nvCxnSpPr>
        <p:spPr>
          <a:xfrm rot="10800000">
            <a:off x="1952888" y="4932950"/>
            <a:ext cx="4641770" cy="1342043"/>
          </a:xfrm>
          <a:prstGeom prst="bentConnector3">
            <a:avLst>
              <a:gd name="adj1" fmla="val 10961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30E87B35-93C1-50AE-C7A3-4E006696DD77}"/>
                  </a:ext>
                </a:extLst>
              </p:cNvPr>
              <p:cNvSpPr txBox="1"/>
              <p:nvPr/>
            </p:nvSpPr>
            <p:spPr>
              <a:xfrm>
                <a:off x="6119086" y="6035571"/>
                <a:ext cx="46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𝐸𝑛𝑑</m:t>
                      </m:r>
                    </m:oMath>
                  </m:oMathPara>
                </a14:m>
                <a:endParaRPr 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30E87B35-93C1-50AE-C7A3-4E006696D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086" y="6035571"/>
                <a:ext cx="468077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3756ACF2-11F9-25AD-04D4-1B9255567B67}"/>
              </a:ext>
            </a:extLst>
          </p:cNvPr>
          <p:cNvCxnSpPr>
            <a:cxnSpLocks/>
          </p:cNvCxnSpPr>
          <p:nvPr/>
        </p:nvCxnSpPr>
        <p:spPr>
          <a:xfrm flipH="1">
            <a:off x="3477126" y="1454333"/>
            <a:ext cx="7653" cy="3314625"/>
          </a:xfrm>
          <a:prstGeom prst="line">
            <a:avLst/>
          </a:prstGeom>
          <a:solidFill>
            <a:srgbClr val="FFFF99"/>
          </a:solidFill>
          <a:ln w="34925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E81526E0-A58E-38F9-F67A-64FBFDCE203D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083264" y="3352757"/>
            <a:ext cx="0" cy="2079502"/>
          </a:xfrm>
          <a:prstGeom prst="straightConnector1">
            <a:avLst/>
          </a:prstGeom>
          <a:ln>
            <a:solidFill>
              <a:srgbClr val="0000FF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A044439D-CA60-A442-B060-FB4542CE924F}"/>
                  </a:ext>
                </a:extLst>
              </p:cNvPr>
              <p:cNvSpPr txBox="1"/>
              <p:nvPr/>
            </p:nvSpPr>
            <p:spPr>
              <a:xfrm>
                <a:off x="5033092" y="3349013"/>
                <a:ext cx="925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𝐺𝑎𝑡𝑒</m:t>
                      </m:r>
                      <m:r>
                        <a:rPr lang="es-ES" sz="1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𝑆𝑒𝑙𝑒𝑐𝑡</m:t>
                      </m:r>
                    </m:oMath>
                  </m:oMathPara>
                </a14:m>
                <a:endParaRPr 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A044439D-CA60-A442-B060-FB4542CE9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92" y="3349013"/>
                <a:ext cx="92538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ector: angular 141">
            <a:extLst>
              <a:ext uri="{FF2B5EF4-FFF2-40B4-BE49-F238E27FC236}">
                <a16:creationId xmlns:a16="http://schemas.microsoft.com/office/drawing/2014/main" id="{2E8E0D6C-319D-E66B-E055-65B29B918208}"/>
              </a:ext>
            </a:extLst>
          </p:cNvPr>
          <p:cNvCxnSpPr/>
          <p:nvPr/>
        </p:nvCxnSpPr>
        <p:spPr>
          <a:xfrm>
            <a:off x="3477126" y="1672389"/>
            <a:ext cx="4971997" cy="4096753"/>
          </a:xfrm>
          <a:prstGeom prst="bentConnector3">
            <a:avLst>
              <a:gd name="adj1" fmla="val 123322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: angular 145">
            <a:extLst>
              <a:ext uri="{FF2B5EF4-FFF2-40B4-BE49-F238E27FC236}">
                <a16:creationId xmlns:a16="http://schemas.microsoft.com/office/drawing/2014/main" id="{37E6CD61-2C79-E51D-15CF-76BFAF398CB9}"/>
              </a:ext>
            </a:extLst>
          </p:cNvPr>
          <p:cNvCxnSpPr>
            <a:cxnSpLocks/>
          </p:cNvCxnSpPr>
          <p:nvPr/>
        </p:nvCxnSpPr>
        <p:spPr>
          <a:xfrm flipV="1">
            <a:off x="3477126" y="3424750"/>
            <a:ext cx="3775073" cy="266344"/>
          </a:xfrm>
          <a:prstGeom prst="bentConnector3">
            <a:avLst>
              <a:gd name="adj1" fmla="val 100038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9E9A58B9-397B-626A-468F-EEE26DBD9935}"/>
              </a:ext>
            </a:extLst>
          </p:cNvPr>
          <p:cNvGrpSpPr/>
          <p:nvPr/>
        </p:nvGrpSpPr>
        <p:grpSpPr>
          <a:xfrm>
            <a:off x="8637305" y="3784989"/>
            <a:ext cx="1843739" cy="1326733"/>
            <a:chOff x="8637305" y="3784989"/>
            <a:chExt cx="1843739" cy="1326733"/>
          </a:xfrm>
        </p:grpSpPr>
        <p:cxnSp>
          <p:nvCxnSpPr>
            <p:cNvPr id="102" name="Conector recto de flecha 101">
              <a:extLst>
                <a:ext uri="{FF2B5EF4-FFF2-40B4-BE49-F238E27FC236}">
                  <a16:creationId xmlns:a16="http://schemas.microsoft.com/office/drawing/2014/main" id="{639144E1-734D-D18B-1AED-D9E0AB302298}"/>
                </a:ext>
              </a:extLst>
            </p:cNvPr>
            <p:cNvCxnSpPr>
              <a:cxnSpLocks/>
            </p:cNvCxnSpPr>
            <p:nvPr/>
          </p:nvCxnSpPr>
          <p:spPr>
            <a:xfrm>
              <a:off x="8637305" y="39863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de flecha 149">
              <a:extLst>
                <a:ext uri="{FF2B5EF4-FFF2-40B4-BE49-F238E27FC236}">
                  <a16:creationId xmlns:a16="http://schemas.microsoft.com/office/drawing/2014/main" id="{AD33A8B3-BB61-1BB1-EA1A-F5EE3D806EF6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1387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de flecha 150">
              <a:extLst>
                <a:ext uri="{FF2B5EF4-FFF2-40B4-BE49-F238E27FC236}">
                  <a16:creationId xmlns:a16="http://schemas.microsoft.com/office/drawing/2014/main" id="{5D51607B-7B4E-BC82-9B01-394CFAE7F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2911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de flecha 151">
              <a:extLst>
                <a:ext uri="{FF2B5EF4-FFF2-40B4-BE49-F238E27FC236}">
                  <a16:creationId xmlns:a16="http://schemas.microsoft.com/office/drawing/2014/main" id="{9258A447-6280-0138-DBA8-1DACCE0C6BE0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4435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EAF30987-E17C-7BBF-422D-FEEE38E63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5959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>
              <a:extLst>
                <a:ext uri="{FF2B5EF4-FFF2-40B4-BE49-F238E27FC236}">
                  <a16:creationId xmlns:a16="http://schemas.microsoft.com/office/drawing/2014/main" id="{2213D6DA-2E3C-9F90-FA40-52D43C543723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7483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>
              <a:extLst>
                <a:ext uri="{FF2B5EF4-FFF2-40B4-BE49-F238E27FC236}">
                  <a16:creationId xmlns:a16="http://schemas.microsoft.com/office/drawing/2014/main" id="{DA4C612B-8C75-A108-565A-1CA13DF0474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9007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de flecha 155">
              <a:extLst>
                <a:ext uri="{FF2B5EF4-FFF2-40B4-BE49-F238E27FC236}">
                  <a16:creationId xmlns:a16="http://schemas.microsoft.com/office/drawing/2014/main" id="{E1437CB5-C9E2-61A4-37F9-93859B286E35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50531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uadroTexto 159">
                  <a:extLst>
                    <a:ext uri="{FF2B5EF4-FFF2-40B4-BE49-F238E27FC236}">
                      <a16:creationId xmlns:a16="http://schemas.microsoft.com/office/drawing/2014/main" id="{EAE991E4-E1E1-D756-699D-FE839AEE100D}"/>
                    </a:ext>
                  </a:extLst>
                </p:cNvPr>
                <p:cNvSpPr txBox="1"/>
                <p:nvPr/>
              </p:nvSpPr>
              <p:spPr>
                <a:xfrm>
                  <a:off x="9784080" y="4865501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uadroTexto 159">
                  <a:extLst>
                    <a:ext uri="{FF2B5EF4-FFF2-40B4-BE49-F238E27FC236}">
                      <a16:creationId xmlns:a16="http://schemas.microsoft.com/office/drawing/2014/main" id="{EAE991E4-E1E1-D756-699D-FE839AEE1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080" y="4865501"/>
                  <a:ext cx="510076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CuadroTexto 160">
                  <a:extLst>
                    <a:ext uri="{FF2B5EF4-FFF2-40B4-BE49-F238E27FC236}">
                      <a16:creationId xmlns:a16="http://schemas.microsoft.com/office/drawing/2014/main" id="{B446CE94-AFC2-5AD2-196E-C3BB7D1C6EB9}"/>
                    </a:ext>
                  </a:extLst>
                </p:cNvPr>
                <p:cNvSpPr txBox="1"/>
                <p:nvPr/>
              </p:nvSpPr>
              <p:spPr>
                <a:xfrm>
                  <a:off x="9784080" y="4709823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CuadroTexto 160">
                  <a:extLst>
                    <a:ext uri="{FF2B5EF4-FFF2-40B4-BE49-F238E27FC236}">
                      <a16:creationId xmlns:a16="http://schemas.microsoft.com/office/drawing/2014/main" id="{B446CE94-AFC2-5AD2-196E-C3BB7D1C6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080" y="4709823"/>
                  <a:ext cx="51007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CuadroTexto 161">
                  <a:extLst>
                    <a:ext uri="{FF2B5EF4-FFF2-40B4-BE49-F238E27FC236}">
                      <a16:creationId xmlns:a16="http://schemas.microsoft.com/office/drawing/2014/main" id="{198B88A5-414C-1958-DFF0-282252A75843}"/>
                    </a:ext>
                  </a:extLst>
                </p:cNvPr>
                <p:cNvSpPr txBox="1"/>
                <p:nvPr/>
              </p:nvSpPr>
              <p:spPr>
                <a:xfrm>
                  <a:off x="9784080" y="4554145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CuadroTexto 161">
                  <a:extLst>
                    <a:ext uri="{FF2B5EF4-FFF2-40B4-BE49-F238E27FC236}">
                      <a16:creationId xmlns:a16="http://schemas.microsoft.com/office/drawing/2014/main" id="{198B88A5-414C-1958-DFF0-282252A75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080" y="4554145"/>
                  <a:ext cx="510076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CuadroTexto 162">
                  <a:extLst>
                    <a:ext uri="{FF2B5EF4-FFF2-40B4-BE49-F238E27FC236}">
                      <a16:creationId xmlns:a16="http://schemas.microsoft.com/office/drawing/2014/main" id="{86846DF6-5517-1B77-A4E4-4BB775D8C5E6}"/>
                    </a:ext>
                  </a:extLst>
                </p:cNvPr>
                <p:cNvSpPr txBox="1"/>
                <p:nvPr/>
              </p:nvSpPr>
              <p:spPr>
                <a:xfrm>
                  <a:off x="9784080" y="4404121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CuadroTexto 162">
                  <a:extLst>
                    <a:ext uri="{FF2B5EF4-FFF2-40B4-BE49-F238E27FC236}">
                      <a16:creationId xmlns:a16="http://schemas.microsoft.com/office/drawing/2014/main" id="{86846DF6-5517-1B77-A4E4-4BB775D8C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080" y="4404121"/>
                  <a:ext cx="510076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CuadroTexto 163">
                  <a:extLst>
                    <a:ext uri="{FF2B5EF4-FFF2-40B4-BE49-F238E27FC236}">
                      <a16:creationId xmlns:a16="http://schemas.microsoft.com/office/drawing/2014/main" id="{60ACFF09-12FA-F824-7E96-7CA8CE39FF09}"/>
                    </a:ext>
                  </a:extLst>
                </p:cNvPr>
                <p:cNvSpPr txBox="1"/>
                <p:nvPr/>
              </p:nvSpPr>
              <p:spPr>
                <a:xfrm>
                  <a:off x="9784080" y="4247878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CuadroTexto 163">
                  <a:extLst>
                    <a:ext uri="{FF2B5EF4-FFF2-40B4-BE49-F238E27FC236}">
                      <a16:creationId xmlns:a16="http://schemas.microsoft.com/office/drawing/2014/main" id="{60ACFF09-12FA-F824-7E96-7CA8CE39F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080" y="4247878"/>
                  <a:ext cx="510076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CuadroTexto 164">
                  <a:extLst>
                    <a:ext uri="{FF2B5EF4-FFF2-40B4-BE49-F238E27FC236}">
                      <a16:creationId xmlns:a16="http://schemas.microsoft.com/office/drawing/2014/main" id="{BE15A98E-78E9-A8B1-B55B-EF2612C9BD3F}"/>
                    </a:ext>
                  </a:extLst>
                </p:cNvPr>
                <p:cNvSpPr txBox="1"/>
                <p:nvPr/>
              </p:nvSpPr>
              <p:spPr>
                <a:xfrm>
                  <a:off x="9784080" y="4096945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CuadroTexto 164">
                  <a:extLst>
                    <a:ext uri="{FF2B5EF4-FFF2-40B4-BE49-F238E27FC236}">
                      <a16:creationId xmlns:a16="http://schemas.microsoft.com/office/drawing/2014/main" id="{BE15A98E-78E9-A8B1-B55B-EF2612C9B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080" y="4096945"/>
                  <a:ext cx="510076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uadroTexto 165">
                  <a:extLst>
                    <a:ext uri="{FF2B5EF4-FFF2-40B4-BE49-F238E27FC236}">
                      <a16:creationId xmlns:a16="http://schemas.microsoft.com/office/drawing/2014/main" id="{6593602D-2D79-0253-3F36-0F35AD8CAC46}"/>
                    </a:ext>
                  </a:extLst>
                </p:cNvPr>
                <p:cNvSpPr txBox="1"/>
                <p:nvPr/>
              </p:nvSpPr>
              <p:spPr>
                <a:xfrm>
                  <a:off x="9784080" y="3941267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uadroTexto 165">
                  <a:extLst>
                    <a:ext uri="{FF2B5EF4-FFF2-40B4-BE49-F238E27FC236}">
                      <a16:creationId xmlns:a16="http://schemas.microsoft.com/office/drawing/2014/main" id="{6593602D-2D79-0253-3F36-0F35AD8CA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080" y="3941267"/>
                  <a:ext cx="510076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CuadroTexto 166">
                  <a:extLst>
                    <a:ext uri="{FF2B5EF4-FFF2-40B4-BE49-F238E27FC236}">
                      <a16:creationId xmlns:a16="http://schemas.microsoft.com/office/drawing/2014/main" id="{3EC0C2D6-A42D-E5AE-EC54-39538069BE08}"/>
                    </a:ext>
                  </a:extLst>
                </p:cNvPr>
                <p:cNvSpPr txBox="1"/>
                <p:nvPr/>
              </p:nvSpPr>
              <p:spPr>
                <a:xfrm>
                  <a:off x="9784080" y="3784989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CuadroTexto 166">
                  <a:extLst>
                    <a:ext uri="{FF2B5EF4-FFF2-40B4-BE49-F238E27FC236}">
                      <a16:creationId xmlns:a16="http://schemas.microsoft.com/office/drawing/2014/main" id="{3EC0C2D6-A42D-E5AE-EC54-39538069B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080" y="3784989"/>
                  <a:ext cx="510076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58403FC1-F101-C51B-8FFF-A2096A4EC97B}"/>
              </a:ext>
            </a:extLst>
          </p:cNvPr>
          <p:cNvCxnSpPr>
            <a:stCxn id="46" idx="3"/>
          </p:cNvCxnSpPr>
          <p:nvPr/>
        </p:nvCxnSpPr>
        <p:spPr>
          <a:xfrm>
            <a:off x="2831429" y="3606878"/>
            <a:ext cx="645697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28037FD-B371-FCE8-0981-C7F46C0C23A3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484779" y="4521796"/>
            <a:ext cx="4501841" cy="246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25029F66-B28C-430C-8076-C8C6DDF0B564}"/>
              </a:ext>
            </a:extLst>
          </p:cNvPr>
          <p:cNvGrpSpPr/>
          <p:nvPr/>
        </p:nvGrpSpPr>
        <p:grpSpPr>
          <a:xfrm>
            <a:off x="9474872" y="1830212"/>
            <a:ext cx="997930" cy="1326733"/>
            <a:chOff x="8637305" y="3784989"/>
            <a:chExt cx="1843739" cy="1326733"/>
          </a:xfrm>
        </p:grpSpPr>
        <p:cxnSp>
          <p:nvCxnSpPr>
            <p:cNvPr id="177" name="Conector recto de flecha 176">
              <a:extLst>
                <a:ext uri="{FF2B5EF4-FFF2-40B4-BE49-F238E27FC236}">
                  <a16:creationId xmlns:a16="http://schemas.microsoft.com/office/drawing/2014/main" id="{D112F85E-7160-D52B-3530-2DA689F3F919}"/>
                </a:ext>
              </a:extLst>
            </p:cNvPr>
            <p:cNvCxnSpPr>
              <a:cxnSpLocks/>
            </p:cNvCxnSpPr>
            <p:nvPr/>
          </p:nvCxnSpPr>
          <p:spPr>
            <a:xfrm>
              <a:off x="8637305" y="39863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de flecha 177">
              <a:extLst>
                <a:ext uri="{FF2B5EF4-FFF2-40B4-BE49-F238E27FC236}">
                  <a16:creationId xmlns:a16="http://schemas.microsoft.com/office/drawing/2014/main" id="{A29AD7EC-209C-8B80-5887-330B839B055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1387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de flecha 178">
              <a:extLst>
                <a:ext uri="{FF2B5EF4-FFF2-40B4-BE49-F238E27FC236}">
                  <a16:creationId xmlns:a16="http://schemas.microsoft.com/office/drawing/2014/main" id="{D9FA1110-7F93-5C1A-CCFF-BEC8B9E47F0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2911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de flecha 179">
              <a:extLst>
                <a:ext uri="{FF2B5EF4-FFF2-40B4-BE49-F238E27FC236}">
                  <a16:creationId xmlns:a16="http://schemas.microsoft.com/office/drawing/2014/main" id="{34E80B4E-E38E-68F9-6A53-5D3CB06121E1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4435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de flecha 180">
              <a:extLst>
                <a:ext uri="{FF2B5EF4-FFF2-40B4-BE49-F238E27FC236}">
                  <a16:creationId xmlns:a16="http://schemas.microsoft.com/office/drawing/2014/main" id="{5D6F6E92-B63C-4776-37CE-5AD3501D453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5959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de flecha 181">
              <a:extLst>
                <a:ext uri="{FF2B5EF4-FFF2-40B4-BE49-F238E27FC236}">
                  <a16:creationId xmlns:a16="http://schemas.microsoft.com/office/drawing/2014/main" id="{92B4484B-AD18-FB19-267B-71D4AC9CA4B6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7483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de flecha 182">
              <a:extLst>
                <a:ext uri="{FF2B5EF4-FFF2-40B4-BE49-F238E27FC236}">
                  <a16:creationId xmlns:a16="http://schemas.microsoft.com/office/drawing/2014/main" id="{80B8BEE6-5CBD-D084-B5E2-3B987CEE6E23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49007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de flecha 183">
              <a:extLst>
                <a:ext uri="{FF2B5EF4-FFF2-40B4-BE49-F238E27FC236}">
                  <a16:creationId xmlns:a16="http://schemas.microsoft.com/office/drawing/2014/main" id="{4C2D16B4-1257-D0C3-38D0-7A0CA5983423}"/>
                </a:ext>
              </a:extLst>
            </p:cNvPr>
            <p:cNvCxnSpPr>
              <a:cxnSpLocks/>
            </p:cNvCxnSpPr>
            <p:nvPr/>
          </p:nvCxnSpPr>
          <p:spPr>
            <a:xfrm>
              <a:off x="8641080" y="5053190"/>
              <a:ext cx="1839964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uadroTexto 184">
                  <a:extLst>
                    <a:ext uri="{FF2B5EF4-FFF2-40B4-BE49-F238E27FC236}">
                      <a16:creationId xmlns:a16="http://schemas.microsoft.com/office/drawing/2014/main" id="{CE343E24-3E31-5451-6607-CE3DDB4FDA78}"/>
                    </a:ext>
                  </a:extLst>
                </p:cNvPr>
                <p:cNvSpPr txBox="1"/>
                <p:nvPr/>
              </p:nvSpPr>
              <p:spPr>
                <a:xfrm>
                  <a:off x="9259269" y="4865501"/>
                  <a:ext cx="8031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𝑄𝑆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CuadroTexto 184">
                  <a:extLst>
                    <a:ext uri="{FF2B5EF4-FFF2-40B4-BE49-F238E27FC236}">
                      <a16:creationId xmlns:a16="http://schemas.microsoft.com/office/drawing/2014/main" id="{CE343E24-3E31-5451-6607-CE3DDB4FD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269" y="4865501"/>
                  <a:ext cx="803199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uadroTexto 185">
                  <a:extLst>
                    <a:ext uri="{FF2B5EF4-FFF2-40B4-BE49-F238E27FC236}">
                      <a16:creationId xmlns:a16="http://schemas.microsoft.com/office/drawing/2014/main" id="{A61CB31E-2F14-57EF-AAFF-0017DD29E9BD}"/>
                    </a:ext>
                  </a:extLst>
                </p:cNvPr>
                <p:cNvSpPr txBox="1"/>
                <p:nvPr/>
              </p:nvSpPr>
              <p:spPr>
                <a:xfrm>
                  <a:off x="9259269" y="4709823"/>
                  <a:ext cx="8031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𝑄𝑆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CuadroTexto 185">
                  <a:extLst>
                    <a:ext uri="{FF2B5EF4-FFF2-40B4-BE49-F238E27FC236}">
                      <a16:creationId xmlns:a16="http://schemas.microsoft.com/office/drawing/2014/main" id="{A61CB31E-2F14-57EF-AAFF-0017DD29E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269" y="4709823"/>
                  <a:ext cx="803199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CuadroTexto 186">
                  <a:extLst>
                    <a:ext uri="{FF2B5EF4-FFF2-40B4-BE49-F238E27FC236}">
                      <a16:creationId xmlns:a16="http://schemas.microsoft.com/office/drawing/2014/main" id="{9B1D6710-0A5A-ECAF-4A9F-6EAE033DC255}"/>
                    </a:ext>
                  </a:extLst>
                </p:cNvPr>
                <p:cNvSpPr txBox="1"/>
                <p:nvPr/>
              </p:nvSpPr>
              <p:spPr>
                <a:xfrm>
                  <a:off x="9259269" y="4554145"/>
                  <a:ext cx="8031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𝑄𝑆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CuadroTexto 186">
                  <a:extLst>
                    <a:ext uri="{FF2B5EF4-FFF2-40B4-BE49-F238E27FC236}">
                      <a16:creationId xmlns:a16="http://schemas.microsoft.com/office/drawing/2014/main" id="{9B1D6710-0A5A-ECAF-4A9F-6EAE033DC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269" y="4554145"/>
                  <a:ext cx="803199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CuadroTexto 187">
                  <a:extLst>
                    <a:ext uri="{FF2B5EF4-FFF2-40B4-BE49-F238E27FC236}">
                      <a16:creationId xmlns:a16="http://schemas.microsoft.com/office/drawing/2014/main" id="{6DAF72C7-615C-52D2-2F6F-C37364C0DF86}"/>
                    </a:ext>
                  </a:extLst>
                </p:cNvPr>
                <p:cNvSpPr txBox="1"/>
                <p:nvPr/>
              </p:nvSpPr>
              <p:spPr>
                <a:xfrm>
                  <a:off x="9259269" y="4404121"/>
                  <a:ext cx="8031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𝑄𝑆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CuadroTexto 187">
                  <a:extLst>
                    <a:ext uri="{FF2B5EF4-FFF2-40B4-BE49-F238E27FC236}">
                      <a16:creationId xmlns:a16="http://schemas.microsoft.com/office/drawing/2014/main" id="{6DAF72C7-615C-52D2-2F6F-C37364C0D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269" y="4404121"/>
                  <a:ext cx="803199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CuadroTexto 188">
                  <a:extLst>
                    <a:ext uri="{FF2B5EF4-FFF2-40B4-BE49-F238E27FC236}">
                      <a16:creationId xmlns:a16="http://schemas.microsoft.com/office/drawing/2014/main" id="{5333D62C-C799-BA51-184B-3EE88954EAF0}"/>
                    </a:ext>
                  </a:extLst>
                </p:cNvPr>
                <p:cNvSpPr txBox="1"/>
                <p:nvPr/>
              </p:nvSpPr>
              <p:spPr>
                <a:xfrm>
                  <a:off x="9259269" y="4247878"/>
                  <a:ext cx="8031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𝑄𝑆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CuadroTexto 188">
                  <a:extLst>
                    <a:ext uri="{FF2B5EF4-FFF2-40B4-BE49-F238E27FC236}">
                      <a16:creationId xmlns:a16="http://schemas.microsoft.com/office/drawing/2014/main" id="{5333D62C-C799-BA51-184B-3EE88954E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269" y="4247878"/>
                  <a:ext cx="803199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087BF2B2-BADE-1CE9-538C-FB2B538B48AE}"/>
                    </a:ext>
                  </a:extLst>
                </p:cNvPr>
                <p:cNvSpPr txBox="1"/>
                <p:nvPr/>
              </p:nvSpPr>
              <p:spPr>
                <a:xfrm>
                  <a:off x="9259269" y="4096945"/>
                  <a:ext cx="8031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𝑄𝑆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CuadroTexto 189">
                  <a:extLst>
                    <a:ext uri="{FF2B5EF4-FFF2-40B4-BE49-F238E27FC236}">
                      <a16:creationId xmlns:a16="http://schemas.microsoft.com/office/drawing/2014/main" id="{087BF2B2-BADE-1CE9-538C-FB2B538B4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269" y="4096945"/>
                  <a:ext cx="803199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CuadroTexto 190">
                  <a:extLst>
                    <a:ext uri="{FF2B5EF4-FFF2-40B4-BE49-F238E27FC236}">
                      <a16:creationId xmlns:a16="http://schemas.microsoft.com/office/drawing/2014/main" id="{7EE72060-8472-A6A2-C1BE-933E329496D9}"/>
                    </a:ext>
                  </a:extLst>
                </p:cNvPr>
                <p:cNvSpPr txBox="1"/>
                <p:nvPr/>
              </p:nvSpPr>
              <p:spPr>
                <a:xfrm>
                  <a:off x="9259269" y="3941267"/>
                  <a:ext cx="8031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𝑄𝑆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CuadroTexto 190">
                  <a:extLst>
                    <a:ext uri="{FF2B5EF4-FFF2-40B4-BE49-F238E27FC236}">
                      <a16:creationId xmlns:a16="http://schemas.microsoft.com/office/drawing/2014/main" id="{7EE72060-8472-A6A2-C1BE-933E32949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269" y="3941267"/>
                  <a:ext cx="803199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CuadroTexto 191">
                  <a:extLst>
                    <a:ext uri="{FF2B5EF4-FFF2-40B4-BE49-F238E27FC236}">
                      <a16:creationId xmlns:a16="http://schemas.microsoft.com/office/drawing/2014/main" id="{DAC86633-BA08-8147-5589-B803F59CED7C}"/>
                    </a:ext>
                  </a:extLst>
                </p:cNvPr>
                <p:cNvSpPr txBox="1"/>
                <p:nvPr/>
              </p:nvSpPr>
              <p:spPr>
                <a:xfrm>
                  <a:off x="9252599" y="3784989"/>
                  <a:ext cx="8031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𝑄𝑆</m:t>
                        </m:r>
                        <m:r>
                          <a:rPr lang="es-ES" sz="1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CuadroTexto 191">
                  <a:extLst>
                    <a:ext uri="{FF2B5EF4-FFF2-40B4-BE49-F238E27FC236}">
                      <a16:creationId xmlns:a16="http://schemas.microsoft.com/office/drawing/2014/main" id="{DAC86633-BA08-8147-5589-B803F59CE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2599" y="3784989"/>
                  <a:ext cx="803199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781DF5BD-C63B-F533-317D-F72D1898768B}"/>
              </a:ext>
            </a:extLst>
          </p:cNvPr>
          <p:cNvCxnSpPr>
            <a:cxnSpLocks/>
          </p:cNvCxnSpPr>
          <p:nvPr/>
        </p:nvCxnSpPr>
        <p:spPr>
          <a:xfrm>
            <a:off x="3484779" y="1558089"/>
            <a:ext cx="796326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B60DB6DB-1D99-B207-7B60-664B6689590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572241" y="3606878"/>
            <a:ext cx="638950" cy="512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CuadroTexto 199">
                <a:extLst>
                  <a:ext uri="{FF2B5EF4-FFF2-40B4-BE49-F238E27FC236}">
                    <a16:creationId xmlns:a16="http://schemas.microsoft.com/office/drawing/2014/main" id="{F40C7297-3382-15C7-EF3A-263D57BCBAFC}"/>
                  </a:ext>
                </a:extLst>
              </p:cNvPr>
              <p:cNvSpPr txBox="1"/>
              <p:nvPr/>
            </p:nvSpPr>
            <p:spPr>
              <a:xfrm>
                <a:off x="182410" y="3557922"/>
                <a:ext cx="9389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𝐼𝑛𝑠𝑡𝑟𝑢𝑐𝑡𝑖𝑜𝑛</m:t>
                      </m:r>
                    </m:oMath>
                  </m:oMathPara>
                </a14:m>
                <a:endParaRPr 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0" name="CuadroTexto 199">
                <a:extLst>
                  <a:ext uri="{FF2B5EF4-FFF2-40B4-BE49-F238E27FC236}">
                    <a16:creationId xmlns:a16="http://schemas.microsoft.com/office/drawing/2014/main" id="{F40C7297-3382-15C7-EF3A-263D57BC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0" y="3557922"/>
                <a:ext cx="938911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Rectángulo 200">
            <a:extLst>
              <a:ext uri="{FF2B5EF4-FFF2-40B4-BE49-F238E27FC236}">
                <a16:creationId xmlns:a16="http://schemas.microsoft.com/office/drawing/2014/main" id="{9ACB23D6-C6A8-BA00-23EF-0F21FBC1A6AA}"/>
              </a:ext>
            </a:extLst>
          </p:cNvPr>
          <p:cNvSpPr/>
          <p:nvPr/>
        </p:nvSpPr>
        <p:spPr>
          <a:xfrm rot="5400000">
            <a:off x="9086667" y="3265077"/>
            <a:ext cx="3443051" cy="650685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2700" dir="2700000" algn="tl" rotWithShape="0">
              <a:srgbClr val="0000FF"/>
            </a:outerShdw>
          </a:effectLst>
        </p:spPr>
        <p:txBody>
          <a:bodyPr wrap="none" lIns="0" tIns="0" rIns="0" bIns="0" anchor="ctr" anchorCtr="1"/>
          <a:lstStyle/>
          <a:p>
            <a:pPr algn="ctr"/>
            <a:r>
              <a:rPr lang="es-ES" sz="1200" kern="0" dirty="0">
                <a:solidFill>
                  <a:srgbClr val="0000FF"/>
                </a:solidFill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Data </a:t>
            </a:r>
            <a:r>
              <a:rPr lang="es-ES" sz="1200" kern="0" dirty="0" err="1">
                <a:solidFill>
                  <a:srgbClr val="0000FF"/>
                </a:solidFill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Memory</a:t>
            </a:r>
            <a:r>
              <a:rPr lang="es-ES" sz="1200" kern="0" dirty="0">
                <a:solidFill>
                  <a:srgbClr val="0000FF"/>
                </a:solidFill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 </a:t>
            </a:r>
            <a:r>
              <a:rPr lang="es-ES" sz="1200" kern="0" dirty="0" err="1">
                <a:solidFill>
                  <a:srgbClr val="0000FF"/>
                </a:solidFill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t>System</a:t>
            </a:r>
            <a:endParaRPr lang="en-US" sz="1200" kern="0" dirty="0">
              <a:solidFill>
                <a:srgbClr val="0000FF"/>
              </a:solidFill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6A9650AD-9636-91D6-EC0E-52B8DB07FBE1}"/>
              </a:ext>
            </a:extLst>
          </p:cNvPr>
          <p:cNvCxnSpPr>
            <a:cxnSpLocks/>
          </p:cNvCxnSpPr>
          <p:nvPr/>
        </p:nvCxnSpPr>
        <p:spPr>
          <a:xfrm>
            <a:off x="572241" y="2273968"/>
            <a:ext cx="138064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23314740-42DC-8916-847C-360D4C5DC0C2}"/>
              </a:ext>
            </a:extLst>
          </p:cNvPr>
          <p:cNvCxnSpPr>
            <a:cxnSpLocks/>
          </p:cNvCxnSpPr>
          <p:nvPr/>
        </p:nvCxnSpPr>
        <p:spPr>
          <a:xfrm>
            <a:off x="572241" y="2558716"/>
            <a:ext cx="138064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8E91B80E-4371-EA24-9833-F3916899AC87}"/>
              </a:ext>
            </a:extLst>
          </p:cNvPr>
          <p:cNvCxnSpPr>
            <a:cxnSpLocks/>
          </p:cNvCxnSpPr>
          <p:nvPr/>
        </p:nvCxnSpPr>
        <p:spPr>
          <a:xfrm>
            <a:off x="572241" y="2841457"/>
            <a:ext cx="138064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uadroTexto 206">
                <a:extLst>
                  <a:ext uri="{FF2B5EF4-FFF2-40B4-BE49-F238E27FC236}">
                    <a16:creationId xmlns:a16="http://schemas.microsoft.com/office/drawing/2014/main" id="{07A93010-ECB6-9F9A-1A0E-13AFF564562F}"/>
                  </a:ext>
                </a:extLst>
              </p:cNvPr>
              <p:cNvSpPr txBox="1"/>
              <p:nvPr/>
            </p:nvSpPr>
            <p:spPr>
              <a:xfrm>
                <a:off x="547980" y="2055767"/>
                <a:ext cx="578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𝐹𝑙𝑎𝑔𝑠</m:t>
                      </m:r>
                    </m:oMath>
                  </m:oMathPara>
                </a14:m>
                <a:endParaRPr 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7" name="CuadroTexto 206">
                <a:extLst>
                  <a:ext uri="{FF2B5EF4-FFF2-40B4-BE49-F238E27FC236}">
                    <a16:creationId xmlns:a16="http://schemas.microsoft.com/office/drawing/2014/main" id="{07A93010-ECB6-9F9A-1A0E-13AFF5645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80" y="2055767"/>
                <a:ext cx="578685" cy="261610"/>
              </a:xfrm>
              <a:prstGeom prst="rect">
                <a:avLst/>
              </a:prstGeom>
              <a:blipFill>
                <a:blip r:embed="rId2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uadroTexto 207">
                <a:extLst>
                  <a:ext uri="{FF2B5EF4-FFF2-40B4-BE49-F238E27FC236}">
                    <a16:creationId xmlns:a16="http://schemas.microsoft.com/office/drawing/2014/main" id="{E94E1D88-CCBD-DF99-1B11-CD2DBFEBCE15}"/>
                  </a:ext>
                </a:extLst>
              </p:cNvPr>
              <p:cNvSpPr txBox="1"/>
              <p:nvPr/>
            </p:nvSpPr>
            <p:spPr>
              <a:xfrm>
                <a:off x="566029" y="2323215"/>
                <a:ext cx="5504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𝑆𝑡𝑎𝑟𝑡</m:t>
                      </m:r>
                    </m:oMath>
                  </m:oMathPara>
                </a14:m>
                <a:endParaRPr 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8" name="CuadroTexto 207">
                <a:extLst>
                  <a:ext uri="{FF2B5EF4-FFF2-40B4-BE49-F238E27FC236}">
                    <a16:creationId xmlns:a16="http://schemas.microsoft.com/office/drawing/2014/main" id="{E94E1D88-CCBD-DF99-1B11-CD2DBFEBC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29" y="2323215"/>
                <a:ext cx="550407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uadroTexto 208">
                <a:extLst>
                  <a:ext uri="{FF2B5EF4-FFF2-40B4-BE49-F238E27FC236}">
                    <a16:creationId xmlns:a16="http://schemas.microsoft.com/office/drawing/2014/main" id="{7184F3D9-1D16-4160-E9B8-3491C915FFC9}"/>
                  </a:ext>
                </a:extLst>
              </p:cNvPr>
              <p:cNvSpPr txBox="1"/>
              <p:nvPr/>
            </p:nvSpPr>
            <p:spPr>
              <a:xfrm>
                <a:off x="545153" y="2617755"/>
                <a:ext cx="5696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𝑅𝑒𝑠𝑒𝑡</m:t>
                      </m:r>
                    </m:oMath>
                  </m:oMathPara>
                </a14:m>
                <a:endParaRPr 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9" name="CuadroTexto 208">
                <a:extLst>
                  <a:ext uri="{FF2B5EF4-FFF2-40B4-BE49-F238E27FC236}">
                    <a16:creationId xmlns:a16="http://schemas.microsoft.com/office/drawing/2014/main" id="{7184F3D9-1D16-4160-E9B8-3491C915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53" y="2617755"/>
                <a:ext cx="569643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ectángulo 209">
            <a:extLst>
              <a:ext uri="{FF2B5EF4-FFF2-40B4-BE49-F238E27FC236}">
                <a16:creationId xmlns:a16="http://schemas.microsoft.com/office/drawing/2014/main" id="{68541A01-A5AD-BCBE-4D4A-64FEB67FF293}"/>
              </a:ext>
            </a:extLst>
          </p:cNvPr>
          <p:cNvSpPr/>
          <p:nvPr/>
        </p:nvSpPr>
        <p:spPr>
          <a:xfrm>
            <a:off x="1053310" y="1349102"/>
            <a:ext cx="9185802" cy="5388581"/>
          </a:xfrm>
          <a:prstGeom prst="rect">
            <a:avLst/>
          </a:prstGeom>
          <a:noFill/>
          <a:ln>
            <a:solidFill>
              <a:srgbClr val="0099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uadroTexto 210">
                <a:extLst>
                  <a:ext uri="{FF2B5EF4-FFF2-40B4-BE49-F238E27FC236}">
                    <a16:creationId xmlns:a16="http://schemas.microsoft.com/office/drawing/2014/main" id="{F582ABA3-0A41-0D23-7E8E-CF431CB3C5DF}"/>
                  </a:ext>
                </a:extLst>
              </p:cNvPr>
              <p:cNvSpPr txBox="1"/>
              <p:nvPr/>
            </p:nvSpPr>
            <p:spPr>
              <a:xfrm>
                <a:off x="9731400" y="1349102"/>
                <a:ext cx="578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𝐹𝑙𝑎𝑔𝑠</m:t>
                      </m:r>
                    </m:oMath>
                  </m:oMathPara>
                </a14:m>
                <a:endParaRPr 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1" name="CuadroTexto 210">
                <a:extLst>
                  <a:ext uri="{FF2B5EF4-FFF2-40B4-BE49-F238E27FC236}">
                    <a16:creationId xmlns:a16="http://schemas.microsoft.com/office/drawing/2014/main" id="{F582ABA3-0A41-0D23-7E8E-CF431CB3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400" y="1349102"/>
                <a:ext cx="578685" cy="261610"/>
              </a:xfrm>
              <a:prstGeom prst="rect">
                <a:avLst/>
              </a:prstGeom>
              <a:blipFill>
                <a:blip r:embed="rId2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C9F1EAF0-73CD-E2DA-9E35-365E130A9672}"/>
              </a:ext>
            </a:extLst>
          </p:cNvPr>
          <p:cNvCxnSpPr>
            <a:endCxn id="201" idx="1"/>
          </p:cNvCxnSpPr>
          <p:nvPr/>
        </p:nvCxnSpPr>
        <p:spPr>
          <a:xfrm>
            <a:off x="10804358" y="1558089"/>
            <a:ext cx="3834" cy="310805"/>
          </a:xfrm>
          <a:prstGeom prst="straightConnector1">
            <a:avLst/>
          </a:prstGeom>
          <a:ln>
            <a:solidFill>
              <a:srgbClr val="0000FF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27A41BD0-9766-EA42-96C3-A5BE429B554C}"/>
              </a:ext>
            </a:extLst>
          </p:cNvPr>
          <p:cNvSpPr txBox="1"/>
          <p:nvPr/>
        </p:nvSpPr>
        <p:spPr>
          <a:xfrm>
            <a:off x="1013227" y="1304201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Quantum Emulator</a:t>
            </a:r>
          </a:p>
        </p:txBody>
      </p:sp>
    </p:spTree>
    <p:extLst>
      <p:ext uri="{BB962C8B-B14F-4D97-AF65-F5344CB8AC3E}">
        <p14:creationId xmlns:p14="http://schemas.microsoft.com/office/powerpoint/2010/main" val="103311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1C4DD-AD12-D2D9-15E9-1B36BCF5E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ángulo 3">
            <a:extLst>
              <a:ext uri="{FF2B5EF4-FFF2-40B4-BE49-F238E27FC236}">
                <a16:creationId xmlns:a16="http://schemas.microsoft.com/office/drawing/2014/main" id="{AA8F936C-0226-E866-BFCB-E3DD36D323E1}"/>
              </a:ext>
            </a:extLst>
          </p:cNvPr>
          <p:cNvSpPr/>
          <p:nvPr/>
        </p:nvSpPr>
        <p:spPr>
          <a:xfrm>
            <a:off x="4691464" y="800099"/>
            <a:ext cx="4969894" cy="5805238"/>
          </a:xfrm>
          <a:prstGeom prst="rect">
            <a:avLst/>
          </a:prstGeom>
          <a:solidFill>
            <a:srgbClr val="CCFFFF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/>
            <a:endParaRPr lang="en-US" sz="1050" kern="0" dirty="0">
              <a:solidFill>
                <a:srgbClr val="0000FF"/>
              </a:solidFill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9E769A03-885F-3BC8-C7FF-D83DC8AD0EAE}"/>
              </a:ext>
            </a:extLst>
          </p:cNvPr>
          <p:cNvGrpSpPr/>
          <p:nvPr/>
        </p:nvGrpSpPr>
        <p:grpSpPr>
          <a:xfrm>
            <a:off x="5312664" y="4867016"/>
            <a:ext cx="3698089" cy="1275497"/>
            <a:chOff x="5315145" y="2770632"/>
            <a:chExt cx="3698089" cy="1275497"/>
          </a:xfrm>
        </p:grpSpPr>
        <p:sp>
          <p:nvSpPr>
            <p:cNvPr id="248" name="Rectángulo 51">
              <a:extLst>
                <a:ext uri="{FF2B5EF4-FFF2-40B4-BE49-F238E27FC236}">
                  <a16:creationId xmlns:a16="http://schemas.microsoft.com/office/drawing/2014/main" id="{5DFE9863-9FD7-7A4C-58CB-947C1E59C794}"/>
                </a:ext>
              </a:extLst>
            </p:cNvPr>
            <p:cNvSpPr/>
            <p:nvPr/>
          </p:nvSpPr>
          <p:spPr>
            <a:xfrm>
              <a:off x="5315145" y="3028315"/>
              <a:ext cx="3528066" cy="100584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CuadroTexto 248">
                  <a:extLst>
                    <a:ext uri="{FF2B5EF4-FFF2-40B4-BE49-F238E27FC236}">
                      <a16:creationId xmlns:a16="http://schemas.microsoft.com/office/drawing/2014/main" id="{0465A914-53BE-3DB8-93A3-E638814FC63C}"/>
                    </a:ext>
                  </a:extLst>
                </p:cNvPr>
                <p:cNvSpPr txBox="1"/>
                <p:nvPr/>
              </p:nvSpPr>
              <p:spPr>
                <a:xfrm>
                  <a:off x="5355515" y="3792213"/>
                  <a:ext cx="44005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ES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  <m:sSub>
                          <m:sSubPr>
                            <m:ctrlP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9" name="CuadroTexto 248">
                  <a:extLst>
                    <a:ext uri="{FF2B5EF4-FFF2-40B4-BE49-F238E27FC236}">
                      <a16:creationId xmlns:a16="http://schemas.microsoft.com/office/drawing/2014/main" id="{0465A914-53BE-3DB8-93A3-E638814FC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515" y="3792213"/>
                  <a:ext cx="440056" cy="2539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0" name="Straight Arrow Connector 8">
              <a:extLst>
                <a:ext uri="{FF2B5EF4-FFF2-40B4-BE49-F238E27FC236}">
                  <a16:creationId xmlns:a16="http://schemas.microsoft.com/office/drawing/2014/main" id="{89271A2A-2009-4734-96BC-2D74FF629E0A}"/>
                </a:ext>
              </a:extLst>
            </p:cNvPr>
            <p:cNvCxnSpPr>
              <a:cxnSpLocks/>
              <a:stCxn id="260" idx="2"/>
            </p:cNvCxnSpPr>
            <p:nvPr/>
          </p:nvCxnSpPr>
          <p:spPr>
            <a:xfrm flipH="1" flipV="1">
              <a:off x="5391668" y="3355044"/>
              <a:ext cx="188232" cy="3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1" name="Straight Arrow Connector 8">
              <a:extLst>
                <a:ext uri="{FF2B5EF4-FFF2-40B4-BE49-F238E27FC236}">
                  <a16:creationId xmlns:a16="http://schemas.microsoft.com/office/drawing/2014/main" id="{94D6C4D8-30DE-358D-C3AE-231658E0F8FD}"/>
                </a:ext>
              </a:extLst>
            </p:cNvPr>
            <p:cNvCxnSpPr>
              <a:cxnSpLocks/>
              <a:stCxn id="261" idx="2"/>
            </p:cNvCxnSpPr>
            <p:nvPr/>
          </p:nvCxnSpPr>
          <p:spPr>
            <a:xfrm flipH="1" flipV="1">
              <a:off x="6315593" y="3355044"/>
              <a:ext cx="186805" cy="2"/>
            </a:xfrm>
            <a:prstGeom prst="straightConnector1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2" name="Straight Arrow Connector 8">
              <a:extLst>
                <a:ext uri="{FF2B5EF4-FFF2-40B4-BE49-F238E27FC236}">
                  <a16:creationId xmlns:a16="http://schemas.microsoft.com/office/drawing/2014/main" id="{B5E17F29-29D2-7EF3-5035-B4C33751D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1192" y="3355044"/>
              <a:ext cx="186063" cy="1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3" name="Straight Arrow Connector 8">
              <a:extLst>
                <a:ext uri="{FF2B5EF4-FFF2-40B4-BE49-F238E27FC236}">
                  <a16:creationId xmlns:a16="http://schemas.microsoft.com/office/drawing/2014/main" id="{7D0F5831-710C-9693-142E-D4583FCDCCD3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2" y="3953885"/>
              <a:ext cx="1885332" cy="1873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4" name="Straight Arrow Connector 8">
              <a:extLst>
                <a:ext uri="{FF2B5EF4-FFF2-40B4-BE49-F238E27FC236}">
                  <a16:creationId xmlns:a16="http://schemas.microsoft.com/office/drawing/2014/main" id="{49C6296B-80CE-5AD4-5C35-12154DC10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3308" y="3681174"/>
              <a:ext cx="3083087" cy="1873"/>
            </a:xfrm>
            <a:prstGeom prst="straightConnector1">
              <a:avLst/>
            </a:prstGeom>
            <a:solidFill>
              <a:srgbClr val="FFFF99"/>
            </a:solidFill>
            <a:ln w="19050">
              <a:solidFill>
                <a:srgbClr val="009900"/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5" name="Straight Arrow Connector 8">
              <a:extLst>
                <a:ext uri="{FF2B5EF4-FFF2-40B4-BE49-F238E27FC236}">
                  <a16:creationId xmlns:a16="http://schemas.microsoft.com/office/drawing/2014/main" id="{C1A73205-7B26-65E8-CA4A-4CE5B5EDB1A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25667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6" name="Straight Arrow Connector 8">
              <a:extLst>
                <a:ext uri="{FF2B5EF4-FFF2-40B4-BE49-F238E27FC236}">
                  <a16:creationId xmlns:a16="http://schemas.microsoft.com/office/drawing/2014/main" id="{BBE6F7AF-65A6-22F0-13D6-ADF5A273C0B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47502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7" name="Straight Arrow Connector 8">
              <a:extLst>
                <a:ext uri="{FF2B5EF4-FFF2-40B4-BE49-F238E27FC236}">
                  <a16:creationId xmlns:a16="http://schemas.microsoft.com/office/drawing/2014/main" id="{3072F985-7515-4852-D02F-2451BD69AE2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80376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8" name="Straight Arrow Connector 8">
              <a:extLst>
                <a:ext uri="{FF2B5EF4-FFF2-40B4-BE49-F238E27FC236}">
                  <a16:creationId xmlns:a16="http://schemas.microsoft.com/office/drawing/2014/main" id="{74AF0CBA-2DD8-A2D2-07BC-EDBEC032106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27903" y="3683860"/>
              <a:ext cx="0" cy="27432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9" name="Oval 95">
              <a:extLst>
                <a:ext uri="{FF2B5EF4-FFF2-40B4-BE49-F238E27FC236}">
                  <a16:creationId xmlns:a16="http://schemas.microsoft.com/office/drawing/2014/main" id="{5677240F-ABF7-3159-07B6-4DFE033EA4FC}"/>
                </a:ext>
              </a:extLst>
            </p:cNvPr>
            <p:cNvSpPr/>
            <p:nvPr/>
          </p:nvSpPr>
          <p:spPr>
            <a:xfrm>
              <a:off x="7062721" y="3752442"/>
              <a:ext cx="137160" cy="137160"/>
            </a:xfrm>
            <a:prstGeom prst="ellipse">
              <a:avLst/>
            </a:prstGeom>
            <a:solidFill>
              <a:srgbClr val="FFFFCC"/>
            </a:solidFill>
            <a:ln w="15875">
              <a:solidFill>
                <a:srgbClr val="0099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9144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i="1">
                <a:solidFill>
                  <a:srgbClr val="0000FF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60" name="Diagrama de flujo: unión de suma 139">
              <a:extLst>
                <a:ext uri="{FF2B5EF4-FFF2-40B4-BE49-F238E27FC236}">
                  <a16:creationId xmlns:a16="http://schemas.microsoft.com/office/drawing/2014/main" id="{7C3A4E0E-BBB3-0B2A-55C4-239DF0D36FD7}"/>
                </a:ext>
              </a:extLst>
            </p:cNvPr>
            <p:cNvSpPr/>
            <p:nvPr/>
          </p:nvSpPr>
          <p:spPr>
            <a:xfrm>
              <a:off x="5579900" y="3213786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Diagrama de flujo: unión de suma 139">
              <a:extLst>
                <a:ext uri="{FF2B5EF4-FFF2-40B4-BE49-F238E27FC236}">
                  <a16:creationId xmlns:a16="http://schemas.microsoft.com/office/drawing/2014/main" id="{5280350B-F17B-D685-D084-4A9B1DAAC106}"/>
                </a:ext>
              </a:extLst>
            </p:cNvPr>
            <p:cNvSpPr/>
            <p:nvPr/>
          </p:nvSpPr>
          <p:spPr>
            <a:xfrm>
              <a:off x="6502398" y="3213785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Diagrama de flujo: unión de suma 139">
              <a:extLst>
                <a:ext uri="{FF2B5EF4-FFF2-40B4-BE49-F238E27FC236}">
                  <a16:creationId xmlns:a16="http://schemas.microsoft.com/office/drawing/2014/main" id="{E1FD5D63-385B-CF9C-0A9F-58058596B892}"/>
                </a:ext>
              </a:extLst>
            </p:cNvPr>
            <p:cNvSpPr/>
            <p:nvPr/>
          </p:nvSpPr>
          <p:spPr>
            <a:xfrm>
              <a:off x="7434072" y="3213784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3" name="Straight Arrow Connector 8">
              <a:extLst>
                <a:ext uri="{FF2B5EF4-FFF2-40B4-BE49-F238E27FC236}">
                  <a16:creationId xmlns:a16="http://schemas.microsoft.com/office/drawing/2014/main" id="{D73F6174-C86F-B606-4AAE-26A7EBEAA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240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4" name="Straight Arrow Connector 8">
              <a:extLst>
                <a:ext uri="{FF2B5EF4-FFF2-40B4-BE49-F238E27FC236}">
                  <a16:creationId xmlns:a16="http://schemas.microsoft.com/office/drawing/2014/main" id="{9ADEF4DF-DDF6-F262-9AC9-5BC8F25F1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686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5" name="Straight Arrow Connector 8">
              <a:extLst>
                <a:ext uri="{FF2B5EF4-FFF2-40B4-BE49-F238E27FC236}">
                  <a16:creationId xmlns:a16="http://schemas.microsoft.com/office/drawing/2014/main" id="{32B06304-B5EE-9B59-05F3-C79D46C99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0376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CuadroTexto 265">
                  <a:extLst>
                    <a:ext uri="{FF2B5EF4-FFF2-40B4-BE49-F238E27FC236}">
                      <a16:creationId xmlns:a16="http://schemas.microsoft.com/office/drawing/2014/main" id="{2EE4A3C4-16F6-3378-8927-8011FF978D57}"/>
                    </a:ext>
                  </a:extLst>
                </p:cNvPr>
                <p:cNvSpPr txBox="1"/>
                <p:nvPr/>
              </p:nvSpPr>
              <p:spPr>
                <a:xfrm>
                  <a:off x="6466789" y="2786755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6" name="CuadroTexto 265">
                  <a:extLst>
                    <a:ext uri="{FF2B5EF4-FFF2-40B4-BE49-F238E27FC236}">
                      <a16:creationId xmlns:a16="http://schemas.microsoft.com/office/drawing/2014/main" id="{2EE4A3C4-16F6-3378-8927-8011FF978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789" y="2786755"/>
                  <a:ext cx="683050" cy="2689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CuadroTexto 266">
                  <a:extLst>
                    <a:ext uri="{FF2B5EF4-FFF2-40B4-BE49-F238E27FC236}">
                      <a16:creationId xmlns:a16="http://schemas.microsoft.com/office/drawing/2014/main" id="{ECF8F85A-0ABB-F746-E517-E259E9558D3B}"/>
                    </a:ext>
                  </a:extLst>
                </p:cNvPr>
                <p:cNvSpPr txBox="1"/>
                <p:nvPr/>
              </p:nvSpPr>
              <p:spPr>
                <a:xfrm>
                  <a:off x="5533014" y="2776620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CuadroTexto 266">
                  <a:extLst>
                    <a:ext uri="{FF2B5EF4-FFF2-40B4-BE49-F238E27FC236}">
                      <a16:creationId xmlns:a16="http://schemas.microsoft.com/office/drawing/2014/main" id="{ECF8F85A-0ABB-F746-E517-E259E9558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14" y="2776620"/>
                  <a:ext cx="683050" cy="268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CuadroTexto 267">
                  <a:extLst>
                    <a:ext uri="{FF2B5EF4-FFF2-40B4-BE49-F238E27FC236}">
                      <a16:creationId xmlns:a16="http://schemas.microsoft.com/office/drawing/2014/main" id="{7A735D26-A655-7C95-68F8-0A620143F10B}"/>
                    </a:ext>
                  </a:extLst>
                </p:cNvPr>
                <p:cNvSpPr txBox="1"/>
                <p:nvPr/>
              </p:nvSpPr>
              <p:spPr>
                <a:xfrm>
                  <a:off x="7397496" y="2773299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CuadroTexto 267">
                  <a:extLst>
                    <a:ext uri="{FF2B5EF4-FFF2-40B4-BE49-F238E27FC236}">
                      <a16:creationId xmlns:a16="http://schemas.microsoft.com/office/drawing/2014/main" id="{7A735D26-A655-7C95-68F8-0A620143F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496" y="2773299"/>
                  <a:ext cx="683050" cy="2689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Straight Arrow Connector 8">
              <a:extLst>
                <a:ext uri="{FF2B5EF4-FFF2-40B4-BE49-F238E27FC236}">
                  <a16:creationId xmlns:a16="http://schemas.microsoft.com/office/drawing/2014/main" id="{CB8847F1-CCE3-7316-EE65-ADE2B1103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3880" y="3355848"/>
              <a:ext cx="186063" cy="1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0" name="Diagrama de flujo: unión de suma 139">
              <a:extLst>
                <a:ext uri="{FF2B5EF4-FFF2-40B4-BE49-F238E27FC236}">
                  <a16:creationId xmlns:a16="http://schemas.microsoft.com/office/drawing/2014/main" id="{8A4B6CB4-CFD0-FDA7-6207-ECD13CC875AF}"/>
                </a:ext>
              </a:extLst>
            </p:cNvPr>
            <p:cNvSpPr/>
            <p:nvPr/>
          </p:nvSpPr>
          <p:spPr>
            <a:xfrm>
              <a:off x="8366760" y="3218688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1" name="Straight Arrow Connector 8">
              <a:extLst>
                <a:ext uri="{FF2B5EF4-FFF2-40B4-BE49-F238E27FC236}">
                  <a16:creationId xmlns:a16="http://schemas.microsoft.com/office/drawing/2014/main" id="{4D3E5F08-E4EA-FA9F-0CD5-EFFC19874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064" y="2880360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CuadroTexto 271">
                  <a:extLst>
                    <a:ext uri="{FF2B5EF4-FFF2-40B4-BE49-F238E27FC236}">
                      <a16:creationId xmlns:a16="http://schemas.microsoft.com/office/drawing/2014/main" id="{48B49DBA-F701-E873-FF8E-4232E5602AF7}"/>
                    </a:ext>
                  </a:extLst>
                </p:cNvPr>
                <p:cNvSpPr txBox="1"/>
                <p:nvPr/>
              </p:nvSpPr>
              <p:spPr>
                <a:xfrm>
                  <a:off x="8330184" y="2770632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CuadroTexto 271">
                  <a:extLst>
                    <a:ext uri="{FF2B5EF4-FFF2-40B4-BE49-F238E27FC236}">
                      <a16:creationId xmlns:a16="http://schemas.microsoft.com/office/drawing/2014/main" id="{48B49DBA-F701-E873-FF8E-4232E5602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0184" y="2770632"/>
                  <a:ext cx="683050" cy="2689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3" name="Straight Arrow Connector 8">
              <a:extLst>
                <a:ext uri="{FF2B5EF4-FFF2-40B4-BE49-F238E27FC236}">
                  <a16:creationId xmlns:a16="http://schemas.microsoft.com/office/drawing/2014/main" id="{38B1A3A4-9B4F-3BE8-762F-58DB86A09F2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13064" y="3502152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150A8F2F-4EF7-F6F5-26A8-E457ADCC55AA}"/>
              </a:ext>
            </a:extLst>
          </p:cNvPr>
          <p:cNvGrpSpPr/>
          <p:nvPr/>
        </p:nvGrpSpPr>
        <p:grpSpPr>
          <a:xfrm>
            <a:off x="5312664" y="3660008"/>
            <a:ext cx="3698089" cy="1275497"/>
            <a:chOff x="5315145" y="2770632"/>
            <a:chExt cx="3698089" cy="1275497"/>
          </a:xfrm>
        </p:grpSpPr>
        <p:sp>
          <p:nvSpPr>
            <p:cNvPr id="221" name="Rectángulo 51">
              <a:extLst>
                <a:ext uri="{FF2B5EF4-FFF2-40B4-BE49-F238E27FC236}">
                  <a16:creationId xmlns:a16="http://schemas.microsoft.com/office/drawing/2014/main" id="{80EB8C2C-E70F-7161-46BA-50AD644103F5}"/>
                </a:ext>
              </a:extLst>
            </p:cNvPr>
            <p:cNvSpPr/>
            <p:nvPr/>
          </p:nvSpPr>
          <p:spPr>
            <a:xfrm>
              <a:off x="5315145" y="3028315"/>
              <a:ext cx="3528066" cy="100584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CuadroTexto 221">
                  <a:extLst>
                    <a:ext uri="{FF2B5EF4-FFF2-40B4-BE49-F238E27FC236}">
                      <a16:creationId xmlns:a16="http://schemas.microsoft.com/office/drawing/2014/main" id="{4B8B289F-D950-44B8-026F-D80BE23EF2A2}"/>
                    </a:ext>
                  </a:extLst>
                </p:cNvPr>
                <p:cNvSpPr txBox="1"/>
                <p:nvPr/>
              </p:nvSpPr>
              <p:spPr>
                <a:xfrm>
                  <a:off x="5355515" y="3792213"/>
                  <a:ext cx="44005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ES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  <m:sSub>
                          <m:sSubPr>
                            <m:ctrlP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2" name="CuadroTexto 221">
                  <a:extLst>
                    <a:ext uri="{FF2B5EF4-FFF2-40B4-BE49-F238E27FC236}">
                      <a16:creationId xmlns:a16="http://schemas.microsoft.com/office/drawing/2014/main" id="{4B8B289F-D950-44B8-026F-D80BE23EF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515" y="3792213"/>
                  <a:ext cx="440056" cy="2539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3" name="Straight Arrow Connector 8">
              <a:extLst>
                <a:ext uri="{FF2B5EF4-FFF2-40B4-BE49-F238E27FC236}">
                  <a16:creationId xmlns:a16="http://schemas.microsoft.com/office/drawing/2014/main" id="{1DF4AB03-2AB4-6C80-7358-2BF0B3C2D32E}"/>
                </a:ext>
              </a:extLst>
            </p:cNvPr>
            <p:cNvCxnSpPr>
              <a:cxnSpLocks/>
              <a:stCxn id="233" idx="2"/>
            </p:cNvCxnSpPr>
            <p:nvPr/>
          </p:nvCxnSpPr>
          <p:spPr>
            <a:xfrm flipH="1" flipV="1">
              <a:off x="5391668" y="3355044"/>
              <a:ext cx="188232" cy="3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Straight Arrow Connector 8">
              <a:extLst>
                <a:ext uri="{FF2B5EF4-FFF2-40B4-BE49-F238E27FC236}">
                  <a16:creationId xmlns:a16="http://schemas.microsoft.com/office/drawing/2014/main" id="{2E415E30-CBE2-15AB-729B-CAEC7127D29D}"/>
                </a:ext>
              </a:extLst>
            </p:cNvPr>
            <p:cNvCxnSpPr>
              <a:cxnSpLocks/>
              <a:stCxn id="234" idx="2"/>
            </p:cNvCxnSpPr>
            <p:nvPr/>
          </p:nvCxnSpPr>
          <p:spPr>
            <a:xfrm flipH="1" flipV="1">
              <a:off x="6315593" y="3355044"/>
              <a:ext cx="186805" cy="2"/>
            </a:xfrm>
            <a:prstGeom prst="straightConnector1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Straight Arrow Connector 8">
              <a:extLst>
                <a:ext uri="{FF2B5EF4-FFF2-40B4-BE49-F238E27FC236}">
                  <a16:creationId xmlns:a16="http://schemas.microsoft.com/office/drawing/2014/main" id="{607A5279-B088-9DC7-2D9E-72176ECA6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1192" y="3355044"/>
              <a:ext cx="186063" cy="1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6" name="Straight Arrow Connector 8">
              <a:extLst>
                <a:ext uri="{FF2B5EF4-FFF2-40B4-BE49-F238E27FC236}">
                  <a16:creationId xmlns:a16="http://schemas.microsoft.com/office/drawing/2014/main" id="{F93F8E85-AE7A-EF2E-D301-2710098129E6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2" y="3953885"/>
              <a:ext cx="1885332" cy="1873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Arrow Connector 8">
              <a:extLst>
                <a:ext uri="{FF2B5EF4-FFF2-40B4-BE49-F238E27FC236}">
                  <a16:creationId xmlns:a16="http://schemas.microsoft.com/office/drawing/2014/main" id="{BA10B537-8343-D858-EF23-D103D645AC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3308" y="3681174"/>
              <a:ext cx="3083087" cy="1873"/>
            </a:xfrm>
            <a:prstGeom prst="straightConnector1">
              <a:avLst/>
            </a:prstGeom>
            <a:solidFill>
              <a:srgbClr val="FFFF99"/>
            </a:solidFill>
            <a:ln w="19050">
              <a:solidFill>
                <a:srgbClr val="009900"/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8" name="Straight Arrow Connector 8">
              <a:extLst>
                <a:ext uri="{FF2B5EF4-FFF2-40B4-BE49-F238E27FC236}">
                  <a16:creationId xmlns:a16="http://schemas.microsoft.com/office/drawing/2014/main" id="{D00418D4-B735-67FF-FC1C-8D4D65C42F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25667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9" name="Straight Arrow Connector 8">
              <a:extLst>
                <a:ext uri="{FF2B5EF4-FFF2-40B4-BE49-F238E27FC236}">
                  <a16:creationId xmlns:a16="http://schemas.microsoft.com/office/drawing/2014/main" id="{FF0B24C5-ADE6-8632-5FAD-2CE06D1E13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47502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0" name="Straight Arrow Connector 8">
              <a:extLst>
                <a:ext uri="{FF2B5EF4-FFF2-40B4-BE49-F238E27FC236}">
                  <a16:creationId xmlns:a16="http://schemas.microsoft.com/office/drawing/2014/main" id="{CFB4FA88-BF87-C37B-539B-C32429967EF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80376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1" name="Straight Arrow Connector 8">
              <a:extLst>
                <a:ext uri="{FF2B5EF4-FFF2-40B4-BE49-F238E27FC236}">
                  <a16:creationId xmlns:a16="http://schemas.microsoft.com/office/drawing/2014/main" id="{34EEB3BD-E9C5-5072-0A6B-8E488475C2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27903" y="3683860"/>
              <a:ext cx="0" cy="27432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2" name="Oval 95">
              <a:extLst>
                <a:ext uri="{FF2B5EF4-FFF2-40B4-BE49-F238E27FC236}">
                  <a16:creationId xmlns:a16="http://schemas.microsoft.com/office/drawing/2014/main" id="{D611DF43-4B63-E297-3184-B7735C1E7373}"/>
                </a:ext>
              </a:extLst>
            </p:cNvPr>
            <p:cNvSpPr/>
            <p:nvPr/>
          </p:nvSpPr>
          <p:spPr>
            <a:xfrm>
              <a:off x="7062721" y="3752442"/>
              <a:ext cx="137160" cy="137160"/>
            </a:xfrm>
            <a:prstGeom prst="ellipse">
              <a:avLst/>
            </a:prstGeom>
            <a:solidFill>
              <a:srgbClr val="FFFFCC"/>
            </a:solidFill>
            <a:ln w="15875">
              <a:solidFill>
                <a:srgbClr val="0099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9144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i="1">
                <a:solidFill>
                  <a:srgbClr val="0000FF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3" name="Diagrama de flujo: unión de suma 139">
              <a:extLst>
                <a:ext uri="{FF2B5EF4-FFF2-40B4-BE49-F238E27FC236}">
                  <a16:creationId xmlns:a16="http://schemas.microsoft.com/office/drawing/2014/main" id="{A27D9B9F-3F45-5D30-3DEA-C717D0606233}"/>
                </a:ext>
              </a:extLst>
            </p:cNvPr>
            <p:cNvSpPr/>
            <p:nvPr/>
          </p:nvSpPr>
          <p:spPr>
            <a:xfrm>
              <a:off x="5579900" y="3213786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Diagrama de flujo: unión de suma 139">
              <a:extLst>
                <a:ext uri="{FF2B5EF4-FFF2-40B4-BE49-F238E27FC236}">
                  <a16:creationId xmlns:a16="http://schemas.microsoft.com/office/drawing/2014/main" id="{89EAAFA8-FFAD-70CB-E71C-1F13BE37B80E}"/>
                </a:ext>
              </a:extLst>
            </p:cNvPr>
            <p:cNvSpPr/>
            <p:nvPr/>
          </p:nvSpPr>
          <p:spPr>
            <a:xfrm>
              <a:off x="6502398" y="3213785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Diagrama de flujo: unión de suma 139">
              <a:extLst>
                <a:ext uri="{FF2B5EF4-FFF2-40B4-BE49-F238E27FC236}">
                  <a16:creationId xmlns:a16="http://schemas.microsoft.com/office/drawing/2014/main" id="{1FE8BE2A-1678-9F78-0AB9-AF7820832EEC}"/>
                </a:ext>
              </a:extLst>
            </p:cNvPr>
            <p:cNvSpPr/>
            <p:nvPr/>
          </p:nvSpPr>
          <p:spPr>
            <a:xfrm>
              <a:off x="7434072" y="3213784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6" name="Straight Arrow Connector 8">
              <a:extLst>
                <a:ext uri="{FF2B5EF4-FFF2-40B4-BE49-F238E27FC236}">
                  <a16:creationId xmlns:a16="http://schemas.microsoft.com/office/drawing/2014/main" id="{922092B4-2DC6-EE68-195D-159DA50B1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240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7" name="Straight Arrow Connector 8">
              <a:extLst>
                <a:ext uri="{FF2B5EF4-FFF2-40B4-BE49-F238E27FC236}">
                  <a16:creationId xmlns:a16="http://schemas.microsoft.com/office/drawing/2014/main" id="{B7C5CA03-F173-58C5-4CD7-F0130C883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686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Straight Arrow Connector 8">
              <a:extLst>
                <a:ext uri="{FF2B5EF4-FFF2-40B4-BE49-F238E27FC236}">
                  <a16:creationId xmlns:a16="http://schemas.microsoft.com/office/drawing/2014/main" id="{48AB58D2-86A6-7440-12C7-EA50D9308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0376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CuadroTexto 238">
                  <a:extLst>
                    <a:ext uri="{FF2B5EF4-FFF2-40B4-BE49-F238E27FC236}">
                      <a16:creationId xmlns:a16="http://schemas.microsoft.com/office/drawing/2014/main" id="{ECA02EBF-9D1E-49AE-62FC-CDE5DD237D7D}"/>
                    </a:ext>
                  </a:extLst>
                </p:cNvPr>
                <p:cNvSpPr txBox="1"/>
                <p:nvPr/>
              </p:nvSpPr>
              <p:spPr>
                <a:xfrm>
                  <a:off x="6466789" y="2786755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9" name="CuadroTexto 238">
                  <a:extLst>
                    <a:ext uri="{FF2B5EF4-FFF2-40B4-BE49-F238E27FC236}">
                      <a16:creationId xmlns:a16="http://schemas.microsoft.com/office/drawing/2014/main" id="{ECA02EBF-9D1E-49AE-62FC-CDE5DD237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789" y="2786755"/>
                  <a:ext cx="683050" cy="2689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CuadroTexto 239">
                  <a:extLst>
                    <a:ext uri="{FF2B5EF4-FFF2-40B4-BE49-F238E27FC236}">
                      <a16:creationId xmlns:a16="http://schemas.microsoft.com/office/drawing/2014/main" id="{ED471B0D-4E7F-EA33-F11A-15A90DEFA098}"/>
                    </a:ext>
                  </a:extLst>
                </p:cNvPr>
                <p:cNvSpPr txBox="1"/>
                <p:nvPr/>
              </p:nvSpPr>
              <p:spPr>
                <a:xfrm>
                  <a:off x="5533014" y="2776620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CuadroTexto 239">
                  <a:extLst>
                    <a:ext uri="{FF2B5EF4-FFF2-40B4-BE49-F238E27FC236}">
                      <a16:creationId xmlns:a16="http://schemas.microsoft.com/office/drawing/2014/main" id="{ED471B0D-4E7F-EA33-F11A-15A90DEFA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14" y="2776620"/>
                  <a:ext cx="683050" cy="268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CuadroTexto 240">
                  <a:extLst>
                    <a:ext uri="{FF2B5EF4-FFF2-40B4-BE49-F238E27FC236}">
                      <a16:creationId xmlns:a16="http://schemas.microsoft.com/office/drawing/2014/main" id="{A6832FCA-6186-8F69-4C81-F8C11E47CA61}"/>
                    </a:ext>
                  </a:extLst>
                </p:cNvPr>
                <p:cNvSpPr txBox="1"/>
                <p:nvPr/>
              </p:nvSpPr>
              <p:spPr>
                <a:xfrm>
                  <a:off x="7397496" y="2773299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CuadroTexto 240">
                  <a:extLst>
                    <a:ext uri="{FF2B5EF4-FFF2-40B4-BE49-F238E27FC236}">
                      <a16:creationId xmlns:a16="http://schemas.microsoft.com/office/drawing/2014/main" id="{A6832FCA-6186-8F69-4C81-F8C11E47C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496" y="2773299"/>
                  <a:ext cx="683050" cy="2689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2" name="Straight Arrow Connector 8">
              <a:extLst>
                <a:ext uri="{FF2B5EF4-FFF2-40B4-BE49-F238E27FC236}">
                  <a16:creationId xmlns:a16="http://schemas.microsoft.com/office/drawing/2014/main" id="{41FCEDAE-009C-6B5A-20AC-C05584631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3880" y="3355848"/>
              <a:ext cx="186063" cy="1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3" name="Diagrama de flujo: unión de suma 139">
              <a:extLst>
                <a:ext uri="{FF2B5EF4-FFF2-40B4-BE49-F238E27FC236}">
                  <a16:creationId xmlns:a16="http://schemas.microsoft.com/office/drawing/2014/main" id="{1346509B-085C-234D-A2C7-B96871418044}"/>
                </a:ext>
              </a:extLst>
            </p:cNvPr>
            <p:cNvSpPr/>
            <p:nvPr/>
          </p:nvSpPr>
          <p:spPr>
            <a:xfrm>
              <a:off x="8366760" y="3218688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4" name="Straight Arrow Connector 8">
              <a:extLst>
                <a:ext uri="{FF2B5EF4-FFF2-40B4-BE49-F238E27FC236}">
                  <a16:creationId xmlns:a16="http://schemas.microsoft.com/office/drawing/2014/main" id="{5CA60621-4DFD-F36C-00CF-79E4557737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064" y="2880360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CuadroTexto 244">
                  <a:extLst>
                    <a:ext uri="{FF2B5EF4-FFF2-40B4-BE49-F238E27FC236}">
                      <a16:creationId xmlns:a16="http://schemas.microsoft.com/office/drawing/2014/main" id="{2D223769-BCD3-8230-C492-18630CFF827C}"/>
                    </a:ext>
                  </a:extLst>
                </p:cNvPr>
                <p:cNvSpPr txBox="1"/>
                <p:nvPr/>
              </p:nvSpPr>
              <p:spPr>
                <a:xfrm>
                  <a:off x="8330184" y="2770632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5" name="CuadroTexto 244">
                  <a:extLst>
                    <a:ext uri="{FF2B5EF4-FFF2-40B4-BE49-F238E27FC236}">
                      <a16:creationId xmlns:a16="http://schemas.microsoft.com/office/drawing/2014/main" id="{2D223769-BCD3-8230-C492-18630CFF8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0184" y="2770632"/>
                  <a:ext cx="683050" cy="2689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8">
              <a:extLst>
                <a:ext uri="{FF2B5EF4-FFF2-40B4-BE49-F238E27FC236}">
                  <a16:creationId xmlns:a16="http://schemas.microsoft.com/office/drawing/2014/main" id="{5A9F3AA3-5E82-3AB7-BB74-7A575F16192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13064" y="3502152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4825A3A5-402F-0EF0-FE74-5919AFA2F732}"/>
              </a:ext>
            </a:extLst>
          </p:cNvPr>
          <p:cNvGrpSpPr/>
          <p:nvPr/>
        </p:nvGrpSpPr>
        <p:grpSpPr>
          <a:xfrm>
            <a:off x="5312664" y="2453806"/>
            <a:ext cx="3698089" cy="1275497"/>
            <a:chOff x="5315145" y="2770632"/>
            <a:chExt cx="3698089" cy="1275497"/>
          </a:xfrm>
        </p:grpSpPr>
        <p:sp>
          <p:nvSpPr>
            <p:cNvPr id="187" name="Rectángulo 51">
              <a:extLst>
                <a:ext uri="{FF2B5EF4-FFF2-40B4-BE49-F238E27FC236}">
                  <a16:creationId xmlns:a16="http://schemas.microsoft.com/office/drawing/2014/main" id="{B52E8BE0-2137-697D-44D4-15E99D6D3B0B}"/>
                </a:ext>
              </a:extLst>
            </p:cNvPr>
            <p:cNvSpPr/>
            <p:nvPr/>
          </p:nvSpPr>
          <p:spPr>
            <a:xfrm>
              <a:off x="5315145" y="3028315"/>
              <a:ext cx="3528066" cy="100584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CuadroTexto 187">
                  <a:extLst>
                    <a:ext uri="{FF2B5EF4-FFF2-40B4-BE49-F238E27FC236}">
                      <a16:creationId xmlns:a16="http://schemas.microsoft.com/office/drawing/2014/main" id="{DBE19899-87F6-F0A3-8C3E-5AEAFB2E0DA3}"/>
                    </a:ext>
                  </a:extLst>
                </p:cNvPr>
                <p:cNvSpPr txBox="1"/>
                <p:nvPr/>
              </p:nvSpPr>
              <p:spPr>
                <a:xfrm>
                  <a:off x="5355515" y="3792213"/>
                  <a:ext cx="44005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ES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  <m:sSub>
                          <m:sSubPr>
                            <m:ctrlP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CuadroTexto 187">
                  <a:extLst>
                    <a:ext uri="{FF2B5EF4-FFF2-40B4-BE49-F238E27FC236}">
                      <a16:creationId xmlns:a16="http://schemas.microsoft.com/office/drawing/2014/main" id="{DBE19899-87F6-F0A3-8C3E-5AEAFB2E0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515" y="3792213"/>
                  <a:ext cx="440056" cy="253916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Arrow Connector 8">
              <a:extLst>
                <a:ext uri="{FF2B5EF4-FFF2-40B4-BE49-F238E27FC236}">
                  <a16:creationId xmlns:a16="http://schemas.microsoft.com/office/drawing/2014/main" id="{F8082659-4209-C830-3736-4F6B42B46158}"/>
                </a:ext>
              </a:extLst>
            </p:cNvPr>
            <p:cNvCxnSpPr>
              <a:cxnSpLocks/>
              <a:stCxn id="206" idx="2"/>
            </p:cNvCxnSpPr>
            <p:nvPr/>
          </p:nvCxnSpPr>
          <p:spPr>
            <a:xfrm flipH="1" flipV="1">
              <a:off x="5391668" y="3355044"/>
              <a:ext cx="188232" cy="3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Arrow Connector 8">
              <a:extLst>
                <a:ext uri="{FF2B5EF4-FFF2-40B4-BE49-F238E27FC236}">
                  <a16:creationId xmlns:a16="http://schemas.microsoft.com/office/drawing/2014/main" id="{BFB2135E-29C2-9AAC-2B46-D1EBBDDD0E0E}"/>
                </a:ext>
              </a:extLst>
            </p:cNvPr>
            <p:cNvCxnSpPr>
              <a:cxnSpLocks/>
              <a:stCxn id="207" idx="2"/>
            </p:cNvCxnSpPr>
            <p:nvPr/>
          </p:nvCxnSpPr>
          <p:spPr>
            <a:xfrm flipH="1" flipV="1">
              <a:off x="6315593" y="3355044"/>
              <a:ext cx="186805" cy="2"/>
            </a:xfrm>
            <a:prstGeom prst="straightConnector1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Arrow Connector 8">
              <a:extLst>
                <a:ext uri="{FF2B5EF4-FFF2-40B4-BE49-F238E27FC236}">
                  <a16:creationId xmlns:a16="http://schemas.microsoft.com/office/drawing/2014/main" id="{7FEF053D-1CF4-9D6B-41DB-835461CBA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1192" y="3355044"/>
              <a:ext cx="186063" cy="1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Arrow Connector 8">
              <a:extLst>
                <a:ext uri="{FF2B5EF4-FFF2-40B4-BE49-F238E27FC236}">
                  <a16:creationId xmlns:a16="http://schemas.microsoft.com/office/drawing/2014/main" id="{77DCA64C-4061-C501-C10B-D91C1CBE80BD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2" y="3953885"/>
              <a:ext cx="1885332" cy="1873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Arrow Connector 8">
              <a:extLst>
                <a:ext uri="{FF2B5EF4-FFF2-40B4-BE49-F238E27FC236}">
                  <a16:creationId xmlns:a16="http://schemas.microsoft.com/office/drawing/2014/main" id="{F0789F5A-C30B-28BD-137C-427618757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3308" y="3681174"/>
              <a:ext cx="3083087" cy="1873"/>
            </a:xfrm>
            <a:prstGeom prst="straightConnector1">
              <a:avLst/>
            </a:prstGeom>
            <a:solidFill>
              <a:srgbClr val="FFFF99"/>
            </a:solidFill>
            <a:ln w="19050">
              <a:solidFill>
                <a:srgbClr val="009900"/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Arrow Connector 8">
              <a:extLst>
                <a:ext uri="{FF2B5EF4-FFF2-40B4-BE49-F238E27FC236}">
                  <a16:creationId xmlns:a16="http://schemas.microsoft.com/office/drawing/2014/main" id="{6189FF32-2C1D-C4F6-B4A0-56016E69400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25667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Arrow Connector 8">
              <a:extLst>
                <a:ext uri="{FF2B5EF4-FFF2-40B4-BE49-F238E27FC236}">
                  <a16:creationId xmlns:a16="http://schemas.microsoft.com/office/drawing/2014/main" id="{8811FF45-4BC6-36CC-7D29-F3F4FF562F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47502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3" name="Straight Arrow Connector 8">
              <a:extLst>
                <a:ext uri="{FF2B5EF4-FFF2-40B4-BE49-F238E27FC236}">
                  <a16:creationId xmlns:a16="http://schemas.microsoft.com/office/drawing/2014/main" id="{46D905F0-842D-0139-BD0D-70D846FC1C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80376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Arrow Connector 8">
              <a:extLst>
                <a:ext uri="{FF2B5EF4-FFF2-40B4-BE49-F238E27FC236}">
                  <a16:creationId xmlns:a16="http://schemas.microsoft.com/office/drawing/2014/main" id="{8CDD38D5-3340-8AE8-87CA-69EF4478873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27903" y="3683860"/>
              <a:ext cx="0" cy="27432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5" name="Oval 95">
              <a:extLst>
                <a:ext uri="{FF2B5EF4-FFF2-40B4-BE49-F238E27FC236}">
                  <a16:creationId xmlns:a16="http://schemas.microsoft.com/office/drawing/2014/main" id="{9219763B-3916-C1BA-C10C-B3D85D86EA8B}"/>
                </a:ext>
              </a:extLst>
            </p:cNvPr>
            <p:cNvSpPr/>
            <p:nvPr/>
          </p:nvSpPr>
          <p:spPr>
            <a:xfrm>
              <a:off x="7062721" y="3752442"/>
              <a:ext cx="137160" cy="137160"/>
            </a:xfrm>
            <a:prstGeom prst="ellipse">
              <a:avLst/>
            </a:prstGeom>
            <a:solidFill>
              <a:srgbClr val="FFFFCC"/>
            </a:solidFill>
            <a:ln w="15875">
              <a:solidFill>
                <a:srgbClr val="0099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9144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i="1">
                <a:solidFill>
                  <a:srgbClr val="0000FF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6" name="Diagrama de flujo: unión de suma 139">
              <a:extLst>
                <a:ext uri="{FF2B5EF4-FFF2-40B4-BE49-F238E27FC236}">
                  <a16:creationId xmlns:a16="http://schemas.microsoft.com/office/drawing/2014/main" id="{E6F5B80D-1919-EFB3-132C-B67E1B43718B}"/>
                </a:ext>
              </a:extLst>
            </p:cNvPr>
            <p:cNvSpPr/>
            <p:nvPr/>
          </p:nvSpPr>
          <p:spPr>
            <a:xfrm>
              <a:off x="5579900" y="3213786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Diagrama de flujo: unión de suma 139">
              <a:extLst>
                <a:ext uri="{FF2B5EF4-FFF2-40B4-BE49-F238E27FC236}">
                  <a16:creationId xmlns:a16="http://schemas.microsoft.com/office/drawing/2014/main" id="{998128DB-C73F-E824-E04F-EAE060697453}"/>
                </a:ext>
              </a:extLst>
            </p:cNvPr>
            <p:cNvSpPr/>
            <p:nvPr/>
          </p:nvSpPr>
          <p:spPr>
            <a:xfrm>
              <a:off x="6502398" y="3213785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Diagrama de flujo: unión de suma 139">
              <a:extLst>
                <a:ext uri="{FF2B5EF4-FFF2-40B4-BE49-F238E27FC236}">
                  <a16:creationId xmlns:a16="http://schemas.microsoft.com/office/drawing/2014/main" id="{0C64FEFE-A3BD-9137-CBC4-6FAD436EF881}"/>
                </a:ext>
              </a:extLst>
            </p:cNvPr>
            <p:cNvSpPr/>
            <p:nvPr/>
          </p:nvSpPr>
          <p:spPr>
            <a:xfrm>
              <a:off x="7434072" y="3213784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9" name="Straight Arrow Connector 8">
              <a:extLst>
                <a:ext uri="{FF2B5EF4-FFF2-40B4-BE49-F238E27FC236}">
                  <a16:creationId xmlns:a16="http://schemas.microsoft.com/office/drawing/2014/main" id="{D4D38E23-E3CC-5982-069C-FB091971D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240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Arrow Connector 8">
              <a:extLst>
                <a:ext uri="{FF2B5EF4-FFF2-40B4-BE49-F238E27FC236}">
                  <a16:creationId xmlns:a16="http://schemas.microsoft.com/office/drawing/2014/main" id="{95607E21-A0EE-18E8-56D3-526FD375A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686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Arrow Connector 8">
              <a:extLst>
                <a:ext uri="{FF2B5EF4-FFF2-40B4-BE49-F238E27FC236}">
                  <a16:creationId xmlns:a16="http://schemas.microsoft.com/office/drawing/2014/main" id="{A8D9A908-F5A4-73D2-BBE7-2B313F968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0376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CuadroTexto 211">
                  <a:extLst>
                    <a:ext uri="{FF2B5EF4-FFF2-40B4-BE49-F238E27FC236}">
                      <a16:creationId xmlns:a16="http://schemas.microsoft.com/office/drawing/2014/main" id="{9266D658-956F-59DC-BC7F-EFA878A35FB0}"/>
                    </a:ext>
                  </a:extLst>
                </p:cNvPr>
                <p:cNvSpPr txBox="1"/>
                <p:nvPr/>
              </p:nvSpPr>
              <p:spPr>
                <a:xfrm>
                  <a:off x="6466789" y="2786755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2" name="CuadroTexto 211">
                  <a:extLst>
                    <a:ext uri="{FF2B5EF4-FFF2-40B4-BE49-F238E27FC236}">
                      <a16:creationId xmlns:a16="http://schemas.microsoft.com/office/drawing/2014/main" id="{9266D658-956F-59DC-BC7F-EFA878A35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789" y="2786755"/>
                  <a:ext cx="683050" cy="2689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CuadroTexto 212">
                  <a:extLst>
                    <a:ext uri="{FF2B5EF4-FFF2-40B4-BE49-F238E27FC236}">
                      <a16:creationId xmlns:a16="http://schemas.microsoft.com/office/drawing/2014/main" id="{4A667B0F-FDFB-71DD-2294-AA1CD40A8AD3}"/>
                    </a:ext>
                  </a:extLst>
                </p:cNvPr>
                <p:cNvSpPr txBox="1"/>
                <p:nvPr/>
              </p:nvSpPr>
              <p:spPr>
                <a:xfrm>
                  <a:off x="5533014" y="2776620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3" name="CuadroTexto 212">
                  <a:extLst>
                    <a:ext uri="{FF2B5EF4-FFF2-40B4-BE49-F238E27FC236}">
                      <a16:creationId xmlns:a16="http://schemas.microsoft.com/office/drawing/2014/main" id="{4A667B0F-FDFB-71DD-2294-AA1CD40A8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14" y="2776620"/>
                  <a:ext cx="683050" cy="2689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CuadroTexto 213">
                  <a:extLst>
                    <a:ext uri="{FF2B5EF4-FFF2-40B4-BE49-F238E27FC236}">
                      <a16:creationId xmlns:a16="http://schemas.microsoft.com/office/drawing/2014/main" id="{4CBEDA31-AD6C-5758-8A0D-B398AEF7B28C}"/>
                    </a:ext>
                  </a:extLst>
                </p:cNvPr>
                <p:cNvSpPr txBox="1"/>
                <p:nvPr/>
              </p:nvSpPr>
              <p:spPr>
                <a:xfrm>
                  <a:off x="7397496" y="2773299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4" name="CuadroTexto 213">
                  <a:extLst>
                    <a:ext uri="{FF2B5EF4-FFF2-40B4-BE49-F238E27FC236}">
                      <a16:creationId xmlns:a16="http://schemas.microsoft.com/office/drawing/2014/main" id="{4CBEDA31-AD6C-5758-8A0D-B398AEF7B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496" y="2773299"/>
                  <a:ext cx="683050" cy="2689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8">
              <a:extLst>
                <a:ext uri="{FF2B5EF4-FFF2-40B4-BE49-F238E27FC236}">
                  <a16:creationId xmlns:a16="http://schemas.microsoft.com/office/drawing/2014/main" id="{3E8E6AB5-A4C8-3E20-A05C-58D01F224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3880" y="3355848"/>
              <a:ext cx="186063" cy="1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6" name="Diagrama de flujo: unión de suma 139">
              <a:extLst>
                <a:ext uri="{FF2B5EF4-FFF2-40B4-BE49-F238E27FC236}">
                  <a16:creationId xmlns:a16="http://schemas.microsoft.com/office/drawing/2014/main" id="{333BA949-DE03-CA5E-7815-BD428B060993}"/>
                </a:ext>
              </a:extLst>
            </p:cNvPr>
            <p:cNvSpPr/>
            <p:nvPr/>
          </p:nvSpPr>
          <p:spPr>
            <a:xfrm>
              <a:off x="8366760" y="3218688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7" name="Straight Arrow Connector 8">
              <a:extLst>
                <a:ext uri="{FF2B5EF4-FFF2-40B4-BE49-F238E27FC236}">
                  <a16:creationId xmlns:a16="http://schemas.microsoft.com/office/drawing/2014/main" id="{7519C277-0370-848A-ACDE-4B24B22F4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064" y="2880360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CuadroTexto 217">
                  <a:extLst>
                    <a:ext uri="{FF2B5EF4-FFF2-40B4-BE49-F238E27FC236}">
                      <a16:creationId xmlns:a16="http://schemas.microsoft.com/office/drawing/2014/main" id="{05B0ECB7-FF7F-C96E-5BFE-B3740DF6CEA2}"/>
                    </a:ext>
                  </a:extLst>
                </p:cNvPr>
                <p:cNvSpPr txBox="1"/>
                <p:nvPr/>
              </p:nvSpPr>
              <p:spPr>
                <a:xfrm>
                  <a:off x="8330184" y="2770632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8" name="CuadroTexto 217">
                  <a:extLst>
                    <a:ext uri="{FF2B5EF4-FFF2-40B4-BE49-F238E27FC236}">
                      <a16:creationId xmlns:a16="http://schemas.microsoft.com/office/drawing/2014/main" id="{05B0ECB7-FF7F-C96E-5BFE-B3740DF6C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0184" y="2770632"/>
                  <a:ext cx="683050" cy="2689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Arrow Connector 8">
              <a:extLst>
                <a:ext uri="{FF2B5EF4-FFF2-40B4-BE49-F238E27FC236}">
                  <a16:creationId xmlns:a16="http://schemas.microsoft.com/office/drawing/2014/main" id="{3E7D1B45-E991-BA3F-AF51-71719570A04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13064" y="3502152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A86C45EF-F13D-DF92-45F3-602E366B3148}"/>
              </a:ext>
            </a:extLst>
          </p:cNvPr>
          <p:cNvGrpSpPr/>
          <p:nvPr/>
        </p:nvGrpSpPr>
        <p:grpSpPr>
          <a:xfrm>
            <a:off x="5315145" y="1248637"/>
            <a:ext cx="3698089" cy="1275497"/>
            <a:chOff x="5315145" y="2770632"/>
            <a:chExt cx="3698089" cy="1275497"/>
          </a:xfrm>
        </p:grpSpPr>
        <p:sp>
          <p:nvSpPr>
            <p:cNvPr id="109" name="Rectángulo 51">
              <a:extLst>
                <a:ext uri="{FF2B5EF4-FFF2-40B4-BE49-F238E27FC236}">
                  <a16:creationId xmlns:a16="http://schemas.microsoft.com/office/drawing/2014/main" id="{C9759C1F-8645-2BE6-427F-8D42D1BA6FA4}"/>
                </a:ext>
              </a:extLst>
            </p:cNvPr>
            <p:cNvSpPr/>
            <p:nvPr/>
          </p:nvSpPr>
          <p:spPr>
            <a:xfrm>
              <a:off x="5315145" y="3028315"/>
              <a:ext cx="3528066" cy="100584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>
                  <a:extLst>
                    <a:ext uri="{FF2B5EF4-FFF2-40B4-BE49-F238E27FC236}">
                      <a16:creationId xmlns:a16="http://schemas.microsoft.com/office/drawing/2014/main" id="{E5068FEA-A866-7CE5-96B9-A3CABE678F5B}"/>
                    </a:ext>
                  </a:extLst>
                </p:cNvPr>
                <p:cNvSpPr txBox="1"/>
                <p:nvPr/>
              </p:nvSpPr>
              <p:spPr>
                <a:xfrm>
                  <a:off x="5355515" y="3792213"/>
                  <a:ext cx="44005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ES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  <m:sSub>
                          <m:sSubPr>
                            <m:ctrlP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s-ES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CuadroTexto 76">
                  <a:extLst>
                    <a:ext uri="{FF2B5EF4-FFF2-40B4-BE49-F238E27FC236}">
                      <a16:creationId xmlns:a16="http://schemas.microsoft.com/office/drawing/2014/main" id="{E5068FEA-A866-7CE5-96B9-A3CABE678F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515" y="3792213"/>
                  <a:ext cx="440056" cy="253916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Arrow Connector 8">
              <a:extLst>
                <a:ext uri="{FF2B5EF4-FFF2-40B4-BE49-F238E27FC236}">
                  <a16:creationId xmlns:a16="http://schemas.microsoft.com/office/drawing/2014/main" id="{685A680B-5A54-E099-A41A-62E26EBE0D12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 flipV="1">
              <a:off x="5391668" y="3355044"/>
              <a:ext cx="188232" cy="3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Arrow Connector 8">
              <a:extLst>
                <a:ext uri="{FF2B5EF4-FFF2-40B4-BE49-F238E27FC236}">
                  <a16:creationId xmlns:a16="http://schemas.microsoft.com/office/drawing/2014/main" id="{BF7C69CC-C0EE-570C-0EBF-303656DBA4C0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 flipV="1">
              <a:off x="6315593" y="3355044"/>
              <a:ext cx="186805" cy="2"/>
            </a:xfrm>
            <a:prstGeom prst="straightConnector1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Arrow Connector 8">
              <a:extLst>
                <a:ext uri="{FF2B5EF4-FFF2-40B4-BE49-F238E27FC236}">
                  <a16:creationId xmlns:a16="http://schemas.microsoft.com/office/drawing/2014/main" id="{A90D3D6E-28EB-DEBF-D281-5592B08A5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1192" y="3355044"/>
              <a:ext cx="186063" cy="1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Straight Arrow Connector 8">
              <a:extLst>
                <a:ext uri="{FF2B5EF4-FFF2-40B4-BE49-F238E27FC236}">
                  <a16:creationId xmlns:a16="http://schemas.microsoft.com/office/drawing/2014/main" id="{633738FF-75FB-9835-87C9-CA9D771C95DF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2" y="3953885"/>
              <a:ext cx="1885332" cy="1873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Arrow Connector 8">
              <a:extLst>
                <a:ext uri="{FF2B5EF4-FFF2-40B4-BE49-F238E27FC236}">
                  <a16:creationId xmlns:a16="http://schemas.microsoft.com/office/drawing/2014/main" id="{EBFF7361-F2C8-9334-64A6-AD02248AC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3308" y="3681174"/>
              <a:ext cx="3083087" cy="1873"/>
            </a:xfrm>
            <a:prstGeom prst="straightConnector1">
              <a:avLst/>
            </a:prstGeom>
            <a:solidFill>
              <a:srgbClr val="FFFF99"/>
            </a:solidFill>
            <a:ln w="19050">
              <a:solidFill>
                <a:srgbClr val="009900"/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Straight Arrow Connector 8">
              <a:extLst>
                <a:ext uri="{FF2B5EF4-FFF2-40B4-BE49-F238E27FC236}">
                  <a16:creationId xmlns:a16="http://schemas.microsoft.com/office/drawing/2014/main" id="{8360EF48-50E5-4456-E536-9DB3205248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25667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Arrow Connector 8">
              <a:extLst>
                <a:ext uri="{FF2B5EF4-FFF2-40B4-BE49-F238E27FC236}">
                  <a16:creationId xmlns:a16="http://schemas.microsoft.com/office/drawing/2014/main" id="{45CC22E9-C876-16FA-183A-19F142515B2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47502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Straight Arrow Connector 8">
              <a:extLst>
                <a:ext uri="{FF2B5EF4-FFF2-40B4-BE49-F238E27FC236}">
                  <a16:creationId xmlns:a16="http://schemas.microsoft.com/office/drawing/2014/main" id="{CD32C18B-D516-A367-36DA-AEEA02531D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80376" y="3498294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Straight Arrow Connector 8">
              <a:extLst>
                <a:ext uri="{FF2B5EF4-FFF2-40B4-BE49-F238E27FC236}">
                  <a16:creationId xmlns:a16="http://schemas.microsoft.com/office/drawing/2014/main" id="{0E1185F5-1632-A44C-1F1C-C9F84C7A74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27903" y="3683860"/>
              <a:ext cx="0" cy="27432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non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0C6770B-6C32-9BAD-C62D-05C963EEA0EB}"/>
                </a:ext>
              </a:extLst>
            </p:cNvPr>
            <p:cNvSpPr/>
            <p:nvPr/>
          </p:nvSpPr>
          <p:spPr>
            <a:xfrm>
              <a:off x="7062721" y="3752442"/>
              <a:ext cx="137160" cy="137160"/>
            </a:xfrm>
            <a:prstGeom prst="ellipse">
              <a:avLst/>
            </a:prstGeom>
            <a:solidFill>
              <a:srgbClr val="FFFFCC"/>
            </a:solidFill>
            <a:ln w="15875">
              <a:solidFill>
                <a:srgbClr val="0099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9144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i="1">
                <a:solidFill>
                  <a:srgbClr val="0000FF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1" name="Diagrama de flujo: unión de suma 139">
              <a:extLst>
                <a:ext uri="{FF2B5EF4-FFF2-40B4-BE49-F238E27FC236}">
                  <a16:creationId xmlns:a16="http://schemas.microsoft.com/office/drawing/2014/main" id="{10B96610-2562-1929-4C8B-2E7E4C63119C}"/>
                </a:ext>
              </a:extLst>
            </p:cNvPr>
            <p:cNvSpPr/>
            <p:nvPr/>
          </p:nvSpPr>
          <p:spPr>
            <a:xfrm>
              <a:off x="5579900" y="3213786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Diagrama de flujo: unión de suma 139">
              <a:extLst>
                <a:ext uri="{FF2B5EF4-FFF2-40B4-BE49-F238E27FC236}">
                  <a16:creationId xmlns:a16="http://schemas.microsoft.com/office/drawing/2014/main" id="{5DFF5AEB-7688-1CC1-56C3-6B6A2345920D}"/>
                </a:ext>
              </a:extLst>
            </p:cNvPr>
            <p:cNvSpPr/>
            <p:nvPr/>
          </p:nvSpPr>
          <p:spPr>
            <a:xfrm>
              <a:off x="6502398" y="3213785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Diagrama de flujo: unión de suma 139">
              <a:extLst>
                <a:ext uri="{FF2B5EF4-FFF2-40B4-BE49-F238E27FC236}">
                  <a16:creationId xmlns:a16="http://schemas.microsoft.com/office/drawing/2014/main" id="{51AA44F8-A576-4604-7EED-41F5AFA401B9}"/>
                </a:ext>
              </a:extLst>
            </p:cNvPr>
            <p:cNvSpPr/>
            <p:nvPr/>
          </p:nvSpPr>
          <p:spPr>
            <a:xfrm>
              <a:off x="7434072" y="3213784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3" name="Straight Arrow Connector 8">
              <a:extLst>
                <a:ext uri="{FF2B5EF4-FFF2-40B4-BE49-F238E27FC236}">
                  <a16:creationId xmlns:a16="http://schemas.microsoft.com/office/drawing/2014/main" id="{490108AF-DC4D-5826-A382-CA1AAAA47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240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Straight Arrow Connector 8">
              <a:extLst>
                <a:ext uri="{FF2B5EF4-FFF2-40B4-BE49-F238E27FC236}">
                  <a16:creationId xmlns:a16="http://schemas.microsoft.com/office/drawing/2014/main" id="{C06CE87C-DC6B-6A8F-A39E-BB61EF148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686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" name="Straight Arrow Connector 8">
              <a:extLst>
                <a:ext uri="{FF2B5EF4-FFF2-40B4-BE49-F238E27FC236}">
                  <a16:creationId xmlns:a16="http://schemas.microsoft.com/office/drawing/2014/main" id="{272D7BC9-28C4-323F-3791-03FC555D0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0376" y="2877965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uadroTexto 180">
                  <a:extLst>
                    <a:ext uri="{FF2B5EF4-FFF2-40B4-BE49-F238E27FC236}">
                      <a16:creationId xmlns:a16="http://schemas.microsoft.com/office/drawing/2014/main" id="{2537825F-33A3-EA1B-5CE4-3C3550488B0E}"/>
                    </a:ext>
                  </a:extLst>
                </p:cNvPr>
                <p:cNvSpPr txBox="1"/>
                <p:nvPr/>
              </p:nvSpPr>
              <p:spPr>
                <a:xfrm>
                  <a:off x="6466789" y="2786755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1" name="CuadroTexto 180">
                  <a:extLst>
                    <a:ext uri="{FF2B5EF4-FFF2-40B4-BE49-F238E27FC236}">
                      <a16:creationId xmlns:a16="http://schemas.microsoft.com/office/drawing/2014/main" id="{2537825F-33A3-EA1B-5CE4-3C3550488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789" y="2786755"/>
                  <a:ext cx="683050" cy="2689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CuadroTexto 177">
                  <a:extLst>
                    <a:ext uri="{FF2B5EF4-FFF2-40B4-BE49-F238E27FC236}">
                      <a16:creationId xmlns:a16="http://schemas.microsoft.com/office/drawing/2014/main" id="{AD1ACE78-01F4-6D8D-B1B8-D0234F330EC0}"/>
                    </a:ext>
                  </a:extLst>
                </p:cNvPr>
                <p:cNvSpPr txBox="1"/>
                <p:nvPr/>
              </p:nvSpPr>
              <p:spPr>
                <a:xfrm>
                  <a:off x="5533014" y="2776620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CuadroTexto 177">
                  <a:extLst>
                    <a:ext uri="{FF2B5EF4-FFF2-40B4-BE49-F238E27FC236}">
                      <a16:creationId xmlns:a16="http://schemas.microsoft.com/office/drawing/2014/main" id="{AD1ACE78-01F4-6D8D-B1B8-D0234F330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14" y="2776620"/>
                  <a:ext cx="683050" cy="2689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CuadroTexto 193">
                  <a:extLst>
                    <a:ext uri="{FF2B5EF4-FFF2-40B4-BE49-F238E27FC236}">
                      <a16:creationId xmlns:a16="http://schemas.microsoft.com/office/drawing/2014/main" id="{1B9509A5-3B83-F351-94BE-2C2460AA2BC3}"/>
                    </a:ext>
                  </a:extLst>
                </p:cNvPr>
                <p:cNvSpPr txBox="1"/>
                <p:nvPr/>
              </p:nvSpPr>
              <p:spPr>
                <a:xfrm>
                  <a:off x="7397496" y="2773299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4" name="CuadroTexto 193">
                  <a:extLst>
                    <a:ext uri="{FF2B5EF4-FFF2-40B4-BE49-F238E27FC236}">
                      <a16:creationId xmlns:a16="http://schemas.microsoft.com/office/drawing/2014/main" id="{1B9509A5-3B83-F351-94BE-2C2460AA2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496" y="2773299"/>
                  <a:ext cx="683050" cy="2689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Straight Arrow Connector 8">
              <a:extLst>
                <a:ext uri="{FF2B5EF4-FFF2-40B4-BE49-F238E27FC236}">
                  <a16:creationId xmlns:a16="http://schemas.microsoft.com/office/drawing/2014/main" id="{2C21681C-314F-E9C8-F26D-FC0B3923CB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3880" y="3355848"/>
              <a:ext cx="186063" cy="1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8" name="Diagrama de flujo: unión de suma 139">
              <a:extLst>
                <a:ext uri="{FF2B5EF4-FFF2-40B4-BE49-F238E27FC236}">
                  <a16:creationId xmlns:a16="http://schemas.microsoft.com/office/drawing/2014/main" id="{B55C39B7-1949-10FB-9D99-C7224B7B8EF9}"/>
                </a:ext>
              </a:extLst>
            </p:cNvPr>
            <p:cNvSpPr/>
            <p:nvPr/>
          </p:nvSpPr>
          <p:spPr>
            <a:xfrm>
              <a:off x="8366760" y="3218688"/>
              <a:ext cx="299635" cy="282521"/>
            </a:xfrm>
            <a:prstGeom prst="flowChartSummingJunction">
              <a:avLst/>
            </a:prstGeom>
            <a:solidFill>
              <a:srgbClr val="FFFF99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Straight Arrow Connector 8">
              <a:extLst>
                <a:ext uri="{FF2B5EF4-FFF2-40B4-BE49-F238E27FC236}">
                  <a16:creationId xmlns:a16="http://schemas.microsoft.com/office/drawing/2014/main" id="{ACAFF49B-5E8D-6E01-615A-CE5732DA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064" y="2880360"/>
              <a:ext cx="0" cy="335819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uadroTexto 159">
                  <a:extLst>
                    <a:ext uri="{FF2B5EF4-FFF2-40B4-BE49-F238E27FC236}">
                      <a16:creationId xmlns:a16="http://schemas.microsoft.com/office/drawing/2014/main" id="{9D7A61EB-DD03-8649-CA51-81D0D5CA722F}"/>
                    </a:ext>
                  </a:extLst>
                </p:cNvPr>
                <p:cNvSpPr txBox="1"/>
                <p:nvPr/>
              </p:nvSpPr>
              <p:spPr>
                <a:xfrm>
                  <a:off x="8330184" y="2770632"/>
                  <a:ext cx="68305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ES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CuadroTexto 159">
                  <a:extLst>
                    <a:ext uri="{FF2B5EF4-FFF2-40B4-BE49-F238E27FC236}">
                      <a16:creationId xmlns:a16="http://schemas.microsoft.com/office/drawing/2014/main" id="{9D7A61EB-DD03-8649-CA51-81D0D5CA7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0184" y="2770632"/>
                  <a:ext cx="683050" cy="2689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Arrow Connector 8">
              <a:extLst>
                <a:ext uri="{FF2B5EF4-FFF2-40B4-BE49-F238E27FC236}">
                  <a16:creationId xmlns:a16="http://schemas.microsoft.com/office/drawing/2014/main" id="{B23DE295-4420-D8DA-5BB1-66F4901AE9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13064" y="3502152"/>
              <a:ext cx="0" cy="182880"/>
            </a:xfrm>
            <a:prstGeom prst="straightConnector1">
              <a:avLst/>
            </a:prstGeom>
            <a:solidFill>
              <a:srgbClr val="FFFF99"/>
            </a:solidFill>
            <a:ln w="15875">
              <a:solidFill>
                <a:srgbClr val="009900"/>
              </a:solidFill>
              <a:headEnd type="triangle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73257F2E-54F4-7BBD-5ADF-31B24042DA95}"/>
                  </a:ext>
                </a:extLst>
              </p:cNvPr>
              <p:cNvSpPr txBox="1"/>
              <p:nvPr/>
            </p:nvSpPr>
            <p:spPr>
              <a:xfrm>
                <a:off x="877824" y="475488"/>
                <a:ext cx="2672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A02B93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02B93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-Order Quantum Cores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02B9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73257F2E-54F4-7BBD-5ADF-31B24042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475488"/>
                <a:ext cx="2672526" cy="369332"/>
              </a:xfrm>
              <a:prstGeom prst="rect">
                <a:avLst/>
              </a:prstGeom>
              <a:blipFill>
                <a:blip r:embed="rId11"/>
                <a:stretch>
                  <a:fillRect t="-8197" r="-9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9044A48F-E6B5-859F-BF63-B2288C3CF7E4}"/>
                  </a:ext>
                </a:extLst>
              </p:cNvPr>
              <p:cNvSpPr txBox="1"/>
              <p:nvPr/>
            </p:nvSpPr>
            <p:spPr>
              <a:xfrm>
                <a:off x="1349668" y="2594421"/>
                <a:ext cx="2377440" cy="1407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0,3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3,2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9044A48F-E6B5-859F-BF63-B2288C3CF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68" y="2594421"/>
                <a:ext cx="2377440" cy="1407373"/>
              </a:xfrm>
              <a:prstGeom prst="rect">
                <a:avLst/>
              </a:prstGeom>
              <a:blipFill>
                <a:blip r:embed="rId12"/>
                <a:stretch>
                  <a:fillRect r="-7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ADDBDD2-2C32-D7A5-3D5B-F4DBE44D5903}"/>
                  </a:ext>
                </a:extLst>
              </p:cNvPr>
              <p:cNvSpPr/>
              <p:nvPr/>
            </p:nvSpPr>
            <p:spPr>
              <a:xfrm>
                <a:off x="5015548" y="927853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ADDBDD2-2C32-D7A5-3D5B-F4DBE44D5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48" y="927853"/>
                <a:ext cx="716507" cy="274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734E6E0-5761-5E45-8B56-C0C2CA972447}"/>
                  </a:ext>
                </a:extLst>
              </p:cNvPr>
              <p:cNvSpPr/>
              <p:nvPr/>
            </p:nvSpPr>
            <p:spPr>
              <a:xfrm>
                <a:off x="5956751" y="927853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734E6E0-5761-5E45-8B56-C0C2CA972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751" y="927853"/>
                <a:ext cx="716507" cy="274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434EF75E-20AA-B0A2-6E92-5AF6B334A271}"/>
                  </a:ext>
                </a:extLst>
              </p:cNvPr>
              <p:cNvSpPr/>
              <p:nvPr/>
            </p:nvSpPr>
            <p:spPr>
              <a:xfrm>
                <a:off x="6885432" y="927853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434EF75E-20AA-B0A2-6E92-5AF6B334A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32" y="927853"/>
                <a:ext cx="716507" cy="274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76A891AE-5092-ABA6-8EB1-44E162A8C381}"/>
                  </a:ext>
                </a:extLst>
              </p:cNvPr>
              <p:cNvSpPr txBox="1"/>
              <p:nvPr/>
            </p:nvSpPr>
            <p:spPr>
              <a:xfrm>
                <a:off x="5315146" y="566928"/>
                <a:ext cx="4687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76A891AE-5092-ABA6-8EB1-44E162A8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46" y="566928"/>
                <a:ext cx="468782" cy="261610"/>
              </a:xfrm>
              <a:prstGeom prst="rect">
                <a:avLst/>
              </a:prstGeom>
              <a:blipFill>
                <a:blip r:embed="rId16"/>
                <a:stretch>
                  <a:fillRect l="-32468" t="-93023" r="-51948" b="-1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">
            <a:extLst>
              <a:ext uri="{FF2B5EF4-FFF2-40B4-BE49-F238E27FC236}">
                <a16:creationId xmlns:a16="http://schemas.microsoft.com/office/drawing/2014/main" id="{779EBBD8-4F1D-602D-3CEE-E9194DDF8ADF}"/>
              </a:ext>
            </a:extLst>
          </p:cNvPr>
          <p:cNvCxnSpPr>
            <a:cxnSpLocks/>
          </p:cNvCxnSpPr>
          <p:nvPr/>
        </p:nvCxnSpPr>
        <p:spPr>
          <a:xfrm>
            <a:off x="5389714" y="563942"/>
            <a:ext cx="0" cy="365760"/>
          </a:xfrm>
          <a:prstGeom prst="straightConnector1">
            <a:avLst/>
          </a:prstGeom>
          <a:solidFill>
            <a:srgbClr val="FFFF99"/>
          </a:solidFill>
          <a:ln w="1905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F2A099D6-2797-3068-39CB-1ECCD742CB61}"/>
                  </a:ext>
                </a:extLst>
              </p:cNvPr>
              <p:cNvSpPr txBox="1"/>
              <p:nvPr/>
            </p:nvSpPr>
            <p:spPr>
              <a:xfrm>
                <a:off x="6255185" y="566870"/>
                <a:ext cx="4655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F2A099D6-2797-3068-39CB-1ECCD742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85" y="566870"/>
                <a:ext cx="465512" cy="261610"/>
              </a:xfrm>
              <a:prstGeom prst="rect">
                <a:avLst/>
              </a:prstGeom>
              <a:blipFill>
                <a:blip r:embed="rId17"/>
                <a:stretch>
                  <a:fillRect l="-31579" t="-93023" r="-53947" b="-1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CDF08302-87CF-2A0A-F023-30738DCC0D11}"/>
              </a:ext>
            </a:extLst>
          </p:cNvPr>
          <p:cNvCxnSpPr>
            <a:cxnSpLocks/>
          </p:cNvCxnSpPr>
          <p:nvPr/>
        </p:nvCxnSpPr>
        <p:spPr>
          <a:xfrm>
            <a:off x="6322094" y="563942"/>
            <a:ext cx="0" cy="365760"/>
          </a:xfrm>
          <a:prstGeom prst="straightConnector1">
            <a:avLst/>
          </a:prstGeom>
          <a:solidFill>
            <a:srgbClr val="FFFF99"/>
          </a:solidFill>
          <a:ln w="1905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9D735F0A-1B14-245A-6F4A-17A87CBDA66B}"/>
              </a:ext>
            </a:extLst>
          </p:cNvPr>
          <p:cNvCxnSpPr>
            <a:cxnSpLocks/>
          </p:cNvCxnSpPr>
          <p:nvPr/>
        </p:nvCxnSpPr>
        <p:spPr>
          <a:xfrm>
            <a:off x="7251192" y="563942"/>
            <a:ext cx="0" cy="365760"/>
          </a:xfrm>
          <a:prstGeom prst="straightConnector1">
            <a:avLst/>
          </a:prstGeom>
          <a:solidFill>
            <a:srgbClr val="FFFF99"/>
          </a:solidFill>
          <a:ln w="1905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F92C5DD4-FF88-E88A-6E81-9A600FCEB5A6}"/>
              </a:ext>
            </a:extLst>
          </p:cNvPr>
          <p:cNvCxnSpPr>
            <a:cxnSpLocks/>
          </p:cNvCxnSpPr>
          <p:nvPr/>
        </p:nvCxnSpPr>
        <p:spPr>
          <a:xfrm>
            <a:off x="5394127" y="1204837"/>
            <a:ext cx="0" cy="4251486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83BD63AB-EB6C-BEB8-C4D2-637B2D984075}"/>
              </a:ext>
            </a:extLst>
          </p:cNvPr>
          <p:cNvCxnSpPr>
            <a:cxnSpLocks/>
          </p:cNvCxnSpPr>
          <p:nvPr/>
        </p:nvCxnSpPr>
        <p:spPr>
          <a:xfrm>
            <a:off x="6317629" y="1204837"/>
            <a:ext cx="0" cy="4251960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Arrow Connector 8">
            <a:extLst>
              <a:ext uri="{FF2B5EF4-FFF2-40B4-BE49-F238E27FC236}">
                <a16:creationId xmlns:a16="http://schemas.microsoft.com/office/drawing/2014/main" id="{4A41133A-7C4B-1442-61B7-9F673A71C95A}"/>
              </a:ext>
            </a:extLst>
          </p:cNvPr>
          <p:cNvCxnSpPr>
            <a:cxnSpLocks/>
          </p:cNvCxnSpPr>
          <p:nvPr/>
        </p:nvCxnSpPr>
        <p:spPr>
          <a:xfrm>
            <a:off x="7251192" y="1204837"/>
            <a:ext cx="0" cy="4251960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CuadroTexto 201">
                <a:extLst>
                  <a:ext uri="{FF2B5EF4-FFF2-40B4-BE49-F238E27FC236}">
                    <a16:creationId xmlns:a16="http://schemas.microsoft.com/office/drawing/2014/main" id="{A7ECF0D8-135B-8285-26E4-C3D768B24BD1}"/>
                  </a:ext>
                </a:extLst>
              </p:cNvPr>
              <p:cNvSpPr txBox="1"/>
              <p:nvPr/>
            </p:nvSpPr>
            <p:spPr>
              <a:xfrm>
                <a:off x="1035683" y="5080126"/>
                <a:ext cx="3647234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s-E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0" lang="es-E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kumimoji="0" lang="es-E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kumimoji="0" lang="es-E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are the quantum </a:t>
                </a:r>
                <a:r>
                  <a:rPr lang="en-US" sz="1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ates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coefficients.</a:t>
                </a:r>
              </a:p>
            </p:txBody>
          </p:sp>
        </mc:Choice>
        <mc:Fallback xmlns="">
          <p:sp>
            <p:nvSpPr>
              <p:cNvPr id="202" name="CuadroTexto 201">
                <a:extLst>
                  <a:ext uri="{FF2B5EF4-FFF2-40B4-BE49-F238E27FC236}">
                    <a16:creationId xmlns:a16="http://schemas.microsoft.com/office/drawing/2014/main" id="{A7ECF0D8-135B-8285-26E4-C3D768B2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83" y="5080126"/>
                <a:ext cx="3647234" cy="285206"/>
              </a:xfrm>
              <a:prstGeom prst="rect">
                <a:avLst/>
              </a:prstGeom>
              <a:blipFill>
                <a:blip r:embed="rId30"/>
                <a:stretch>
                  <a:fillRect l="-167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A806121B-5B89-E6DD-B0F2-D5C6BFC308D9}"/>
                  </a:ext>
                </a:extLst>
              </p:cNvPr>
              <p:cNvSpPr/>
              <p:nvPr/>
            </p:nvSpPr>
            <p:spPr>
              <a:xfrm>
                <a:off x="7818120" y="929557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A806121B-5B89-E6DD-B0F2-D5C6BFC30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20" y="929557"/>
                <a:ext cx="716507" cy="274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8">
            <a:extLst>
              <a:ext uri="{FF2B5EF4-FFF2-40B4-BE49-F238E27FC236}">
                <a16:creationId xmlns:a16="http://schemas.microsoft.com/office/drawing/2014/main" id="{0C2D00FE-8F16-071D-D9E5-6E2EA65FDBE8}"/>
              </a:ext>
            </a:extLst>
          </p:cNvPr>
          <p:cNvCxnSpPr>
            <a:cxnSpLocks/>
          </p:cNvCxnSpPr>
          <p:nvPr/>
        </p:nvCxnSpPr>
        <p:spPr>
          <a:xfrm>
            <a:off x="8183880" y="560192"/>
            <a:ext cx="0" cy="365760"/>
          </a:xfrm>
          <a:prstGeom prst="straightConnector1">
            <a:avLst/>
          </a:prstGeom>
          <a:solidFill>
            <a:srgbClr val="FFFF99"/>
          </a:solidFill>
          <a:ln w="1905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1E090840-F621-2537-C598-374EDBD4047F}"/>
              </a:ext>
            </a:extLst>
          </p:cNvPr>
          <p:cNvCxnSpPr>
            <a:cxnSpLocks/>
          </p:cNvCxnSpPr>
          <p:nvPr/>
        </p:nvCxnSpPr>
        <p:spPr>
          <a:xfrm>
            <a:off x="8183880" y="1209416"/>
            <a:ext cx="0" cy="4251960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uadroTexto 175">
                <a:extLst>
                  <a:ext uri="{FF2B5EF4-FFF2-40B4-BE49-F238E27FC236}">
                    <a16:creationId xmlns:a16="http://schemas.microsoft.com/office/drawing/2014/main" id="{EE1E2ED3-FC20-CE30-3830-0C75904DCE0C}"/>
                  </a:ext>
                </a:extLst>
              </p:cNvPr>
              <p:cNvSpPr txBox="1"/>
              <p:nvPr/>
            </p:nvSpPr>
            <p:spPr>
              <a:xfrm>
                <a:off x="7187184" y="566928"/>
                <a:ext cx="4687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6" name="CuadroTexto 175">
                <a:extLst>
                  <a:ext uri="{FF2B5EF4-FFF2-40B4-BE49-F238E27FC236}">
                    <a16:creationId xmlns:a16="http://schemas.microsoft.com/office/drawing/2014/main" id="{EE1E2ED3-FC20-CE30-3830-0C75904D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84" y="566928"/>
                <a:ext cx="468782" cy="261610"/>
              </a:xfrm>
              <a:prstGeom prst="rect">
                <a:avLst/>
              </a:prstGeom>
              <a:blipFill>
                <a:blip r:embed="rId31"/>
                <a:stretch>
                  <a:fillRect l="-31169" t="-93023" r="-51948" b="-1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320BA2A4-6CE2-E16D-B942-64A8B421BF74}"/>
                  </a:ext>
                </a:extLst>
              </p:cNvPr>
              <p:cNvSpPr txBox="1"/>
              <p:nvPr/>
            </p:nvSpPr>
            <p:spPr>
              <a:xfrm>
                <a:off x="8119872" y="566928"/>
                <a:ext cx="4687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320BA2A4-6CE2-E16D-B942-64A8B421B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72" y="566928"/>
                <a:ext cx="468782" cy="261610"/>
              </a:xfrm>
              <a:prstGeom prst="rect">
                <a:avLst/>
              </a:prstGeom>
              <a:blipFill>
                <a:blip r:embed="rId32"/>
                <a:stretch>
                  <a:fillRect l="-31169" t="-93023" r="-51948" b="-1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ángulo 274">
                <a:extLst>
                  <a:ext uri="{FF2B5EF4-FFF2-40B4-BE49-F238E27FC236}">
                    <a16:creationId xmlns:a16="http://schemas.microsoft.com/office/drawing/2014/main" id="{8F7A0BCA-8EA6-ADD7-FE0C-8583B6510C96}"/>
                  </a:ext>
                </a:extLst>
              </p:cNvPr>
              <p:cNvSpPr/>
              <p:nvPr/>
            </p:nvSpPr>
            <p:spPr>
              <a:xfrm rot="5400000">
                <a:off x="8789983" y="2313491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5" name="Rectángulo 274">
                <a:extLst>
                  <a:ext uri="{FF2B5EF4-FFF2-40B4-BE49-F238E27FC236}">
                    <a16:creationId xmlns:a16="http://schemas.microsoft.com/office/drawing/2014/main" id="{8F7A0BCA-8EA6-ADD7-FE0C-8583B6510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789983" y="2313491"/>
                <a:ext cx="716507" cy="2743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Rectángulo 275">
                <a:extLst>
                  <a:ext uri="{FF2B5EF4-FFF2-40B4-BE49-F238E27FC236}">
                    <a16:creationId xmlns:a16="http://schemas.microsoft.com/office/drawing/2014/main" id="{2D9E3ECE-62C6-C385-0E6A-B5C2797C257F}"/>
                  </a:ext>
                </a:extLst>
              </p:cNvPr>
              <p:cNvSpPr/>
              <p:nvPr/>
            </p:nvSpPr>
            <p:spPr>
              <a:xfrm rot="5400000">
                <a:off x="8789983" y="3508409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6" name="Rectángulo 275">
                <a:extLst>
                  <a:ext uri="{FF2B5EF4-FFF2-40B4-BE49-F238E27FC236}">
                    <a16:creationId xmlns:a16="http://schemas.microsoft.com/office/drawing/2014/main" id="{2D9E3ECE-62C6-C385-0E6A-B5C2797C2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789983" y="3508409"/>
                <a:ext cx="716507" cy="2743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Rectángulo 276">
                <a:extLst>
                  <a:ext uri="{FF2B5EF4-FFF2-40B4-BE49-F238E27FC236}">
                    <a16:creationId xmlns:a16="http://schemas.microsoft.com/office/drawing/2014/main" id="{C3B5B322-99DA-94A0-F08D-3C93B25D0D1C}"/>
                  </a:ext>
                </a:extLst>
              </p:cNvPr>
              <p:cNvSpPr/>
              <p:nvPr/>
            </p:nvSpPr>
            <p:spPr>
              <a:xfrm rot="5400000">
                <a:off x="8789982" y="4709400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7" name="Rectángulo 276">
                <a:extLst>
                  <a:ext uri="{FF2B5EF4-FFF2-40B4-BE49-F238E27FC236}">
                    <a16:creationId xmlns:a16="http://schemas.microsoft.com/office/drawing/2014/main" id="{C3B5B322-99DA-94A0-F08D-3C93B25D0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789982" y="4709400"/>
                <a:ext cx="716507" cy="2743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Rectángulo 277">
                <a:extLst>
                  <a:ext uri="{FF2B5EF4-FFF2-40B4-BE49-F238E27FC236}">
                    <a16:creationId xmlns:a16="http://schemas.microsoft.com/office/drawing/2014/main" id="{22D68679-F7C1-3BE2-7F98-B77F1F0FD0FB}"/>
                  </a:ext>
                </a:extLst>
              </p:cNvPr>
              <p:cNvSpPr/>
              <p:nvPr/>
            </p:nvSpPr>
            <p:spPr>
              <a:xfrm rot="5400000">
                <a:off x="8789982" y="5907264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8" name="Rectángulo 277">
                <a:extLst>
                  <a:ext uri="{FF2B5EF4-FFF2-40B4-BE49-F238E27FC236}">
                    <a16:creationId xmlns:a16="http://schemas.microsoft.com/office/drawing/2014/main" id="{22D68679-F7C1-3BE2-7F98-B77F1F0F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789982" y="5907264"/>
                <a:ext cx="716507" cy="2743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076ED7B-AC4C-15BF-A1EE-56255BFFF825}"/>
              </a:ext>
            </a:extLst>
          </p:cNvPr>
          <p:cNvCxnSpPr>
            <a:cxnSpLocks/>
            <a:stCxn id="275" idx="0"/>
          </p:cNvCxnSpPr>
          <p:nvPr/>
        </p:nvCxnSpPr>
        <p:spPr>
          <a:xfrm>
            <a:off x="9285397" y="2450652"/>
            <a:ext cx="64065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BA895E38-AF93-BD8B-D9F0-EB52FBFC2DF6}"/>
              </a:ext>
            </a:extLst>
          </p:cNvPr>
          <p:cNvCxnSpPr>
            <a:cxnSpLocks/>
          </p:cNvCxnSpPr>
          <p:nvPr/>
        </p:nvCxnSpPr>
        <p:spPr>
          <a:xfrm>
            <a:off x="9290304" y="3648456"/>
            <a:ext cx="64065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859501F3-CD13-F2EF-0FD9-4CE9C6817F05}"/>
              </a:ext>
            </a:extLst>
          </p:cNvPr>
          <p:cNvCxnSpPr>
            <a:cxnSpLocks/>
          </p:cNvCxnSpPr>
          <p:nvPr/>
        </p:nvCxnSpPr>
        <p:spPr>
          <a:xfrm>
            <a:off x="9290304" y="4846320"/>
            <a:ext cx="64065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AF497C98-E6B8-4E45-568A-099A0A18ECC4}"/>
              </a:ext>
            </a:extLst>
          </p:cNvPr>
          <p:cNvCxnSpPr>
            <a:cxnSpLocks/>
          </p:cNvCxnSpPr>
          <p:nvPr/>
        </p:nvCxnSpPr>
        <p:spPr>
          <a:xfrm>
            <a:off x="9290304" y="6044184"/>
            <a:ext cx="64065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CuadroTexto 285">
                <a:extLst>
                  <a:ext uri="{FF2B5EF4-FFF2-40B4-BE49-F238E27FC236}">
                    <a16:creationId xmlns:a16="http://schemas.microsoft.com/office/drawing/2014/main" id="{FEC40E3B-BAF0-0473-94D0-C545A202D1AF}"/>
                  </a:ext>
                </a:extLst>
              </p:cNvPr>
              <p:cNvSpPr txBox="1"/>
              <p:nvPr/>
            </p:nvSpPr>
            <p:spPr>
              <a:xfrm>
                <a:off x="9595190" y="2191754"/>
                <a:ext cx="4687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6" name="CuadroTexto 285">
                <a:extLst>
                  <a:ext uri="{FF2B5EF4-FFF2-40B4-BE49-F238E27FC236}">
                    <a16:creationId xmlns:a16="http://schemas.microsoft.com/office/drawing/2014/main" id="{FEC40E3B-BAF0-0473-94D0-C545A202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190" y="2191754"/>
                <a:ext cx="468782" cy="261610"/>
              </a:xfrm>
              <a:prstGeom prst="rect">
                <a:avLst/>
              </a:prstGeom>
              <a:blipFill>
                <a:blip r:embed="rId36"/>
                <a:stretch>
                  <a:fillRect l="-31169" t="-95238" r="-53247" b="-1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CuadroTexto 286">
                <a:extLst>
                  <a:ext uri="{FF2B5EF4-FFF2-40B4-BE49-F238E27FC236}">
                    <a16:creationId xmlns:a16="http://schemas.microsoft.com/office/drawing/2014/main" id="{830D27D8-D645-BF3E-35F4-501F6EAAB113}"/>
                  </a:ext>
                </a:extLst>
              </p:cNvPr>
              <p:cNvSpPr txBox="1"/>
              <p:nvPr/>
            </p:nvSpPr>
            <p:spPr>
              <a:xfrm>
                <a:off x="9592056" y="5788152"/>
                <a:ext cx="4687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7" name="CuadroTexto 286">
                <a:extLst>
                  <a:ext uri="{FF2B5EF4-FFF2-40B4-BE49-F238E27FC236}">
                    <a16:creationId xmlns:a16="http://schemas.microsoft.com/office/drawing/2014/main" id="{830D27D8-D645-BF3E-35F4-501F6EA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056" y="5788152"/>
                <a:ext cx="468782" cy="261610"/>
              </a:xfrm>
              <a:prstGeom prst="rect">
                <a:avLst/>
              </a:prstGeom>
              <a:blipFill>
                <a:blip r:embed="rId37"/>
                <a:stretch>
                  <a:fillRect l="-32895" t="-95238" r="-53947" b="-1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CuadroTexto 287">
                <a:extLst>
                  <a:ext uri="{FF2B5EF4-FFF2-40B4-BE49-F238E27FC236}">
                    <a16:creationId xmlns:a16="http://schemas.microsoft.com/office/drawing/2014/main" id="{67CAA02D-6C49-7782-98D2-434A5751A58B}"/>
                  </a:ext>
                </a:extLst>
              </p:cNvPr>
              <p:cNvSpPr txBox="1"/>
              <p:nvPr/>
            </p:nvSpPr>
            <p:spPr>
              <a:xfrm>
                <a:off x="9592056" y="4590288"/>
                <a:ext cx="4687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8" name="CuadroTexto 287">
                <a:extLst>
                  <a:ext uri="{FF2B5EF4-FFF2-40B4-BE49-F238E27FC236}">
                    <a16:creationId xmlns:a16="http://schemas.microsoft.com/office/drawing/2014/main" id="{67CAA02D-6C49-7782-98D2-434A5751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056" y="4590288"/>
                <a:ext cx="468782" cy="261610"/>
              </a:xfrm>
              <a:prstGeom prst="rect">
                <a:avLst/>
              </a:prstGeom>
              <a:blipFill>
                <a:blip r:embed="rId38"/>
                <a:stretch>
                  <a:fillRect l="-32895" t="-93023" r="-53947" b="-1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CuadroTexto 288">
                <a:extLst>
                  <a:ext uri="{FF2B5EF4-FFF2-40B4-BE49-F238E27FC236}">
                    <a16:creationId xmlns:a16="http://schemas.microsoft.com/office/drawing/2014/main" id="{F0C85C66-14DD-F7A6-CB58-3683A1B59890}"/>
                  </a:ext>
                </a:extLst>
              </p:cNvPr>
              <p:cNvSpPr txBox="1"/>
              <p:nvPr/>
            </p:nvSpPr>
            <p:spPr>
              <a:xfrm>
                <a:off x="9592056" y="3392424"/>
                <a:ext cx="4655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s-E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9" name="CuadroTexto 288">
                <a:extLst>
                  <a:ext uri="{FF2B5EF4-FFF2-40B4-BE49-F238E27FC236}">
                    <a16:creationId xmlns:a16="http://schemas.microsoft.com/office/drawing/2014/main" id="{F0C85C66-14DD-F7A6-CB58-3683A1B5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056" y="3392424"/>
                <a:ext cx="465512" cy="261610"/>
              </a:xfrm>
              <a:prstGeom prst="rect">
                <a:avLst/>
              </a:prstGeom>
              <a:blipFill>
                <a:blip r:embed="rId39"/>
                <a:stretch>
                  <a:fillRect l="-32895" t="-95238" r="-52632" b="-1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CuadroTexto 289">
            <a:extLst>
              <a:ext uri="{FF2B5EF4-FFF2-40B4-BE49-F238E27FC236}">
                <a16:creationId xmlns:a16="http://schemas.microsoft.com/office/drawing/2014/main" id="{6704F4F0-26EA-51E9-945B-A18ACFAFD3B1}"/>
              </a:ext>
            </a:extLst>
          </p:cNvPr>
          <p:cNvSpPr txBox="1"/>
          <p:nvPr/>
        </p:nvSpPr>
        <p:spPr>
          <a:xfrm>
            <a:off x="4654120" y="6380169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Quantum </a:t>
            </a: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250B53D-6908-695A-5DCA-60EFAE436A79}"/>
              </a:ext>
            </a:extLst>
          </p:cNvPr>
          <p:cNvSpPr txBox="1"/>
          <p:nvPr/>
        </p:nvSpPr>
        <p:spPr>
          <a:xfrm>
            <a:off x="877824" y="475488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Guantum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Gates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02B93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10C268-69DA-F666-DAD8-93A3022C4E2F}"/>
              </a:ext>
            </a:extLst>
          </p:cNvPr>
          <p:cNvSpPr txBox="1"/>
          <p:nvPr/>
        </p:nvSpPr>
        <p:spPr>
          <a:xfrm>
            <a:off x="1012601" y="890896"/>
            <a:ext cx="58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implemented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LUTs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store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most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commonly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used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quantum gates.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outputs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LUTs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directly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connected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Quantum Cores.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C790D87-2F07-B545-0BBA-E35869CC196C}"/>
              </a:ext>
            </a:extLst>
          </p:cNvPr>
          <p:cNvGrpSpPr/>
          <p:nvPr/>
        </p:nvGrpSpPr>
        <p:grpSpPr>
          <a:xfrm>
            <a:off x="2641606" y="1697325"/>
            <a:ext cx="938306" cy="1661459"/>
            <a:chOff x="3807011" y="2408518"/>
            <a:chExt cx="1284941" cy="1936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40DA8E11-1F27-94E7-05FC-D391789C162B}"/>
                    </a:ext>
                  </a:extLst>
                </p:cNvPr>
                <p:cNvSpPr/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40DA8E11-1F27-94E7-05FC-D391789C16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blipFill>
                  <a:blip r:embed="rId2"/>
                  <a:stretch>
                    <a:fillRect b="-2041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6A973148-3B64-74F5-FF2B-825FD4EF64A4}"/>
                    </a:ext>
                  </a:extLst>
                </p:cNvPr>
                <p:cNvSpPr/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6A973148-3B64-74F5-FF2B-825FD4EF6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blipFill>
                  <a:blip r:embed="rId3"/>
                  <a:stretch>
                    <a:fillRect b="-4167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EC3F75A0-3ADD-39B7-6010-4595D484A4C7}"/>
                    </a:ext>
                  </a:extLst>
                </p:cNvPr>
                <p:cNvSpPr/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EC3F75A0-3ADD-39B7-6010-4595D484A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blipFill>
                  <a:blip r:embed="rId4"/>
                  <a:stretch>
                    <a:fillRect b="-2041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609B0B71-0E2B-E671-F5D3-0E5FA8CD0E1B}"/>
                    </a:ext>
                  </a:extLst>
                </p:cNvPr>
                <p:cNvSpPr/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609B0B71-0E2B-E671-F5D3-0E5FA8CD0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blipFill>
                  <a:blip r:embed="rId5"/>
                  <a:stretch>
                    <a:fillRect b="-4167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3C35B1C7-2EFA-6F3F-AFE4-6B0B767FCBF3}"/>
                    </a:ext>
                  </a:extLst>
                </p:cNvPr>
                <p:cNvSpPr/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3C35B1C7-2EFA-6F3F-AFE4-6B0B767FCB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blipFill>
                  <a:blip r:embed="rId6"/>
                  <a:stretch>
                    <a:fillRect b="-2041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254F9C7F-DCC2-C6CE-6DD0-C6BA768C7A6A}"/>
                    </a:ext>
                  </a:extLst>
                </p:cNvPr>
                <p:cNvSpPr/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254F9C7F-DCC2-C6CE-6DD0-C6BA768C7A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blipFill>
                  <a:blip r:embed="rId7"/>
                  <a:stretch>
                    <a:fillRect b="-208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70C82448-9244-41B7-550B-A1528FFF543C}"/>
              </a:ext>
            </a:extLst>
          </p:cNvPr>
          <p:cNvCxnSpPr>
            <a:cxnSpLocks/>
          </p:cNvCxnSpPr>
          <p:nvPr/>
        </p:nvCxnSpPr>
        <p:spPr>
          <a:xfrm flipH="1">
            <a:off x="3579912" y="2528055"/>
            <a:ext cx="531905" cy="0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3CA511D-2FEF-7C08-69B5-02B27AF09B78}"/>
                  </a:ext>
                </a:extLst>
              </p:cNvPr>
              <p:cNvSpPr txBox="1"/>
              <p:nvPr/>
            </p:nvSpPr>
            <p:spPr>
              <a:xfrm>
                <a:off x="3504339" y="2250957"/>
                <a:ext cx="683050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3CA511D-2FEF-7C08-69B5-02B27AF09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339" y="2250957"/>
                <a:ext cx="683050" cy="268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AFE599B4-1498-E8F4-67BA-05F857E710E7}"/>
              </a:ext>
            </a:extLst>
          </p:cNvPr>
          <p:cNvGrpSpPr/>
          <p:nvPr/>
        </p:nvGrpSpPr>
        <p:grpSpPr>
          <a:xfrm>
            <a:off x="4526317" y="1697325"/>
            <a:ext cx="938306" cy="1661459"/>
            <a:chOff x="3807011" y="2408518"/>
            <a:chExt cx="1284941" cy="1936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ECB6950B-E5EF-75E8-A495-83565124DBC3}"/>
                    </a:ext>
                  </a:extLst>
                </p:cNvPr>
                <p:cNvSpPr/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ECB6950B-E5EF-75E8-A495-83565124D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blipFill>
                  <a:blip r:embed="rId9"/>
                  <a:stretch>
                    <a:fillRect b="-2041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48A77D0E-96A7-F9C8-75D0-3EF95BF85EF5}"/>
                    </a:ext>
                  </a:extLst>
                </p:cNvPr>
                <p:cNvSpPr/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48A77D0E-96A7-F9C8-75D0-3EF95BF85E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blipFill>
                  <a:blip r:embed="rId10"/>
                  <a:stretch>
                    <a:fillRect b="-4167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A30577F1-DEB5-E426-A874-DB37EB394606}"/>
                    </a:ext>
                  </a:extLst>
                </p:cNvPr>
                <p:cNvSpPr/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A30577F1-DEB5-E426-A874-DB37EB3946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blipFill>
                  <a:blip r:embed="rId11"/>
                  <a:stretch>
                    <a:fillRect b="-2041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6C3923C9-663B-B89A-F1F3-89B9C9A9B28D}"/>
                    </a:ext>
                  </a:extLst>
                </p:cNvPr>
                <p:cNvSpPr/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6C3923C9-663B-B89A-F1F3-89B9C9A9B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A293D7A3-87E1-DDEE-ACB6-AE5A9A8D3656}"/>
                    </a:ext>
                  </a:extLst>
                </p:cNvPr>
                <p:cNvSpPr/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A293D7A3-87E1-DDEE-ACB6-AE5A9A8D3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blipFill>
                  <a:blip r:embed="rId13"/>
                  <a:stretch>
                    <a:fillRect b="-2041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3D308404-05EB-0877-0C85-02A91FD2619A}"/>
                    </a:ext>
                  </a:extLst>
                </p:cNvPr>
                <p:cNvSpPr/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3D308404-05EB-0877-0C85-02A91FD26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blipFill>
                  <a:blip r:embed="rId14"/>
                  <a:stretch>
                    <a:fillRect b="-208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C16EF1C6-9358-BE17-B4F5-38F007447B17}"/>
              </a:ext>
            </a:extLst>
          </p:cNvPr>
          <p:cNvCxnSpPr>
            <a:cxnSpLocks/>
          </p:cNvCxnSpPr>
          <p:nvPr/>
        </p:nvCxnSpPr>
        <p:spPr>
          <a:xfrm flipH="1">
            <a:off x="5464623" y="2528055"/>
            <a:ext cx="531905" cy="0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2BBCEFE-5535-41B4-E55A-D360A810E249}"/>
                  </a:ext>
                </a:extLst>
              </p:cNvPr>
              <p:cNvSpPr txBox="1"/>
              <p:nvPr/>
            </p:nvSpPr>
            <p:spPr>
              <a:xfrm>
                <a:off x="5389050" y="2250957"/>
                <a:ext cx="683050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2BBCEFE-5535-41B4-E55A-D360A810E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50" y="2250957"/>
                <a:ext cx="683050" cy="2689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EE464C09-6BAB-9317-76F7-2C06B62A5D9A}"/>
              </a:ext>
            </a:extLst>
          </p:cNvPr>
          <p:cNvGrpSpPr/>
          <p:nvPr/>
        </p:nvGrpSpPr>
        <p:grpSpPr>
          <a:xfrm>
            <a:off x="8316265" y="1697325"/>
            <a:ext cx="938306" cy="1661459"/>
            <a:chOff x="3807011" y="2408518"/>
            <a:chExt cx="1284941" cy="1936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F2B963B-DDC9-93AB-9552-27861A2A0C9B}"/>
                    </a:ext>
                  </a:extLst>
                </p:cNvPr>
                <p:cNvSpPr/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1,2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F2B963B-DDC9-93AB-9552-27861A2A0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blipFill>
                  <a:blip r:embed="rId16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14ACB42A-48AF-E811-741E-42002C74B139}"/>
                    </a:ext>
                  </a:extLst>
                </p:cNvPr>
                <p:cNvSpPr/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1,2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14ACB42A-48AF-E811-741E-42002C74B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blipFill>
                  <a:blip r:embed="rId17"/>
                  <a:stretch>
                    <a:fillRect b="-833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02720ED0-1A1F-ECC3-6E8E-879F072CC848}"/>
                    </a:ext>
                  </a:extLst>
                </p:cNvPr>
                <p:cNvSpPr/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1,2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02720ED0-1A1F-ECC3-6E8E-879F072CC8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blipFill>
                  <a:blip r:embed="rId18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785D9D54-D55C-4328-8BD7-2107A39A47BA}"/>
                    </a:ext>
                  </a:extLst>
                </p:cNvPr>
                <p:cNvSpPr/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1,2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785D9D54-D55C-4328-8BD7-2107A39A47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blipFill>
                  <a:blip r:embed="rId19"/>
                  <a:stretch>
                    <a:fillRect b="-833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10810BF1-3F65-61CF-D834-B0685B3F93AA}"/>
                    </a:ext>
                  </a:extLst>
                </p:cNvPr>
                <p:cNvSpPr/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1,2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10810BF1-3F65-61CF-D834-B0685B3F9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blipFill>
                  <a:blip r:embed="rId20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A4517A7F-D9DC-8AFF-E744-CC2396FC9B8A}"/>
                    </a:ext>
                  </a:extLst>
                </p:cNvPr>
                <p:cNvSpPr/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1,2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A4517A7F-D9DC-8AFF-E744-CC2396FC9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blipFill>
                  <a:blip r:embed="rId21"/>
                  <a:stretch>
                    <a:fillRect b="-6250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17333767-0CC0-50C1-E4C7-1DE8919F4061}"/>
              </a:ext>
            </a:extLst>
          </p:cNvPr>
          <p:cNvCxnSpPr>
            <a:cxnSpLocks/>
          </p:cNvCxnSpPr>
          <p:nvPr/>
        </p:nvCxnSpPr>
        <p:spPr>
          <a:xfrm flipH="1">
            <a:off x="9254571" y="2528055"/>
            <a:ext cx="531905" cy="0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B5FBEB-0791-D1A1-2811-244748016839}"/>
                  </a:ext>
                </a:extLst>
              </p:cNvPr>
              <p:cNvSpPr txBox="1"/>
              <p:nvPr/>
            </p:nvSpPr>
            <p:spPr>
              <a:xfrm>
                <a:off x="9178998" y="2250957"/>
                <a:ext cx="683050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0,3</m:t>
                          </m:r>
                        </m:sub>
                      </m:sSub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FB5FBEB-0791-D1A1-2811-244748016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998" y="2250957"/>
                <a:ext cx="683050" cy="26898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DB11D252-D612-62D0-A70F-B89F4594A6EE}"/>
              </a:ext>
            </a:extLst>
          </p:cNvPr>
          <p:cNvGrpSpPr/>
          <p:nvPr/>
        </p:nvGrpSpPr>
        <p:grpSpPr>
          <a:xfrm>
            <a:off x="2641606" y="4292198"/>
            <a:ext cx="938306" cy="1661459"/>
            <a:chOff x="3807011" y="2408518"/>
            <a:chExt cx="1284941" cy="1936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947FC1D6-F214-382A-4950-6172D5A99D5C}"/>
                    </a:ext>
                  </a:extLst>
                </p:cNvPr>
                <p:cNvSpPr/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947FC1D6-F214-382A-4950-6172D5A99D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blipFill>
                  <a:blip r:embed="rId23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4BDE40-CB47-1CB2-8A11-1E0976566C66}"/>
                    </a:ext>
                  </a:extLst>
                </p:cNvPr>
                <p:cNvSpPr/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4BDE40-CB47-1CB2-8A11-1E0976566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blipFill>
                  <a:blip r:embed="rId24"/>
                  <a:stretch>
                    <a:fillRect b="-6250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27CE3D36-36AD-2B10-598E-E14A6256B9D6}"/>
                    </a:ext>
                  </a:extLst>
                </p:cNvPr>
                <p:cNvSpPr/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27CE3D36-36AD-2B10-598E-E14A6256B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blipFill>
                  <a:blip r:embed="rId25"/>
                  <a:stretch>
                    <a:fillRect b="-833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E4D31973-A378-397F-2197-A4E0A9A4AC5C}"/>
                    </a:ext>
                  </a:extLst>
                </p:cNvPr>
                <p:cNvSpPr/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E4D31973-A378-397F-2197-A4E0A9A4A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blipFill>
                  <a:blip r:embed="rId26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6863B8B4-50FE-3FEC-DDE4-CCE5FAB3BB2D}"/>
                    </a:ext>
                  </a:extLst>
                </p:cNvPr>
                <p:cNvSpPr/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6863B8B4-50FE-3FEC-DDE4-CCE5FAB3BB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blipFill>
                  <a:blip r:embed="rId27"/>
                  <a:stretch>
                    <a:fillRect b="-833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4C2FABB0-0225-D079-A2BA-922F33463600}"/>
                    </a:ext>
                  </a:extLst>
                </p:cNvPr>
                <p:cNvSpPr/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4C2FABB0-0225-D079-A2BA-922F334636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blipFill>
                  <a:blip r:embed="rId28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A837FCB3-D4F7-107D-C67D-C2AA5F4B1989}"/>
              </a:ext>
            </a:extLst>
          </p:cNvPr>
          <p:cNvCxnSpPr>
            <a:cxnSpLocks/>
          </p:cNvCxnSpPr>
          <p:nvPr/>
        </p:nvCxnSpPr>
        <p:spPr>
          <a:xfrm flipH="1">
            <a:off x="3579912" y="5122928"/>
            <a:ext cx="531905" cy="0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06EBC9D4-4482-6DE9-CD99-B0EA44BA7837}"/>
                  </a:ext>
                </a:extLst>
              </p:cNvPr>
              <p:cNvSpPr txBox="1"/>
              <p:nvPr/>
            </p:nvSpPr>
            <p:spPr>
              <a:xfrm>
                <a:off x="3504339" y="4845830"/>
                <a:ext cx="683050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06EBC9D4-4482-6DE9-CD99-B0EA44BA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339" y="4845830"/>
                <a:ext cx="683050" cy="26898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82823634-0311-C084-127B-D3AD27541153}"/>
              </a:ext>
            </a:extLst>
          </p:cNvPr>
          <p:cNvGrpSpPr/>
          <p:nvPr/>
        </p:nvGrpSpPr>
        <p:grpSpPr>
          <a:xfrm>
            <a:off x="4526280" y="4292198"/>
            <a:ext cx="938306" cy="1661459"/>
            <a:chOff x="3807011" y="2408518"/>
            <a:chExt cx="1284941" cy="1936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76C8FA5E-9816-C72D-DEC6-FA12ED003C88}"/>
                    </a:ext>
                  </a:extLst>
                </p:cNvPr>
                <p:cNvSpPr/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76C8FA5E-9816-C72D-DEC6-FA12ED003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blipFill>
                  <a:blip r:embed="rId30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145EAC3B-AB29-302C-C345-56B298784EFE}"/>
                    </a:ext>
                  </a:extLst>
                </p:cNvPr>
                <p:cNvSpPr/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145EAC3B-AB29-302C-C345-56B298784E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blipFill>
                  <a:blip r:embed="rId31"/>
                  <a:stretch>
                    <a:fillRect b="-6250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2C8BCC8B-9C40-8974-514E-5A6227EB0035}"/>
                    </a:ext>
                  </a:extLst>
                </p:cNvPr>
                <p:cNvSpPr/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2C8BCC8B-9C40-8974-514E-5A6227EB0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blipFill>
                  <a:blip r:embed="rId32"/>
                  <a:stretch>
                    <a:fillRect b="-833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5A3B5131-6952-6B0F-CC07-CDAFCF1905B6}"/>
                    </a:ext>
                  </a:extLst>
                </p:cNvPr>
                <p:cNvSpPr/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5A3B5131-6952-6B0F-CC07-CDAFCF190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blipFill>
                  <a:blip r:embed="rId33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1802AA55-79FA-C65A-13FF-96400214DA26}"/>
                    </a:ext>
                  </a:extLst>
                </p:cNvPr>
                <p:cNvSpPr/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1802AA55-79FA-C65A-13FF-96400214D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blipFill>
                  <a:blip r:embed="rId34"/>
                  <a:stretch>
                    <a:fillRect b="-833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EA0E781D-4C2C-769C-FC57-9129BA800FE0}"/>
                    </a:ext>
                  </a:extLst>
                </p:cNvPr>
                <p:cNvSpPr/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EA0E781D-4C2C-769C-FC57-9129BA800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blipFill>
                  <a:blip r:embed="rId35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Arrow Connector 8">
            <a:extLst>
              <a:ext uri="{FF2B5EF4-FFF2-40B4-BE49-F238E27FC236}">
                <a16:creationId xmlns:a16="http://schemas.microsoft.com/office/drawing/2014/main" id="{155551D8-BBCD-961D-DCDE-71A9746E544E}"/>
              </a:ext>
            </a:extLst>
          </p:cNvPr>
          <p:cNvCxnSpPr>
            <a:cxnSpLocks/>
          </p:cNvCxnSpPr>
          <p:nvPr/>
        </p:nvCxnSpPr>
        <p:spPr>
          <a:xfrm flipH="1">
            <a:off x="5466319" y="5121434"/>
            <a:ext cx="531905" cy="0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5C63A3D4-93F8-9415-BBCC-2D680F804192}"/>
                  </a:ext>
                </a:extLst>
              </p:cNvPr>
              <p:cNvSpPr txBox="1"/>
              <p:nvPr/>
            </p:nvSpPr>
            <p:spPr>
              <a:xfrm>
                <a:off x="5390746" y="4844336"/>
                <a:ext cx="683050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5C63A3D4-93F8-9415-BBCC-2D680F804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46" y="4844336"/>
                <a:ext cx="683050" cy="26898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upo 55">
            <a:extLst>
              <a:ext uri="{FF2B5EF4-FFF2-40B4-BE49-F238E27FC236}">
                <a16:creationId xmlns:a16="http://schemas.microsoft.com/office/drawing/2014/main" id="{D45068DA-44DF-945B-11FF-567628D48BB3}"/>
              </a:ext>
            </a:extLst>
          </p:cNvPr>
          <p:cNvGrpSpPr/>
          <p:nvPr/>
        </p:nvGrpSpPr>
        <p:grpSpPr>
          <a:xfrm>
            <a:off x="8321040" y="4288536"/>
            <a:ext cx="938306" cy="1661459"/>
            <a:chOff x="3807011" y="2408518"/>
            <a:chExt cx="1284941" cy="1936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A6951BF5-F185-1910-60E7-78AD25A74858}"/>
                    </a:ext>
                  </a:extLst>
                </p:cNvPr>
                <p:cNvSpPr/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A6951BF5-F185-1910-60E7-78AD25A748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408518"/>
                  <a:ext cx="1284941" cy="322729"/>
                </a:xfrm>
                <a:prstGeom prst="rect">
                  <a:avLst/>
                </a:prstGeom>
                <a:blipFill>
                  <a:blip r:embed="rId37"/>
                  <a:stretch>
                    <a:fillRect b="-6250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B5489F35-EC11-5BA0-149B-EFE823DEC1C5}"/>
                    </a:ext>
                  </a:extLst>
                </p:cNvPr>
                <p:cNvSpPr/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B5489F35-EC11-5BA0-149B-EFE823DEC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2731247"/>
                  <a:ext cx="1284941" cy="322729"/>
                </a:xfrm>
                <a:prstGeom prst="rect">
                  <a:avLst/>
                </a:prstGeom>
                <a:blipFill>
                  <a:blip r:embed="rId38"/>
                  <a:stretch>
                    <a:fillRect b="-833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78E7C195-5C34-5331-27CC-280873563810}"/>
                    </a:ext>
                  </a:extLst>
                </p:cNvPr>
                <p:cNvSpPr/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78E7C195-5C34-5331-27CC-280873563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053976"/>
                  <a:ext cx="1284941" cy="322729"/>
                </a:xfrm>
                <a:prstGeom prst="rect">
                  <a:avLst/>
                </a:prstGeom>
                <a:blipFill>
                  <a:blip r:embed="rId39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F3B1F125-1C24-B791-26A6-756FC09C2ABB}"/>
                    </a:ext>
                  </a:extLst>
                </p:cNvPr>
                <p:cNvSpPr/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F3B1F125-1C24-B791-26A6-756FC09C2A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376705"/>
                  <a:ext cx="1284941" cy="322729"/>
                </a:xfrm>
                <a:prstGeom prst="rect">
                  <a:avLst/>
                </a:prstGeom>
                <a:blipFill>
                  <a:blip r:embed="rId40"/>
                  <a:stretch>
                    <a:fillRect b="-833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196AF8A-642A-3512-5161-29B7BC331668}"/>
                    </a:ext>
                  </a:extLst>
                </p:cNvPr>
                <p:cNvSpPr/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196AF8A-642A-3512-5161-29B7BC331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3699434"/>
                  <a:ext cx="1284941" cy="322729"/>
                </a:xfrm>
                <a:prstGeom prst="rect">
                  <a:avLst/>
                </a:prstGeom>
                <a:blipFill>
                  <a:blip r:embed="rId41"/>
                  <a:stretch>
                    <a:fillRect b="-6122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4F897E27-77C3-C2C8-2320-2BEF2BEF5590}"/>
                    </a:ext>
                  </a:extLst>
                </p:cNvPr>
                <p:cNvSpPr/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s-E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4F897E27-77C3-C2C8-2320-2BEF2BEF5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011" y="4022163"/>
                  <a:ext cx="1284941" cy="322729"/>
                </a:xfrm>
                <a:prstGeom prst="rect">
                  <a:avLst/>
                </a:prstGeom>
                <a:blipFill>
                  <a:blip r:embed="rId42"/>
                  <a:stretch>
                    <a:fillRect b="-8333"/>
                  </a:stretch>
                </a:blipFill>
                <a:ln w="19050">
                  <a:solidFill>
                    <a:srgbClr val="0000FF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8">
            <a:extLst>
              <a:ext uri="{FF2B5EF4-FFF2-40B4-BE49-F238E27FC236}">
                <a16:creationId xmlns:a16="http://schemas.microsoft.com/office/drawing/2014/main" id="{453AA768-C91F-44D7-846F-2D1BA13A0956}"/>
              </a:ext>
            </a:extLst>
          </p:cNvPr>
          <p:cNvCxnSpPr>
            <a:cxnSpLocks/>
          </p:cNvCxnSpPr>
          <p:nvPr/>
        </p:nvCxnSpPr>
        <p:spPr>
          <a:xfrm flipH="1">
            <a:off x="9253728" y="5120640"/>
            <a:ext cx="531905" cy="0"/>
          </a:xfrm>
          <a:prstGeom prst="straightConnector1">
            <a:avLst/>
          </a:prstGeom>
          <a:solidFill>
            <a:srgbClr val="FFFF99"/>
          </a:solidFill>
          <a:ln w="15875"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490AE3B-ADBA-FD03-41F8-C14012F3AB5E}"/>
                  </a:ext>
                </a:extLst>
              </p:cNvPr>
              <p:cNvSpPr txBox="1"/>
              <p:nvPr/>
            </p:nvSpPr>
            <p:spPr>
              <a:xfrm>
                <a:off x="9180576" y="4846320"/>
                <a:ext cx="683050" cy="29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s-E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s-E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s-E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3,3</m:t>
                              </m:r>
                            </m:sub>
                          </m:sSub>
                        </m:e>
                        <m:sub>
                          <m:r>
                            <a:rPr kumimoji="0" lang="es-E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490AE3B-ADBA-FD03-41F8-C14012F3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76" y="4846320"/>
                <a:ext cx="683050" cy="29110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309A03E0-48CD-D8C3-3231-CD73F44B423C}"/>
              </a:ext>
            </a:extLst>
          </p:cNvPr>
          <p:cNvGrpSpPr/>
          <p:nvPr/>
        </p:nvGrpSpPr>
        <p:grpSpPr>
          <a:xfrm>
            <a:off x="6824808" y="2506097"/>
            <a:ext cx="271440" cy="44932"/>
            <a:chOff x="10589709" y="3516627"/>
            <a:chExt cx="271440" cy="44932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5386949-E311-D370-140F-9157FFE4306F}"/>
                </a:ext>
              </a:extLst>
            </p:cNvPr>
            <p:cNvSpPr/>
            <p:nvPr/>
          </p:nvSpPr>
          <p:spPr>
            <a:xfrm rot="5400000">
              <a:off x="10818336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D278ED24-165C-6D8C-9A3A-357E8C60C086}"/>
                </a:ext>
              </a:extLst>
            </p:cNvPr>
            <p:cNvSpPr/>
            <p:nvPr/>
          </p:nvSpPr>
          <p:spPr>
            <a:xfrm rot="5400000">
              <a:off x="10702963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C1E7E8BB-4B69-8E82-DEBF-167740359F9E}"/>
                </a:ext>
              </a:extLst>
            </p:cNvPr>
            <p:cNvSpPr/>
            <p:nvPr/>
          </p:nvSpPr>
          <p:spPr>
            <a:xfrm rot="5400000">
              <a:off x="10587590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302C4679-A302-50D3-7DD3-F44A3AC19FEB}"/>
              </a:ext>
            </a:extLst>
          </p:cNvPr>
          <p:cNvGrpSpPr/>
          <p:nvPr/>
        </p:nvGrpSpPr>
        <p:grpSpPr>
          <a:xfrm>
            <a:off x="6824808" y="5106884"/>
            <a:ext cx="271440" cy="44932"/>
            <a:chOff x="10589709" y="3516627"/>
            <a:chExt cx="271440" cy="44932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10C61D9F-6398-4149-3C09-923493BBB350}"/>
                </a:ext>
              </a:extLst>
            </p:cNvPr>
            <p:cNvSpPr/>
            <p:nvPr/>
          </p:nvSpPr>
          <p:spPr>
            <a:xfrm rot="5400000">
              <a:off x="10818336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777117A1-702D-66BF-3E19-A1F894B6FF21}"/>
                </a:ext>
              </a:extLst>
            </p:cNvPr>
            <p:cNvSpPr/>
            <p:nvPr/>
          </p:nvSpPr>
          <p:spPr>
            <a:xfrm rot="5400000">
              <a:off x="10702963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4A0E0031-9182-AF05-BBD6-8BDA7591A00C}"/>
                </a:ext>
              </a:extLst>
            </p:cNvPr>
            <p:cNvSpPr/>
            <p:nvPr/>
          </p:nvSpPr>
          <p:spPr>
            <a:xfrm rot="5400000">
              <a:off x="10587590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58F68221-2030-4FAA-DE39-7A574B83ACE4}"/>
              </a:ext>
            </a:extLst>
          </p:cNvPr>
          <p:cNvGrpSpPr/>
          <p:nvPr/>
        </p:nvGrpSpPr>
        <p:grpSpPr>
          <a:xfrm rot="5400000">
            <a:off x="2975039" y="3803025"/>
            <a:ext cx="271440" cy="44932"/>
            <a:chOff x="10589709" y="3516627"/>
            <a:chExt cx="271440" cy="44932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02EFBA86-F03D-D92D-48DF-B1258EC44A5D}"/>
                </a:ext>
              </a:extLst>
            </p:cNvPr>
            <p:cNvSpPr/>
            <p:nvPr/>
          </p:nvSpPr>
          <p:spPr>
            <a:xfrm rot="5400000">
              <a:off x="10818336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09AA98A-9804-BF76-DAD2-420514DF309F}"/>
                </a:ext>
              </a:extLst>
            </p:cNvPr>
            <p:cNvSpPr/>
            <p:nvPr/>
          </p:nvSpPr>
          <p:spPr>
            <a:xfrm rot="5400000">
              <a:off x="10702963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77421BE5-6F53-79BB-A81F-7FCA5EF20C3C}"/>
                </a:ext>
              </a:extLst>
            </p:cNvPr>
            <p:cNvSpPr/>
            <p:nvPr/>
          </p:nvSpPr>
          <p:spPr>
            <a:xfrm rot="5400000">
              <a:off x="10587590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A9640259-F47B-C67C-CEE1-4C6C8FE4478C}"/>
              </a:ext>
            </a:extLst>
          </p:cNvPr>
          <p:cNvGrpSpPr/>
          <p:nvPr/>
        </p:nvGrpSpPr>
        <p:grpSpPr>
          <a:xfrm rot="5400000">
            <a:off x="4859713" y="3802135"/>
            <a:ext cx="271440" cy="44932"/>
            <a:chOff x="10589709" y="3516627"/>
            <a:chExt cx="271440" cy="44932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BE04C1D-745C-7F1A-2AD5-1E8E1237D035}"/>
                </a:ext>
              </a:extLst>
            </p:cNvPr>
            <p:cNvSpPr/>
            <p:nvPr/>
          </p:nvSpPr>
          <p:spPr>
            <a:xfrm rot="5400000">
              <a:off x="10818336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1C9BBF15-FB50-659A-DB51-769902D82CD4}"/>
                </a:ext>
              </a:extLst>
            </p:cNvPr>
            <p:cNvSpPr/>
            <p:nvPr/>
          </p:nvSpPr>
          <p:spPr>
            <a:xfrm rot="5400000">
              <a:off x="10702963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8BBE2DB8-B02B-E2A6-D565-23D4A5730B76}"/>
                </a:ext>
              </a:extLst>
            </p:cNvPr>
            <p:cNvSpPr/>
            <p:nvPr/>
          </p:nvSpPr>
          <p:spPr>
            <a:xfrm rot="5400000">
              <a:off x="10587590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38B0D625-A748-7F1D-D045-B1F11815C6F3}"/>
              </a:ext>
            </a:extLst>
          </p:cNvPr>
          <p:cNvGrpSpPr/>
          <p:nvPr/>
        </p:nvGrpSpPr>
        <p:grpSpPr>
          <a:xfrm rot="5400000">
            <a:off x="8649698" y="3796600"/>
            <a:ext cx="271440" cy="44932"/>
            <a:chOff x="10589709" y="3516627"/>
            <a:chExt cx="271440" cy="44932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F8B3A6A-84E4-510D-0AD5-47107CE5E94C}"/>
                </a:ext>
              </a:extLst>
            </p:cNvPr>
            <p:cNvSpPr/>
            <p:nvPr/>
          </p:nvSpPr>
          <p:spPr>
            <a:xfrm rot="5400000">
              <a:off x="10818336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54069B6-EF88-EF15-3F1E-051A234B2832}"/>
                </a:ext>
              </a:extLst>
            </p:cNvPr>
            <p:cNvSpPr/>
            <p:nvPr/>
          </p:nvSpPr>
          <p:spPr>
            <a:xfrm rot="5400000">
              <a:off x="10702963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C062FF5D-0751-993F-2992-59251AAC62E8}"/>
                </a:ext>
              </a:extLst>
            </p:cNvPr>
            <p:cNvSpPr/>
            <p:nvPr/>
          </p:nvSpPr>
          <p:spPr>
            <a:xfrm rot="5400000">
              <a:off x="10587590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ACFDA886-2FBD-39AD-D2E1-5B8E22894AF6}"/>
              </a:ext>
            </a:extLst>
          </p:cNvPr>
          <p:cNvGrpSpPr/>
          <p:nvPr/>
        </p:nvGrpSpPr>
        <p:grpSpPr>
          <a:xfrm rot="2791616">
            <a:off x="6839464" y="3796598"/>
            <a:ext cx="271440" cy="44932"/>
            <a:chOff x="10589709" y="3516627"/>
            <a:chExt cx="271440" cy="44932"/>
          </a:xfrm>
        </p:grpSpPr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25E1F022-2E5B-382B-D317-BFF74F15CD3C}"/>
                </a:ext>
              </a:extLst>
            </p:cNvPr>
            <p:cNvSpPr/>
            <p:nvPr/>
          </p:nvSpPr>
          <p:spPr>
            <a:xfrm rot="5400000">
              <a:off x="10818336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DFB7CE61-39DD-51FC-131E-D0D406A4A921}"/>
                </a:ext>
              </a:extLst>
            </p:cNvPr>
            <p:cNvSpPr/>
            <p:nvPr/>
          </p:nvSpPr>
          <p:spPr>
            <a:xfrm rot="5400000">
              <a:off x="10702963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AD2440F6-A2F3-C1FD-FE6B-55C8DD48A147}"/>
                </a:ext>
              </a:extLst>
            </p:cNvPr>
            <p:cNvSpPr/>
            <p:nvPr/>
          </p:nvSpPr>
          <p:spPr>
            <a:xfrm rot="5400000">
              <a:off x="10587590" y="3518746"/>
              <a:ext cx="44932" cy="40694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56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BF7F5-0769-C04B-237B-074EA69B6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4BEEF89-1723-ECC9-6015-15B7F2CFC552}"/>
              </a:ext>
            </a:extLst>
          </p:cNvPr>
          <p:cNvSpPr txBox="1"/>
          <p:nvPr/>
        </p:nvSpPr>
        <p:spPr>
          <a:xfrm>
            <a:off x="877824" y="475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>
                <a:solidFill>
                  <a:srgbClr val="A02B93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02B93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8CC7DD-8D4E-24E1-2887-AE1219A1D28A}"/>
              </a:ext>
            </a:extLst>
          </p:cNvPr>
          <p:cNvSpPr txBox="1"/>
          <p:nvPr/>
        </p:nvSpPr>
        <p:spPr>
          <a:xfrm>
            <a:off x="1012601" y="890896"/>
            <a:ext cx="935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inputs are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qubits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gonna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outputs are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are.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inputs and outputs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s-E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AF7E96A-32B9-53EA-FB9E-B2D34DF5C337}"/>
                  </a:ext>
                </a:extLst>
              </p:cNvPr>
              <p:cNvSpPr txBox="1"/>
              <p:nvPr/>
            </p:nvSpPr>
            <p:spPr>
              <a:xfrm>
                <a:off x="1012602" y="1445610"/>
                <a:ext cx="2993914" cy="467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𝑛𝑜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𝑖𝑛𝑝𝑢𝑡𝑠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𝑂𝑟𝑑𝑒𝑟</m:t>
                      </m:r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𝑜𝑢𝑡𝑝𝑢𝑡𝑠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𝑂𝑟𝑑𝑒𝑟</m:t>
                          </m:r>
                        </m:sup>
                      </m:sSup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𝑐𝑜𝑟𝑒𝑠</m:t>
                      </m:r>
                    </m:oMath>
                  </m:oMathPara>
                </a14:m>
                <a:endParaRPr 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AF7E96A-32B9-53EA-FB9E-B2D34DF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2" y="1445610"/>
                <a:ext cx="2993914" cy="467500"/>
              </a:xfrm>
              <a:prstGeom prst="rect">
                <a:avLst/>
              </a:prstGeom>
              <a:blipFill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DF29994-366A-4419-05E7-6622B8063339}"/>
                  </a:ext>
                </a:extLst>
              </p:cNvPr>
              <p:cNvSpPr/>
              <p:nvPr/>
            </p:nvSpPr>
            <p:spPr>
              <a:xfrm rot="16200000">
                <a:off x="973921" y="3592629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DF29994-366A-4419-05E7-6622B8063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3921" y="3592629"/>
                <a:ext cx="716507" cy="274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7CEA66-2E33-46FC-2CE8-E3104CF49BA0}"/>
                  </a:ext>
                </a:extLst>
              </p:cNvPr>
              <p:cNvSpPr/>
              <p:nvPr/>
            </p:nvSpPr>
            <p:spPr>
              <a:xfrm rot="16200000">
                <a:off x="973919" y="4458628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7CEA66-2E33-46FC-2CE8-E3104CF49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3919" y="4458628"/>
                <a:ext cx="716507" cy="274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rapecio 16">
            <a:extLst>
              <a:ext uri="{FF2B5EF4-FFF2-40B4-BE49-F238E27FC236}">
                <a16:creationId xmlns:a16="http://schemas.microsoft.com/office/drawing/2014/main" id="{6BAA1442-6766-C7E2-CEA4-8F633601DBB9}"/>
              </a:ext>
            </a:extLst>
          </p:cNvPr>
          <p:cNvSpPr/>
          <p:nvPr/>
        </p:nvSpPr>
        <p:spPr>
          <a:xfrm rot="16200000">
            <a:off x="1706216" y="3618496"/>
            <a:ext cx="655721" cy="222584"/>
          </a:xfrm>
          <a:prstGeom prst="trapezoid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18" name="Trapecio 17">
            <a:extLst>
              <a:ext uri="{FF2B5EF4-FFF2-40B4-BE49-F238E27FC236}">
                <a16:creationId xmlns:a16="http://schemas.microsoft.com/office/drawing/2014/main" id="{B54AC84C-1F51-D561-0242-3321982BFA13}"/>
              </a:ext>
            </a:extLst>
          </p:cNvPr>
          <p:cNvSpPr/>
          <p:nvPr/>
        </p:nvSpPr>
        <p:spPr>
          <a:xfrm rot="16200000">
            <a:off x="1706216" y="4484496"/>
            <a:ext cx="655721" cy="222584"/>
          </a:xfrm>
          <a:prstGeom prst="trapezoid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1F182EC-5100-9291-CB75-C8E1C8282B45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flipV="1">
            <a:off x="1469335" y="3729788"/>
            <a:ext cx="453450" cy="1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0B5FA52-34C5-C3B7-F24F-A1205547591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1469333" y="4595788"/>
            <a:ext cx="453452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DDAF7548-4049-63C1-F93F-5A639DDD5801}"/>
                  </a:ext>
                </a:extLst>
              </p:cNvPr>
              <p:cNvSpPr/>
              <p:nvPr/>
            </p:nvSpPr>
            <p:spPr>
              <a:xfrm rot="16200000">
                <a:off x="2869958" y="2473832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DDAF7548-4049-63C1-F93F-5A639DDD5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69958" y="2473832"/>
                <a:ext cx="716507" cy="274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F0952586-2AC3-47BF-0BF7-C1CC519AD100}"/>
                  </a:ext>
                </a:extLst>
              </p:cNvPr>
              <p:cNvSpPr/>
              <p:nvPr/>
            </p:nvSpPr>
            <p:spPr>
              <a:xfrm rot="16200000">
                <a:off x="973919" y="5324627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F0952586-2AC3-47BF-0BF7-C1CC519AD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3919" y="5324627"/>
                <a:ext cx="716507" cy="274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34C71323-A8EB-FEAE-DF37-42E13B4FB640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2145369" y="3070698"/>
            <a:ext cx="1852089" cy="659090"/>
          </a:xfrm>
          <a:prstGeom prst="bentConnector3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7631A517-F655-7A3D-455E-A82C99C1B751}"/>
              </a:ext>
            </a:extLst>
          </p:cNvPr>
          <p:cNvCxnSpPr>
            <a:cxnSpLocks/>
            <a:stCxn id="18" idx="2"/>
            <a:endCxn id="61" idx="2"/>
          </p:cNvCxnSpPr>
          <p:nvPr/>
        </p:nvCxnSpPr>
        <p:spPr>
          <a:xfrm flipV="1">
            <a:off x="2145369" y="3207233"/>
            <a:ext cx="1861111" cy="1388555"/>
          </a:xfrm>
          <a:prstGeom prst="bentConnector3">
            <a:avLst>
              <a:gd name="adj1" fmla="val 64546"/>
            </a:avLst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ECDCCB82-AE0F-CE90-B26F-5AF5DE2B98EA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1469333" y="3327500"/>
            <a:ext cx="2528125" cy="2134287"/>
          </a:xfrm>
          <a:prstGeom prst="bentConnector3">
            <a:avLst>
              <a:gd name="adj1" fmla="val 86407"/>
            </a:avLst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Diagrama de flujo: o 49">
            <a:extLst>
              <a:ext uri="{FF2B5EF4-FFF2-40B4-BE49-F238E27FC236}">
                <a16:creationId xmlns:a16="http://schemas.microsoft.com/office/drawing/2014/main" id="{4DAD221E-FF6C-B6E2-8D30-1607B1FC839E}"/>
              </a:ext>
            </a:extLst>
          </p:cNvPr>
          <p:cNvSpPr/>
          <p:nvPr/>
        </p:nvSpPr>
        <p:spPr>
          <a:xfrm>
            <a:off x="5737051" y="3043301"/>
            <a:ext cx="336884" cy="327862"/>
          </a:xfrm>
          <a:prstGeom prst="flowChartOr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BC16DE3D-4034-7AB5-6751-85AD3D6CD4A4}"/>
              </a:ext>
            </a:extLst>
          </p:cNvPr>
          <p:cNvCxnSpPr>
            <a:cxnSpLocks/>
            <a:stCxn id="61" idx="0"/>
            <a:endCxn id="50" idx="2"/>
          </p:cNvCxnSpPr>
          <p:nvPr/>
        </p:nvCxnSpPr>
        <p:spPr>
          <a:xfrm flipV="1">
            <a:off x="4334342" y="3207232"/>
            <a:ext cx="1402709" cy="1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0066133-6A50-156C-B98A-D460586A8F92}"/>
              </a:ext>
            </a:extLst>
          </p:cNvPr>
          <p:cNvCxnSpPr>
            <a:endCxn id="50" idx="0"/>
          </p:cNvCxnSpPr>
          <p:nvPr/>
        </p:nvCxnSpPr>
        <p:spPr>
          <a:xfrm>
            <a:off x="5905493" y="2785311"/>
            <a:ext cx="0" cy="25799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313E555E-383E-7A76-EDD6-26B6A9344DD5}"/>
                  </a:ext>
                </a:extLst>
              </p:cNvPr>
              <p:cNvSpPr txBox="1"/>
              <p:nvPr/>
            </p:nvSpPr>
            <p:spPr>
              <a:xfrm>
                <a:off x="5674884" y="2635543"/>
                <a:ext cx="320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313E555E-383E-7A76-EDD6-26B6A9344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84" y="2635543"/>
                <a:ext cx="32092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ángulo 60">
            <a:extLst>
              <a:ext uri="{FF2B5EF4-FFF2-40B4-BE49-F238E27FC236}">
                <a16:creationId xmlns:a16="http://schemas.microsoft.com/office/drawing/2014/main" id="{5F310945-833B-A32F-B7C5-75C7D5C7C24C}"/>
              </a:ext>
            </a:extLst>
          </p:cNvPr>
          <p:cNvSpPr/>
          <p:nvPr/>
        </p:nvSpPr>
        <p:spPr>
          <a:xfrm rot="5400000">
            <a:off x="3715214" y="3043302"/>
            <a:ext cx="910394" cy="32786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Cambria Math" panose="02040503050406030204" pitchFamily="18" charset="0"/>
              </a:rPr>
              <a:t>OR</a:t>
            </a:r>
            <a:endParaRPr lang="en-US" sz="1200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DBD0E3A5-853F-B025-5F3B-06F854022D41}"/>
              </a:ext>
            </a:extLst>
          </p:cNvPr>
          <p:cNvCxnSpPr>
            <a:stCxn id="31" idx="2"/>
          </p:cNvCxnSpPr>
          <p:nvPr/>
        </p:nvCxnSpPr>
        <p:spPr>
          <a:xfrm>
            <a:off x="3365372" y="2610992"/>
            <a:ext cx="632086" cy="298120"/>
          </a:xfrm>
          <a:prstGeom prst="bentConnector3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736EEE83-2BC8-B0D5-31AE-87785596B1CD}"/>
                  </a:ext>
                </a:extLst>
              </p:cNvPr>
              <p:cNvSpPr/>
              <p:nvPr/>
            </p:nvSpPr>
            <p:spPr>
              <a:xfrm>
                <a:off x="6118043" y="6456587"/>
                <a:ext cx="716507" cy="274320"/>
              </a:xfrm>
              <a:prstGeom prst="rect">
                <a:avLst/>
              </a:prstGeom>
              <a:solidFill>
                <a:srgbClr val="FFFFCC"/>
              </a:solidFill>
              <a:ln w="15875">
                <a:solidFill>
                  <a:srgbClr val="0000FF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0" rIns="9144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736EEE83-2BC8-B0D5-31AE-87785596B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43" y="6456587"/>
                <a:ext cx="716507" cy="2743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rgbClr val="0000FF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ángulo 70">
            <a:extLst>
              <a:ext uri="{FF2B5EF4-FFF2-40B4-BE49-F238E27FC236}">
                <a16:creationId xmlns:a16="http://schemas.microsoft.com/office/drawing/2014/main" id="{0E9CE355-41BC-EDF5-B088-8030CCF21981}"/>
              </a:ext>
            </a:extLst>
          </p:cNvPr>
          <p:cNvSpPr/>
          <p:nvPr/>
        </p:nvSpPr>
        <p:spPr>
          <a:xfrm rot="5400000">
            <a:off x="6707843" y="3592187"/>
            <a:ext cx="589844" cy="32786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Cambria Math" panose="02040503050406030204" pitchFamily="18" charset="0"/>
              </a:rPr>
              <a:t>XOR</a:t>
            </a:r>
            <a:endParaRPr lang="en-US" sz="1200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79" name="Diagrama de flujo: retraso 78">
            <a:extLst>
              <a:ext uri="{FF2B5EF4-FFF2-40B4-BE49-F238E27FC236}">
                <a16:creationId xmlns:a16="http://schemas.microsoft.com/office/drawing/2014/main" id="{68602468-2C7B-ABAD-F8EC-8AC23C2EACBE}"/>
              </a:ext>
            </a:extLst>
          </p:cNvPr>
          <p:cNvSpPr/>
          <p:nvPr/>
        </p:nvSpPr>
        <p:spPr>
          <a:xfrm>
            <a:off x="5691932" y="3615801"/>
            <a:ext cx="427121" cy="461664"/>
          </a:xfrm>
          <a:prstGeom prst="flowChartDelay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80" name="Diagrama de flujo: retraso 79">
            <a:extLst>
              <a:ext uri="{FF2B5EF4-FFF2-40B4-BE49-F238E27FC236}">
                <a16:creationId xmlns:a16="http://schemas.microsoft.com/office/drawing/2014/main" id="{71F4087A-885F-1E5E-96BA-3B043D90AE24}"/>
              </a:ext>
            </a:extLst>
          </p:cNvPr>
          <p:cNvSpPr/>
          <p:nvPr/>
        </p:nvSpPr>
        <p:spPr>
          <a:xfrm>
            <a:off x="5691932" y="4332681"/>
            <a:ext cx="427121" cy="434930"/>
          </a:xfrm>
          <a:prstGeom prst="flowChartDelay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81" name="Diagrama de flujo: retraso 80">
            <a:extLst>
              <a:ext uri="{FF2B5EF4-FFF2-40B4-BE49-F238E27FC236}">
                <a16:creationId xmlns:a16="http://schemas.microsoft.com/office/drawing/2014/main" id="{4E9D0C88-8ABF-AFDD-503E-C59367D322A6}"/>
              </a:ext>
            </a:extLst>
          </p:cNvPr>
          <p:cNvSpPr/>
          <p:nvPr/>
        </p:nvSpPr>
        <p:spPr>
          <a:xfrm>
            <a:off x="5690922" y="5049561"/>
            <a:ext cx="427121" cy="434930"/>
          </a:xfrm>
          <a:prstGeom prst="flowChartDelay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82" name="Diagrama de flujo: retraso 81">
            <a:extLst>
              <a:ext uri="{FF2B5EF4-FFF2-40B4-BE49-F238E27FC236}">
                <a16:creationId xmlns:a16="http://schemas.microsoft.com/office/drawing/2014/main" id="{24034FEC-CEE0-7992-3E02-AAB481F52816}"/>
              </a:ext>
            </a:extLst>
          </p:cNvPr>
          <p:cNvSpPr/>
          <p:nvPr/>
        </p:nvSpPr>
        <p:spPr>
          <a:xfrm>
            <a:off x="5690922" y="5766441"/>
            <a:ext cx="427121" cy="434930"/>
          </a:xfrm>
          <a:prstGeom prst="flowChartDelay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532141AE-CB6B-ECCF-2E56-68769367FDBE}"/>
              </a:ext>
            </a:extLst>
          </p:cNvPr>
          <p:cNvCxnSpPr/>
          <p:nvPr/>
        </p:nvCxnSpPr>
        <p:spPr>
          <a:xfrm>
            <a:off x="5013155" y="3207232"/>
            <a:ext cx="661729" cy="455198"/>
          </a:xfrm>
          <a:prstGeom prst="bentConnector3">
            <a:avLst>
              <a:gd name="adj1" fmla="val 0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5EE51F14-2F7B-C498-CA11-B5B9498414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3581" y="3692006"/>
            <a:ext cx="737926" cy="678774"/>
          </a:xfrm>
          <a:prstGeom prst="bentConnector3">
            <a:avLst>
              <a:gd name="adj1" fmla="val 99729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386ADD4A-9EE4-6133-A9F5-8F7DCBA9FE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0575" y="4418203"/>
            <a:ext cx="737926" cy="678774"/>
          </a:xfrm>
          <a:prstGeom prst="bentConnector3">
            <a:avLst>
              <a:gd name="adj1" fmla="val 99729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26733471-91CD-D6F8-A136-E47A9AA632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0575" y="5146914"/>
            <a:ext cx="737926" cy="678774"/>
          </a:xfrm>
          <a:prstGeom prst="bentConnector3">
            <a:avLst>
              <a:gd name="adj1" fmla="val 99729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C11B5331-CB55-E363-9AF0-269987099098}"/>
              </a:ext>
            </a:extLst>
          </p:cNvPr>
          <p:cNvSpPr/>
          <p:nvPr/>
        </p:nvSpPr>
        <p:spPr>
          <a:xfrm>
            <a:off x="5606703" y="3817920"/>
            <a:ext cx="66173" cy="5742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agrama de flujo: conector 94">
            <a:extLst>
              <a:ext uri="{FF2B5EF4-FFF2-40B4-BE49-F238E27FC236}">
                <a16:creationId xmlns:a16="http://schemas.microsoft.com/office/drawing/2014/main" id="{D46D35D9-CCF7-E912-21AA-CA5E7B7A64B0}"/>
              </a:ext>
            </a:extLst>
          </p:cNvPr>
          <p:cNvSpPr/>
          <p:nvPr/>
        </p:nvSpPr>
        <p:spPr>
          <a:xfrm>
            <a:off x="5608711" y="3986108"/>
            <a:ext cx="66173" cy="5742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grama de flujo: conector 95">
            <a:extLst>
              <a:ext uri="{FF2B5EF4-FFF2-40B4-BE49-F238E27FC236}">
                <a16:creationId xmlns:a16="http://schemas.microsoft.com/office/drawing/2014/main" id="{97EB7388-CCE9-FAB6-0471-7E3EC07803EC}"/>
              </a:ext>
            </a:extLst>
          </p:cNvPr>
          <p:cNvSpPr/>
          <p:nvPr/>
        </p:nvSpPr>
        <p:spPr>
          <a:xfrm>
            <a:off x="5610709" y="4521899"/>
            <a:ext cx="66173" cy="5742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agrama de flujo: conector 96">
            <a:extLst>
              <a:ext uri="{FF2B5EF4-FFF2-40B4-BE49-F238E27FC236}">
                <a16:creationId xmlns:a16="http://schemas.microsoft.com/office/drawing/2014/main" id="{B5909AC4-5709-81A2-709C-601934CAC4D5}"/>
              </a:ext>
            </a:extLst>
          </p:cNvPr>
          <p:cNvSpPr/>
          <p:nvPr/>
        </p:nvSpPr>
        <p:spPr>
          <a:xfrm>
            <a:off x="5622752" y="5399833"/>
            <a:ext cx="66173" cy="5742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7998E330-9A88-DCC0-4E14-056B80AD2629}"/>
              </a:ext>
            </a:extLst>
          </p:cNvPr>
          <p:cNvCxnSpPr>
            <a:endCxn id="94" idx="2"/>
          </p:cNvCxnSpPr>
          <p:nvPr/>
        </p:nvCxnSpPr>
        <p:spPr>
          <a:xfrm>
            <a:off x="3071413" y="3729788"/>
            <a:ext cx="2535290" cy="116845"/>
          </a:xfrm>
          <a:prstGeom prst="bentConnector3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7DA013C2-0B84-9A4B-64C9-C7F32CA0FB55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4345396" y="3846633"/>
            <a:ext cx="1265313" cy="703979"/>
          </a:xfrm>
          <a:prstGeom prst="bentConnector3">
            <a:avLst>
              <a:gd name="adj1" fmla="val 79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456B70F9-BF8C-A1B8-2A67-9FD6814087B3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4345396" y="4550146"/>
            <a:ext cx="1345526" cy="716880"/>
          </a:xfrm>
          <a:prstGeom prst="bentConnector3">
            <a:avLst>
              <a:gd name="adj1" fmla="val -75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ector: angular 111">
            <a:extLst>
              <a:ext uri="{FF2B5EF4-FFF2-40B4-BE49-F238E27FC236}">
                <a16:creationId xmlns:a16="http://schemas.microsoft.com/office/drawing/2014/main" id="{00494E7B-C67E-C296-9640-37286C29FB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45396" y="5267026"/>
            <a:ext cx="1345526" cy="716880"/>
          </a:xfrm>
          <a:prstGeom prst="bentConnector3">
            <a:avLst>
              <a:gd name="adj1" fmla="val -75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714A5F69-55F8-DCEB-72AB-B64AA89AEF6F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3344827" y="4014821"/>
            <a:ext cx="2263884" cy="584602"/>
          </a:xfrm>
          <a:prstGeom prst="bentConnector3">
            <a:avLst>
              <a:gd name="adj1" fmla="val 31133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26C680FF-3C36-B4B5-75A3-C15F75C709DA}"/>
              </a:ext>
            </a:extLst>
          </p:cNvPr>
          <p:cNvCxnSpPr>
            <a:endCxn id="97" idx="2"/>
          </p:cNvCxnSpPr>
          <p:nvPr/>
        </p:nvCxnSpPr>
        <p:spPr>
          <a:xfrm>
            <a:off x="4048623" y="4595788"/>
            <a:ext cx="1574129" cy="832758"/>
          </a:xfrm>
          <a:prstGeom prst="bentConnector3">
            <a:avLst>
              <a:gd name="adj1" fmla="val 318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AFA25F8D-1495-7722-C408-778BFDC271F8}"/>
              </a:ext>
            </a:extLst>
          </p:cNvPr>
          <p:cNvCxnSpPr/>
          <p:nvPr/>
        </p:nvCxnSpPr>
        <p:spPr>
          <a:xfrm>
            <a:off x="4048623" y="5428546"/>
            <a:ext cx="1640302" cy="701543"/>
          </a:xfrm>
          <a:prstGeom prst="bentConnector3">
            <a:avLst>
              <a:gd name="adj1" fmla="val 122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24340D38-4A03-6277-5C02-4D520FC512EE}"/>
              </a:ext>
            </a:extLst>
          </p:cNvPr>
          <p:cNvSpPr/>
          <p:nvPr/>
        </p:nvSpPr>
        <p:spPr>
          <a:xfrm rot="5400000">
            <a:off x="6707843" y="4266646"/>
            <a:ext cx="589844" cy="32786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Cambria Math" panose="02040503050406030204" pitchFamily="18" charset="0"/>
              </a:rPr>
              <a:t>XOR</a:t>
            </a:r>
            <a:endParaRPr lang="en-US" sz="1200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FC0A1C65-BF28-F318-9854-ECC9A438F0BA}"/>
              </a:ext>
            </a:extLst>
          </p:cNvPr>
          <p:cNvSpPr/>
          <p:nvPr/>
        </p:nvSpPr>
        <p:spPr>
          <a:xfrm rot="5400000">
            <a:off x="6707843" y="4986119"/>
            <a:ext cx="589844" cy="32786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Cambria Math" panose="02040503050406030204" pitchFamily="18" charset="0"/>
              </a:rPr>
              <a:t>XOR</a:t>
            </a:r>
            <a:endParaRPr lang="en-US" sz="1200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2D898C89-FA5B-6DFE-018C-78739CEBFBFF}"/>
              </a:ext>
            </a:extLst>
          </p:cNvPr>
          <p:cNvSpPr/>
          <p:nvPr/>
        </p:nvSpPr>
        <p:spPr>
          <a:xfrm rot="5400000">
            <a:off x="6707975" y="5706838"/>
            <a:ext cx="589844" cy="32786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Cambria Math" panose="02040503050406030204" pitchFamily="18" charset="0"/>
              </a:rPr>
              <a:t>XOR</a:t>
            </a:r>
            <a:endParaRPr lang="en-US" sz="1200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4E3EE97B-A1DA-7CD8-6022-3DA8E2807AB2}"/>
              </a:ext>
            </a:extLst>
          </p:cNvPr>
          <p:cNvCxnSpPr>
            <a:cxnSpLocks/>
          </p:cNvCxnSpPr>
          <p:nvPr/>
        </p:nvCxnSpPr>
        <p:spPr>
          <a:xfrm>
            <a:off x="4047613" y="4704347"/>
            <a:ext cx="1641312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1188B842-4ABE-4226-BBB7-847860B369F5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118043" y="5971033"/>
            <a:ext cx="718481" cy="103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EC7919F4-BDFC-F77A-AD7C-FF39B497CB3D}"/>
              </a:ext>
            </a:extLst>
          </p:cNvPr>
          <p:cNvCxnSpPr>
            <a:cxnSpLocks/>
          </p:cNvCxnSpPr>
          <p:nvPr/>
        </p:nvCxnSpPr>
        <p:spPr>
          <a:xfrm flipV="1">
            <a:off x="6122627" y="5257800"/>
            <a:ext cx="718481" cy="103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9" name="Conector recto de flecha 218">
            <a:extLst>
              <a:ext uri="{FF2B5EF4-FFF2-40B4-BE49-F238E27FC236}">
                <a16:creationId xmlns:a16="http://schemas.microsoft.com/office/drawing/2014/main" id="{9DB59D99-DAD7-8505-F699-F3827BE808CD}"/>
              </a:ext>
            </a:extLst>
          </p:cNvPr>
          <p:cNvCxnSpPr>
            <a:cxnSpLocks/>
          </p:cNvCxnSpPr>
          <p:nvPr/>
        </p:nvCxnSpPr>
        <p:spPr>
          <a:xfrm flipV="1">
            <a:off x="6122627" y="4544568"/>
            <a:ext cx="718481" cy="103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2CA97A24-13CE-BA34-60C0-16BF0F7986B6}"/>
              </a:ext>
            </a:extLst>
          </p:cNvPr>
          <p:cNvCxnSpPr>
            <a:cxnSpLocks/>
          </p:cNvCxnSpPr>
          <p:nvPr/>
        </p:nvCxnSpPr>
        <p:spPr>
          <a:xfrm flipV="1">
            <a:off x="6122627" y="3822192"/>
            <a:ext cx="718481" cy="103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Conector: angular 221">
            <a:extLst>
              <a:ext uri="{FF2B5EF4-FFF2-40B4-BE49-F238E27FC236}">
                <a16:creationId xmlns:a16="http://schemas.microsoft.com/office/drawing/2014/main" id="{C6884168-CA4F-668C-09A1-2E15BBABE4BF}"/>
              </a:ext>
            </a:extLst>
          </p:cNvPr>
          <p:cNvCxnSpPr>
            <a:stCxn id="70" idx="0"/>
          </p:cNvCxnSpPr>
          <p:nvPr/>
        </p:nvCxnSpPr>
        <p:spPr>
          <a:xfrm rot="5400000" flipH="1" flipV="1">
            <a:off x="5213819" y="4835857"/>
            <a:ext cx="2883208" cy="358253"/>
          </a:xfrm>
          <a:prstGeom prst="bentConnector3">
            <a:avLst>
              <a:gd name="adj1" fmla="val 100076"/>
            </a:avLst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BF0CFA6D-DFDB-F554-FFF0-0ED2AD1FA940}"/>
              </a:ext>
            </a:extLst>
          </p:cNvPr>
          <p:cNvCxnSpPr/>
          <p:nvPr/>
        </p:nvCxnSpPr>
        <p:spPr>
          <a:xfrm>
            <a:off x="6476296" y="4307122"/>
            <a:ext cx="364812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D8571E88-04C3-79EA-AFF6-071BA9BF3326}"/>
              </a:ext>
            </a:extLst>
          </p:cNvPr>
          <p:cNvCxnSpPr/>
          <p:nvPr/>
        </p:nvCxnSpPr>
        <p:spPr>
          <a:xfrm>
            <a:off x="6479243" y="5020056"/>
            <a:ext cx="364812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29A92D84-B947-2541-A45F-A077513D6684}"/>
              </a:ext>
            </a:extLst>
          </p:cNvPr>
          <p:cNvCxnSpPr/>
          <p:nvPr/>
        </p:nvCxnSpPr>
        <p:spPr>
          <a:xfrm>
            <a:off x="6479243" y="5733288"/>
            <a:ext cx="364812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9" name="Diagrama de flujo: o 228">
            <a:extLst>
              <a:ext uri="{FF2B5EF4-FFF2-40B4-BE49-F238E27FC236}">
                <a16:creationId xmlns:a16="http://schemas.microsoft.com/office/drawing/2014/main" id="{4168ADC4-FF0F-3180-6C15-8A701E4A5BC5}"/>
              </a:ext>
            </a:extLst>
          </p:cNvPr>
          <p:cNvSpPr/>
          <p:nvPr/>
        </p:nvSpPr>
        <p:spPr>
          <a:xfrm>
            <a:off x="8875814" y="3044952"/>
            <a:ext cx="336884" cy="327862"/>
          </a:xfrm>
          <a:prstGeom prst="flowChartOr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41807727-376D-DF9E-B2B6-9891145D60AE}"/>
              </a:ext>
            </a:extLst>
          </p:cNvPr>
          <p:cNvCxnSpPr>
            <a:endCxn id="229" idx="0"/>
          </p:cNvCxnSpPr>
          <p:nvPr/>
        </p:nvCxnSpPr>
        <p:spPr>
          <a:xfrm>
            <a:off x="9044256" y="2786962"/>
            <a:ext cx="0" cy="25799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1C75A74C-7287-E793-55A0-859FCE996CC1}"/>
                  </a:ext>
                </a:extLst>
              </p:cNvPr>
              <p:cNvSpPr txBox="1"/>
              <p:nvPr/>
            </p:nvSpPr>
            <p:spPr>
              <a:xfrm>
                <a:off x="8817132" y="2610010"/>
                <a:ext cx="320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1C75A74C-7287-E793-55A0-859FCE99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132" y="2610010"/>
                <a:ext cx="32092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Conector recto de flecha 232">
            <a:extLst>
              <a:ext uri="{FF2B5EF4-FFF2-40B4-BE49-F238E27FC236}">
                <a16:creationId xmlns:a16="http://schemas.microsoft.com/office/drawing/2014/main" id="{0773C90A-F4C9-47E2-2EAA-1CC96F50A76E}"/>
              </a:ext>
            </a:extLst>
          </p:cNvPr>
          <p:cNvCxnSpPr>
            <a:stCxn id="50" idx="6"/>
            <a:endCxn id="229" idx="2"/>
          </p:cNvCxnSpPr>
          <p:nvPr/>
        </p:nvCxnSpPr>
        <p:spPr>
          <a:xfrm>
            <a:off x="6073935" y="3207232"/>
            <a:ext cx="2801879" cy="1651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5" name="Conector: angular 234">
            <a:extLst>
              <a:ext uri="{FF2B5EF4-FFF2-40B4-BE49-F238E27FC236}">
                <a16:creationId xmlns:a16="http://schemas.microsoft.com/office/drawing/2014/main" id="{E6B96662-ABF0-FB0E-96DD-FFF5C0FA2458}"/>
              </a:ext>
            </a:extLst>
          </p:cNvPr>
          <p:cNvCxnSpPr>
            <a:stCxn id="229" idx="6"/>
            <a:endCxn id="31" idx="0"/>
          </p:cNvCxnSpPr>
          <p:nvPr/>
        </p:nvCxnSpPr>
        <p:spPr>
          <a:xfrm flipH="1" flipV="1">
            <a:off x="3091052" y="2610992"/>
            <a:ext cx="6121646" cy="597891"/>
          </a:xfrm>
          <a:prstGeom prst="bentConnector5">
            <a:avLst>
              <a:gd name="adj1" fmla="val -3734"/>
              <a:gd name="adj2" fmla="val 187065"/>
              <a:gd name="adj3" fmla="val 103734"/>
            </a:avLst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7" name="Diagrama de flujo: retraso 236">
            <a:extLst>
              <a:ext uri="{FF2B5EF4-FFF2-40B4-BE49-F238E27FC236}">
                <a16:creationId xmlns:a16="http://schemas.microsoft.com/office/drawing/2014/main" id="{A9C0C429-6BC7-ADEE-F42D-485E9A9DCE94}"/>
              </a:ext>
            </a:extLst>
          </p:cNvPr>
          <p:cNvSpPr/>
          <p:nvPr/>
        </p:nvSpPr>
        <p:spPr>
          <a:xfrm>
            <a:off x="8804109" y="3611880"/>
            <a:ext cx="427121" cy="461664"/>
          </a:xfrm>
          <a:prstGeom prst="flowChartDelay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238" name="Diagrama de flujo: retraso 237">
            <a:extLst>
              <a:ext uri="{FF2B5EF4-FFF2-40B4-BE49-F238E27FC236}">
                <a16:creationId xmlns:a16="http://schemas.microsoft.com/office/drawing/2014/main" id="{B6D42712-A4A4-C925-D43A-2EEBDE1A7354}"/>
              </a:ext>
            </a:extLst>
          </p:cNvPr>
          <p:cNvSpPr/>
          <p:nvPr/>
        </p:nvSpPr>
        <p:spPr>
          <a:xfrm>
            <a:off x="8804109" y="4334256"/>
            <a:ext cx="427121" cy="434930"/>
          </a:xfrm>
          <a:prstGeom prst="flowChartDelay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239" name="Diagrama de flujo: retraso 238">
            <a:extLst>
              <a:ext uri="{FF2B5EF4-FFF2-40B4-BE49-F238E27FC236}">
                <a16:creationId xmlns:a16="http://schemas.microsoft.com/office/drawing/2014/main" id="{E0795037-9DF7-D211-1E93-378836F42646}"/>
              </a:ext>
            </a:extLst>
          </p:cNvPr>
          <p:cNvSpPr/>
          <p:nvPr/>
        </p:nvSpPr>
        <p:spPr>
          <a:xfrm>
            <a:off x="8803099" y="5047488"/>
            <a:ext cx="427121" cy="434930"/>
          </a:xfrm>
          <a:prstGeom prst="flowChartDelay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240" name="Diagrama de flujo: retraso 239">
            <a:extLst>
              <a:ext uri="{FF2B5EF4-FFF2-40B4-BE49-F238E27FC236}">
                <a16:creationId xmlns:a16="http://schemas.microsoft.com/office/drawing/2014/main" id="{6E657B69-28EF-AC5A-57DF-F56C9E379FE8}"/>
              </a:ext>
            </a:extLst>
          </p:cNvPr>
          <p:cNvSpPr/>
          <p:nvPr/>
        </p:nvSpPr>
        <p:spPr>
          <a:xfrm>
            <a:off x="8803099" y="5769864"/>
            <a:ext cx="427121" cy="434930"/>
          </a:xfrm>
          <a:prstGeom prst="flowChartDelay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241" name="Diagrama de flujo: conector 240">
            <a:extLst>
              <a:ext uri="{FF2B5EF4-FFF2-40B4-BE49-F238E27FC236}">
                <a16:creationId xmlns:a16="http://schemas.microsoft.com/office/drawing/2014/main" id="{6A8EF5B8-EBAA-B4F9-A6E6-80E8940C6B67}"/>
              </a:ext>
            </a:extLst>
          </p:cNvPr>
          <p:cNvSpPr/>
          <p:nvPr/>
        </p:nvSpPr>
        <p:spPr>
          <a:xfrm>
            <a:off x="8724896" y="3822192"/>
            <a:ext cx="66173" cy="5742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grama de flujo: conector 241">
            <a:extLst>
              <a:ext uri="{FF2B5EF4-FFF2-40B4-BE49-F238E27FC236}">
                <a16:creationId xmlns:a16="http://schemas.microsoft.com/office/drawing/2014/main" id="{10155E30-D525-0D1F-CEAF-5AA1F83A0EA8}"/>
              </a:ext>
            </a:extLst>
          </p:cNvPr>
          <p:cNvSpPr/>
          <p:nvPr/>
        </p:nvSpPr>
        <p:spPr>
          <a:xfrm>
            <a:off x="8720888" y="3986784"/>
            <a:ext cx="66173" cy="5742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Diagrama de flujo: conector 242">
            <a:extLst>
              <a:ext uri="{FF2B5EF4-FFF2-40B4-BE49-F238E27FC236}">
                <a16:creationId xmlns:a16="http://schemas.microsoft.com/office/drawing/2014/main" id="{55CC44BC-6193-AAC3-5AEE-5C5C5C3C1428}"/>
              </a:ext>
            </a:extLst>
          </p:cNvPr>
          <p:cNvSpPr/>
          <p:nvPr/>
        </p:nvSpPr>
        <p:spPr>
          <a:xfrm>
            <a:off x="8722886" y="4526280"/>
            <a:ext cx="66173" cy="5742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Diagrama de flujo: conector 243">
            <a:extLst>
              <a:ext uri="{FF2B5EF4-FFF2-40B4-BE49-F238E27FC236}">
                <a16:creationId xmlns:a16="http://schemas.microsoft.com/office/drawing/2014/main" id="{F864E34E-8618-5FE5-0C7A-1B705B9005BC}"/>
              </a:ext>
            </a:extLst>
          </p:cNvPr>
          <p:cNvSpPr/>
          <p:nvPr/>
        </p:nvSpPr>
        <p:spPr>
          <a:xfrm>
            <a:off x="8734929" y="5404104"/>
            <a:ext cx="66173" cy="5742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Conector: angular 245">
            <a:extLst>
              <a:ext uri="{FF2B5EF4-FFF2-40B4-BE49-F238E27FC236}">
                <a16:creationId xmlns:a16="http://schemas.microsoft.com/office/drawing/2014/main" id="{44822504-5EA3-B82D-86D1-F56DD1960EB0}"/>
              </a:ext>
            </a:extLst>
          </p:cNvPr>
          <p:cNvCxnSpPr/>
          <p:nvPr/>
        </p:nvCxnSpPr>
        <p:spPr>
          <a:xfrm rot="16200000" flipH="1">
            <a:off x="7272548" y="4326710"/>
            <a:ext cx="2648032" cy="409076"/>
          </a:xfrm>
          <a:prstGeom prst="bentConnector3">
            <a:avLst>
              <a:gd name="adj1" fmla="val 99980"/>
            </a:avLst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DC366D39-53EA-40AB-0D84-77ACEAFE6080}"/>
              </a:ext>
            </a:extLst>
          </p:cNvPr>
          <p:cNvCxnSpPr/>
          <p:nvPr/>
        </p:nvCxnSpPr>
        <p:spPr>
          <a:xfrm>
            <a:off x="8392026" y="3662429"/>
            <a:ext cx="425106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Conector recto de flecha 249">
            <a:extLst>
              <a:ext uri="{FF2B5EF4-FFF2-40B4-BE49-F238E27FC236}">
                <a16:creationId xmlns:a16="http://schemas.microsoft.com/office/drawing/2014/main" id="{8ABD63D7-90C9-B4AD-2B3B-3443537706C0}"/>
              </a:ext>
            </a:extLst>
          </p:cNvPr>
          <p:cNvCxnSpPr/>
          <p:nvPr/>
        </p:nvCxnSpPr>
        <p:spPr>
          <a:xfrm>
            <a:off x="8394192" y="4389120"/>
            <a:ext cx="425106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Conector recto de flecha 250">
            <a:extLst>
              <a:ext uri="{FF2B5EF4-FFF2-40B4-BE49-F238E27FC236}">
                <a16:creationId xmlns:a16="http://schemas.microsoft.com/office/drawing/2014/main" id="{A3C4E47B-2D77-3784-2EB9-56C191FCCF04}"/>
              </a:ext>
            </a:extLst>
          </p:cNvPr>
          <p:cNvCxnSpPr/>
          <p:nvPr/>
        </p:nvCxnSpPr>
        <p:spPr>
          <a:xfrm>
            <a:off x="8394192" y="5102352"/>
            <a:ext cx="425106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CuadroTexto 252">
                <a:extLst>
                  <a:ext uri="{FF2B5EF4-FFF2-40B4-BE49-F238E27FC236}">
                    <a16:creationId xmlns:a16="http://schemas.microsoft.com/office/drawing/2014/main" id="{79E33216-3779-9A0B-7497-C95888E30417}"/>
                  </a:ext>
                </a:extLst>
              </p:cNvPr>
              <p:cNvSpPr txBox="1"/>
              <p:nvPr/>
            </p:nvSpPr>
            <p:spPr>
              <a:xfrm>
                <a:off x="2207475" y="3493416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3" name="CuadroTexto 252">
                <a:extLst>
                  <a:ext uri="{FF2B5EF4-FFF2-40B4-BE49-F238E27FC236}">
                    <a16:creationId xmlns:a16="http://schemas.microsoft.com/office/drawing/2014/main" id="{79E33216-3779-9A0B-7497-C95888E30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75" y="3493416"/>
                <a:ext cx="37221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CuadroTexto 253">
                <a:extLst>
                  <a:ext uri="{FF2B5EF4-FFF2-40B4-BE49-F238E27FC236}">
                    <a16:creationId xmlns:a16="http://schemas.microsoft.com/office/drawing/2014/main" id="{2A2E9E86-C46D-C1EA-F4AA-9F15B2008BF7}"/>
                  </a:ext>
                </a:extLst>
              </p:cNvPr>
              <p:cNvSpPr txBox="1"/>
              <p:nvPr/>
            </p:nvSpPr>
            <p:spPr>
              <a:xfrm>
                <a:off x="2202427" y="4357543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4" name="CuadroTexto 253">
                <a:extLst>
                  <a:ext uri="{FF2B5EF4-FFF2-40B4-BE49-F238E27FC236}">
                    <a16:creationId xmlns:a16="http://schemas.microsoft.com/office/drawing/2014/main" id="{2A2E9E86-C46D-C1EA-F4AA-9F15B2008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27" y="4357543"/>
                <a:ext cx="37221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CuadroTexto 255">
                <a:extLst>
                  <a:ext uri="{FF2B5EF4-FFF2-40B4-BE49-F238E27FC236}">
                    <a16:creationId xmlns:a16="http://schemas.microsoft.com/office/drawing/2014/main" id="{618E9B88-D889-1C31-0CB2-6121A4DC3300}"/>
                  </a:ext>
                </a:extLst>
              </p:cNvPr>
              <p:cNvSpPr txBox="1"/>
              <p:nvPr/>
            </p:nvSpPr>
            <p:spPr>
              <a:xfrm>
                <a:off x="7695880" y="6452721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6" name="CuadroTexto 255">
                <a:extLst>
                  <a:ext uri="{FF2B5EF4-FFF2-40B4-BE49-F238E27FC236}">
                    <a16:creationId xmlns:a16="http://schemas.microsoft.com/office/drawing/2014/main" id="{618E9B88-D889-1C31-0CB2-6121A4DC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880" y="6452721"/>
                <a:ext cx="37221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CuadroTexto 256">
                <a:extLst>
                  <a:ext uri="{FF2B5EF4-FFF2-40B4-BE49-F238E27FC236}">
                    <a16:creationId xmlns:a16="http://schemas.microsoft.com/office/drawing/2014/main" id="{79DCAB17-8C5A-5FF2-2D3C-B20ED8F42A26}"/>
                  </a:ext>
                </a:extLst>
              </p:cNvPr>
              <p:cNvSpPr txBox="1"/>
              <p:nvPr/>
            </p:nvSpPr>
            <p:spPr>
              <a:xfrm>
                <a:off x="7973574" y="6454080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7" name="CuadroTexto 256">
                <a:extLst>
                  <a:ext uri="{FF2B5EF4-FFF2-40B4-BE49-F238E27FC236}">
                    <a16:creationId xmlns:a16="http://schemas.microsoft.com/office/drawing/2014/main" id="{79DCAB17-8C5A-5FF2-2D3C-B20ED8F4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574" y="6454080"/>
                <a:ext cx="37221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CuadroTexto 257">
                <a:extLst>
                  <a:ext uri="{FF2B5EF4-FFF2-40B4-BE49-F238E27FC236}">
                    <a16:creationId xmlns:a16="http://schemas.microsoft.com/office/drawing/2014/main" id="{9368C888-BA65-B741-5D6A-9A7475969D58}"/>
                  </a:ext>
                </a:extLst>
              </p:cNvPr>
              <p:cNvSpPr txBox="1"/>
              <p:nvPr/>
            </p:nvSpPr>
            <p:spPr>
              <a:xfrm>
                <a:off x="6176490" y="6130089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8" name="CuadroTexto 257">
                <a:extLst>
                  <a:ext uri="{FF2B5EF4-FFF2-40B4-BE49-F238E27FC236}">
                    <a16:creationId xmlns:a16="http://schemas.microsoft.com/office/drawing/2014/main" id="{9368C888-BA65-B741-5D6A-9A747596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490" y="6130089"/>
                <a:ext cx="37221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Conector: angular 259">
            <a:extLst>
              <a:ext uri="{FF2B5EF4-FFF2-40B4-BE49-F238E27FC236}">
                <a16:creationId xmlns:a16="http://schemas.microsoft.com/office/drawing/2014/main" id="{0165F2AC-9D60-A889-9108-D6C97BF5C0AD}"/>
              </a:ext>
            </a:extLst>
          </p:cNvPr>
          <p:cNvCxnSpPr>
            <a:stCxn id="256" idx="0"/>
            <a:endCxn id="241" idx="2"/>
          </p:cNvCxnSpPr>
          <p:nvPr/>
        </p:nvCxnSpPr>
        <p:spPr>
          <a:xfrm rot="5400000" flipH="1" flipV="1">
            <a:off x="7002534" y="4730360"/>
            <a:ext cx="2601816" cy="842907"/>
          </a:xfrm>
          <a:prstGeom prst="bentConnector2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Conector: angular 261">
            <a:extLst>
              <a:ext uri="{FF2B5EF4-FFF2-40B4-BE49-F238E27FC236}">
                <a16:creationId xmlns:a16="http://schemas.microsoft.com/office/drawing/2014/main" id="{E75F0BEB-2DF5-B8C0-8601-92B7CC9373EC}"/>
              </a:ext>
            </a:extLst>
          </p:cNvPr>
          <p:cNvCxnSpPr>
            <a:stCxn id="257" idx="0"/>
            <a:endCxn id="242" idx="2"/>
          </p:cNvCxnSpPr>
          <p:nvPr/>
        </p:nvCxnSpPr>
        <p:spPr>
          <a:xfrm rot="5400000" flipH="1" flipV="1">
            <a:off x="7220994" y="4954187"/>
            <a:ext cx="2438583" cy="561205"/>
          </a:xfrm>
          <a:prstGeom prst="bentConnector2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Conector recto de flecha 263">
            <a:extLst>
              <a:ext uri="{FF2B5EF4-FFF2-40B4-BE49-F238E27FC236}">
                <a16:creationId xmlns:a16="http://schemas.microsoft.com/office/drawing/2014/main" id="{E798EE96-673E-82C4-8F4C-B5960C1C7B41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7878981" y="4544568"/>
            <a:ext cx="843905" cy="10425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Conector recto de flecha 266">
            <a:extLst>
              <a:ext uri="{FF2B5EF4-FFF2-40B4-BE49-F238E27FC236}">
                <a16:creationId xmlns:a16="http://schemas.microsoft.com/office/drawing/2014/main" id="{6619913C-FDEC-CCEE-6975-E31222A06A51}"/>
              </a:ext>
            </a:extLst>
          </p:cNvPr>
          <p:cNvCxnSpPr/>
          <p:nvPr/>
        </p:nvCxnSpPr>
        <p:spPr>
          <a:xfrm>
            <a:off x="8159683" y="4704347"/>
            <a:ext cx="641419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D043FAC9-0BD0-EE8C-9A63-C4FBEFFB643F}"/>
              </a:ext>
            </a:extLst>
          </p:cNvPr>
          <p:cNvCxnSpPr>
            <a:cxnSpLocks/>
            <a:endCxn id="239" idx="1"/>
          </p:cNvCxnSpPr>
          <p:nvPr/>
        </p:nvCxnSpPr>
        <p:spPr>
          <a:xfrm>
            <a:off x="7882128" y="5257800"/>
            <a:ext cx="920971" cy="7153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165B3897-5FF5-C00B-C747-E74BAB98EC38}"/>
              </a:ext>
            </a:extLst>
          </p:cNvPr>
          <p:cNvCxnSpPr>
            <a:cxnSpLocks/>
            <a:endCxn id="240" idx="1"/>
          </p:cNvCxnSpPr>
          <p:nvPr/>
        </p:nvCxnSpPr>
        <p:spPr>
          <a:xfrm>
            <a:off x="7882128" y="5971032"/>
            <a:ext cx="920971" cy="16297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6619913C-FDEC-CCEE-6975-E31222A06A51}"/>
              </a:ext>
            </a:extLst>
          </p:cNvPr>
          <p:cNvCxnSpPr>
            <a:cxnSpLocks/>
            <a:endCxn id="244" idx="2"/>
          </p:cNvCxnSpPr>
          <p:nvPr/>
        </p:nvCxnSpPr>
        <p:spPr>
          <a:xfrm>
            <a:off x="8156448" y="5422392"/>
            <a:ext cx="578481" cy="10425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Conector recto de flecha 272">
            <a:extLst>
              <a:ext uri="{FF2B5EF4-FFF2-40B4-BE49-F238E27FC236}">
                <a16:creationId xmlns:a16="http://schemas.microsoft.com/office/drawing/2014/main" id="{A30331D0-29C6-7171-0DDD-BB7D23BA18C5}"/>
              </a:ext>
            </a:extLst>
          </p:cNvPr>
          <p:cNvCxnSpPr/>
          <p:nvPr/>
        </p:nvCxnSpPr>
        <p:spPr>
          <a:xfrm>
            <a:off x="8156448" y="6135624"/>
            <a:ext cx="641419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5" name="Rectángulo 274">
            <a:extLst>
              <a:ext uri="{FF2B5EF4-FFF2-40B4-BE49-F238E27FC236}">
                <a16:creationId xmlns:a16="http://schemas.microsoft.com/office/drawing/2014/main" id="{1D9ED553-A3B5-10C2-9E82-459B424A24D4}"/>
              </a:ext>
            </a:extLst>
          </p:cNvPr>
          <p:cNvSpPr/>
          <p:nvPr/>
        </p:nvSpPr>
        <p:spPr>
          <a:xfrm rot="5400000">
            <a:off x="9824449" y="3592187"/>
            <a:ext cx="589844" cy="32786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Cambria Math" panose="02040503050406030204" pitchFamily="18" charset="0"/>
              </a:rPr>
              <a:t>XOR</a:t>
            </a:r>
            <a:endParaRPr lang="en-US" sz="1200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276" name="Rectángulo 275">
            <a:extLst>
              <a:ext uri="{FF2B5EF4-FFF2-40B4-BE49-F238E27FC236}">
                <a16:creationId xmlns:a16="http://schemas.microsoft.com/office/drawing/2014/main" id="{2382B106-F8BD-D2FD-2776-410D0F0A46F5}"/>
              </a:ext>
            </a:extLst>
          </p:cNvPr>
          <p:cNvSpPr/>
          <p:nvPr/>
        </p:nvSpPr>
        <p:spPr>
          <a:xfrm rot="5400000">
            <a:off x="9824449" y="4266646"/>
            <a:ext cx="589844" cy="32786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Cambria Math" panose="02040503050406030204" pitchFamily="18" charset="0"/>
              </a:rPr>
              <a:t>XOR</a:t>
            </a:r>
            <a:endParaRPr lang="en-US" sz="1200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277" name="Rectángulo 276">
            <a:extLst>
              <a:ext uri="{FF2B5EF4-FFF2-40B4-BE49-F238E27FC236}">
                <a16:creationId xmlns:a16="http://schemas.microsoft.com/office/drawing/2014/main" id="{D8CC7A73-27AD-4077-C974-AABA743496F6}"/>
              </a:ext>
            </a:extLst>
          </p:cNvPr>
          <p:cNvSpPr/>
          <p:nvPr/>
        </p:nvSpPr>
        <p:spPr>
          <a:xfrm rot="5400000">
            <a:off x="9824449" y="4986119"/>
            <a:ext cx="589844" cy="32786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Cambria Math" panose="02040503050406030204" pitchFamily="18" charset="0"/>
              </a:rPr>
              <a:t>XOR</a:t>
            </a:r>
            <a:endParaRPr lang="en-US" sz="1200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157F2396-66CD-ED14-5B89-7B99F8B313BD}"/>
              </a:ext>
            </a:extLst>
          </p:cNvPr>
          <p:cNvSpPr/>
          <p:nvPr/>
        </p:nvSpPr>
        <p:spPr>
          <a:xfrm rot="5400000">
            <a:off x="9824581" y="5706838"/>
            <a:ext cx="589844" cy="327862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FF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9144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FF"/>
                </a:solidFill>
                <a:latin typeface="Cambria Math" panose="02040503050406030204" pitchFamily="18" charset="0"/>
              </a:rPr>
              <a:t>XOR</a:t>
            </a:r>
            <a:endParaRPr lang="en-US" sz="1200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79" name="Conector recto de flecha 278">
            <a:extLst>
              <a:ext uri="{FF2B5EF4-FFF2-40B4-BE49-F238E27FC236}">
                <a16:creationId xmlns:a16="http://schemas.microsoft.com/office/drawing/2014/main" id="{80860914-4494-E595-14BE-38F89A247611}"/>
              </a:ext>
            </a:extLst>
          </p:cNvPr>
          <p:cNvCxnSpPr>
            <a:cxnSpLocks/>
          </p:cNvCxnSpPr>
          <p:nvPr/>
        </p:nvCxnSpPr>
        <p:spPr>
          <a:xfrm flipV="1">
            <a:off x="9234649" y="5971033"/>
            <a:ext cx="718481" cy="103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D745610B-E25C-9D3A-F1E4-9E3022172256}"/>
              </a:ext>
            </a:extLst>
          </p:cNvPr>
          <p:cNvCxnSpPr>
            <a:cxnSpLocks/>
          </p:cNvCxnSpPr>
          <p:nvPr/>
        </p:nvCxnSpPr>
        <p:spPr>
          <a:xfrm flipV="1">
            <a:off x="9239233" y="5257800"/>
            <a:ext cx="718481" cy="103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3C1EC41E-D184-57FC-7E21-7B406D9CEAB4}"/>
              </a:ext>
            </a:extLst>
          </p:cNvPr>
          <p:cNvCxnSpPr>
            <a:cxnSpLocks/>
          </p:cNvCxnSpPr>
          <p:nvPr/>
        </p:nvCxnSpPr>
        <p:spPr>
          <a:xfrm flipV="1">
            <a:off x="9239233" y="4544568"/>
            <a:ext cx="718481" cy="103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6922252C-E7F5-5E77-D9A2-8173C2721D02}"/>
              </a:ext>
            </a:extLst>
          </p:cNvPr>
          <p:cNvCxnSpPr>
            <a:cxnSpLocks/>
          </p:cNvCxnSpPr>
          <p:nvPr/>
        </p:nvCxnSpPr>
        <p:spPr>
          <a:xfrm flipV="1">
            <a:off x="9239233" y="3822192"/>
            <a:ext cx="718481" cy="103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3" name="Conector: angular 282">
            <a:extLst>
              <a:ext uri="{FF2B5EF4-FFF2-40B4-BE49-F238E27FC236}">
                <a16:creationId xmlns:a16="http://schemas.microsoft.com/office/drawing/2014/main" id="{97D00469-57BE-D97F-2964-A0A380456D21}"/>
              </a:ext>
            </a:extLst>
          </p:cNvPr>
          <p:cNvCxnSpPr/>
          <p:nvPr/>
        </p:nvCxnSpPr>
        <p:spPr>
          <a:xfrm rot="5400000" flipH="1" flipV="1">
            <a:off x="8330425" y="4835857"/>
            <a:ext cx="2883208" cy="358253"/>
          </a:xfrm>
          <a:prstGeom prst="bentConnector3">
            <a:avLst>
              <a:gd name="adj1" fmla="val 100076"/>
            </a:avLst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9A05433C-5FC5-62CF-5FCF-118BF367634E}"/>
              </a:ext>
            </a:extLst>
          </p:cNvPr>
          <p:cNvCxnSpPr/>
          <p:nvPr/>
        </p:nvCxnSpPr>
        <p:spPr>
          <a:xfrm>
            <a:off x="9592902" y="4307122"/>
            <a:ext cx="364812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E28962C3-1FD2-37E8-249C-1F96701A6001}"/>
              </a:ext>
            </a:extLst>
          </p:cNvPr>
          <p:cNvCxnSpPr/>
          <p:nvPr/>
        </p:nvCxnSpPr>
        <p:spPr>
          <a:xfrm>
            <a:off x="9595849" y="5020056"/>
            <a:ext cx="364812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D518B5BD-22CA-CBCF-8D20-937E9AE77EAF}"/>
              </a:ext>
            </a:extLst>
          </p:cNvPr>
          <p:cNvCxnSpPr/>
          <p:nvPr/>
        </p:nvCxnSpPr>
        <p:spPr>
          <a:xfrm>
            <a:off x="9595849" y="5733288"/>
            <a:ext cx="364812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headEnd type="oval"/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CuadroTexto 286">
                <a:extLst>
                  <a:ext uri="{FF2B5EF4-FFF2-40B4-BE49-F238E27FC236}">
                    <a16:creationId xmlns:a16="http://schemas.microsoft.com/office/drawing/2014/main" id="{F51F2EA8-907C-29AE-85E4-0ADD41727674}"/>
                  </a:ext>
                </a:extLst>
              </p:cNvPr>
              <p:cNvSpPr txBox="1"/>
              <p:nvPr/>
            </p:nvSpPr>
            <p:spPr>
              <a:xfrm>
                <a:off x="9400116" y="6407088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7" name="CuadroTexto 286">
                <a:extLst>
                  <a:ext uri="{FF2B5EF4-FFF2-40B4-BE49-F238E27FC236}">
                    <a16:creationId xmlns:a16="http://schemas.microsoft.com/office/drawing/2014/main" id="{F51F2EA8-907C-29AE-85E4-0ADD4172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116" y="6407088"/>
                <a:ext cx="372218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Conector recto de flecha 288">
            <a:extLst>
              <a:ext uri="{FF2B5EF4-FFF2-40B4-BE49-F238E27FC236}">
                <a16:creationId xmlns:a16="http://schemas.microsoft.com/office/drawing/2014/main" id="{AF794E1C-0E07-1DB4-E131-A24CAAA6B55C}"/>
              </a:ext>
            </a:extLst>
          </p:cNvPr>
          <p:cNvCxnSpPr>
            <a:stCxn id="71" idx="0"/>
          </p:cNvCxnSpPr>
          <p:nvPr/>
        </p:nvCxnSpPr>
        <p:spPr>
          <a:xfrm>
            <a:off x="7166696" y="3756118"/>
            <a:ext cx="256788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ector recto de flecha 302">
            <a:extLst>
              <a:ext uri="{FF2B5EF4-FFF2-40B4-BE49-F238E27FC236}">
                <a16:creationId xmlns:a16="http://schemas.microsoft.com/office/drawing/2014/main" id="{F1363BD1-064E-6E14-3DD2-FBDE2F758697}"/>
              </a:ext>
            </a:extLst>
          </p:cNvPr>
          <p:cNvCxnSpPr/>
          <p:nvPr/>
        </p:nvCxnSpPr>
        <p:spPr>
          <a:xfrm>
            <a:off x="7166696" y="4430577"/>
            <a:ext cx="256788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4" name="Conector recto de flecha 303">
            <a:extLst>
              <a:ext uri="{FF2B5EF4-FFF2-40B4-BE49-F238E27FC236}">
                <a16:creationId xmlns:a16="http://schemas.microsoft.com/office/drawing/2014/main" id="{8D558359-B69E-5BE6-2266-B190CBD7E378}"/>
              </a:ext>
            </a:extLst>
          </p:cNvPr>
          <p:cNvCxnSpPr/>
          <p:nvPr/>
        </p:nvCxnSpPr>
        <p:spPr>
          <a:xfrm>
            <a:off x="7166696" y="5150050"/>
            <a:ext cx="256788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922823D3-551C-3032-2CE8-D02874126FDC}"/>
              </a:ext>
            </a:extLst>
          </p:cNvPr>
          <p:cNvCxnSpPr/>
          <p:nvPr/>
        </p:nvCxnSpPr>
        <p:spPr>
          <a:xfrm>
            <a:off x="7166696" y="5870769"/>
            <a:ext cx="256788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CuadroTexto 305">
                <a:extLst>
                  <a:ext uri="{FF2B5EF4-FFF2-40B4-BE49-F238E27FC236}">
                    <a16:creationId xmlns:a16="http://schemas.microsoft.com/office/drawing/2014/main" id="{C88E0232-3BDB-3662-81A7-061FA14B630C}"/>
                  </a:ext>
                </a:extLst>
              </p:cNvPr>
              <p:cNvSpPr txBox="1"/>
              <p:nvPr/>
            </p:nvSpPr>
            <p:spPr>
              <a:xfrm>
                <a:off x="7157712" y="3493416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6" name="CuadroTexto 305">
                <a:extLst>
                  <a:ext uri="{FF2B5EF4-FFF2-40B4-BE49-F238E27FC236}">
                    <a16:creationId xmlns:a16="http://schemas.microsoft.com/office/drawing/2014/main" id="{C88E0232-3BDB-3662-81A7-061FA14B6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712" y="3493416"/>
                <a:ext cx="57900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uadroTexto 306">
                <a:extLst>
                  <a:ext uri="{FF2B5EF4-FFF2-40B4-BE49-F238E27FC236}">
                    <a16:creationId xmlns:a16="http://schemas.microsoft.com/office/drawing/2014/main" id="{48DB68DE-CE00-195E-7902-EAD4AA292349}"/>
                  </a:ext>
                </a:extLst>
              </p:cNvPr>
              <p:cNvSpPr txBox="1"/>
              <p:nvPr/>
            </p:nvSpPr>
            <p:spPr>
              <a:xfrm>
                <a:off x="7180553" y="4153578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7" name="CuadroTexto 306">
                <a:extLst>
                  <a:ext uri="{FF2B5EF4-FFF2-40B4-BE49-F238E27FC236}">
                    <a16:creationId xmlns:a16="http://schemas.microsoft.com/office/drawing/2014/main" id="{48DB68DE-CE00-195E-7902-EAD4AA29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553" y="4153578"/>
                <a:ext cx="57900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uadroTexto 307">
                <a:extLst>
                  <a:ext uri="{FF2B5EF4-FFF2-40B4-BE49-F238E27FC236}">
                    <a16:creationId xmlns:a16="http://schemas.microsoft.com/office/drawing/2014/main" id="{19144217-F15D-4ADC-B88B-7BB5D0E91DC6}"/>
                  </a:ext>
                </a:extLst>
              </p:cNvPr>
              <p:cNvSpPr txBox="1"/>
              <p:nvPr/>
            </p:nvSpPr>
            <p:spPr>
              <a:xfrm>
                <a:off x="7181563" y="4855128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8" name="CuadroTexto 307">
                <a:extLst>
                  <a:ext uri="{FF2B5EF4-FFF2-40B4-BE49-F238E27FC236}">
                    <a16:creationId xmlns:a16="http://schemas.microsoft.com/office/drawing/2014/main" id="{19144217-F15D-4ADC-B88B-7BB5D0E91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63" y="4855128"/>
                <a:ext cx="57900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uadroTexto 308">
                <a:extLst>
                  <a:ext uri="{FF2B5EF4-FFF2-40B4-BE49-F238E27FC236}">
                    <a16:creationId xmlns:a16="http://schemas.microsoft.com/office/drawing/2014/main" id="{B66F5955-ACC1-1CD5-2401-EA6E979A4C21}"/>
                  </a:ext>
                </a:extLst>
              </p:cNvPr>
              <p:cNvSpPr txBox="1"/>
              <p:nvPr/>
            </p:nvSpPr>
            <p:spPr>
              <a:xfrm>
                <a:off x="7185371" y="5598164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9" name="CuadroTexto 308">
                <a:extLst>
                  <a:ext uri="{FF2B5EF4-FFF2-40B4-BE49-F238E27FC236}">
                    <a16:creationId xmlns:a16="http://schemas.microsoft.com/office/drawing/2014/main" id="{B66F5955-ACC1-1CD5-2401-EA6E979A4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71" y="5598164"/>
                <a:ext cx="57900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 recto de flecha 309">
            <a:extLst>
              <a:ext uri="{FF2B5EF4-FFF2-40B4-BE49-F238E27FC236}">
                <a16:creationId xmlns:a16="http://schemas.microsoft.com/office/drawing/2014/main" id="{A461F21E-9DD1-A97C-866D-0BF6C795E0E4}"/>
              </a:ext>
            </a:extLst>
          </p:cNvPr>
          <p:cNvCxnSpPr/>
          <p:nvPr/>
        </p:nvCxnSpPr>
        <p:spPr>
          <a:xfrm>
            <a:off x="10282075" y="3756118"/>
            <a:ext cx="256788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22934DB0-023E-5E5F-6D10-0B9DD304C7F0}"/>
              </a:ext>
            </a:extLst>
          </p:cNvPr>
          <p:cNvCxnSpPr/>
          <p:nvPr/>
        </p:nvCxnSpPr>
        <p:spPr>
          <a:xfrm>
            <a:off x="10282075" y="4430577"/>
            <a:ext cx="256788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2" name="Conector recto de flecha 311">
            <a:extLst>
              <a:ext uri="{FF2B5EF4-FFF2-40B4-BE49-F238E27FC236}">
                <a16:creationId xmlns:a16="http://schemas.microsoft.com/office/drawing/2014/main" id="{8BD59A7A-3FE9-3101-9A9D-45EFBC80B02C}"/>
              </a:ext>
            </a:extLst>
          </p:cNvPr>
          <p:cNvCxnSpPr/>
          <p:nvPr/>
        </p:nvCxnSpPr>
        <p:spPr>
          <a:xfrm>
            <a:off x="10282075" y="5150050"/>
            <a:ext cx="256788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3" name="Conector recto de flecha 312">
            <a:extLst>
              <a:ext uri="{FF2B5EF4-FFF2-40B4-BE49-F238E27FC236}">
                <a16:creationId xmlns:a16="http://schemas.microsoft.com/office/drawing/2014/main" id="{CCADC083-496D-9B65-67F3-D7056E79C2D6}"/>
              </a:ext>
            </a:extLst>
          </p:cNvPr>
          <p:cNvCxnSpPr/>
          <p:nvPr/>
        </p:nvCxnSpPr>
        <p:spPr>
          <a:xfrm>
            <a:off x="10282075" y="5870769"/>
            <a:ext cx="256788" cy="0"/>
          </a:xfrm>
          <a:prstGeom prst="straightConnector1">
            <a:avLst/>
          </a:prstGeom>
          <a:solidFill>
            <a:srgbClr val="FFFFCC"/>
          </a:solidFill>
          <a:ln w="158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CuadroTexto 313">
                <a:extLst>
                  <a:ext uri="{FF2B5EF4-FFF2-40B4-BE49-F238E27FC236}">
                    <a16:creationId xmlns:a16="http://schemas.microsoft.com/office/drawing/2014/main" id="{3D42B45F-99F8-C732-328F-C9FFA17FD1BE}"/>
                  </a:ext>
                </a:extLst>
              </p:cNvPr>
              <p:cNvSpPr txBox="1"/>
              <p:nvPr/>
            </p:nvSpPr>
            <p:spPr>
              <a:xfrm>
                <a:off x="10273091" y="3493416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4" name="CuadroTexto 313">
                <a:extLst>
                  <a:ext uri="{FF2B5EF4-FFF2-40B4-BE49-F238E27FC236}">
                    <a16:creationId xmlns:a16="http://schemas.microsoft.com/office/drawing/2014/main" id="{3D42B45F-99F8-C732-328F-C9FFA17F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091" y="3493416"/>
                <a:ext cx="57900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CuadroTexto 314">
                <a:extLst>
                  <a:ext uri="{FF2B5EF4-FFF2-40B4-BE49-F238E27FC236}">
                    <a16:creationId xmlns:a16="http://schemas.microsoft.com/office/drawing/2014/main" id="{AAF5868D-0CC7-A30D-97BD-E3B177F56A1E}"/>
                  </a:ext>
                </a:extLst>
              </p:cNvPr>
              <p:cNvSpPr txBox="1"/>
              <p:nvPr/>
            </p:nvSpPr>
            <p:spPr>
              <a:xfrm>
                <a:off x="10295932" y="4153578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5" name="CuadroTexto 314">
                <a:extLst>
                  <a:ext uri="{FF2B5EF4-FFF2-40B4-BE49-F238E27FC236}">
                    <a16:creationId xmlns:a16="http://schemas.microsoft.com/office/drawing/2014/main" id="{AAF5868D-0CC7-A30D-97BD-E3B177F5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932" y="4153578"/>
                <a:ext cx="57900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CuadroTexto 315">
                <a:extLst>
                  <a:ext uri="{FF2B5EF4-FFF2-40B4-BE49-F238E27FC236}">
                    <a16:creationId xmlns:a16="http://schemas.microsoft.com/office/drawing/2014/main" id="{37E19AB0-C13A-28FC-D2BA-695B4BDF7F71}"/>
                  </a:ext>
                </a:extLst>
              </p:cNvPr>
              <p:cNvSpPr txBox="1"/>
              <p:nvPr/>
            </p:nvSpPr>
            <p:spPr>
              <a:xfrm>
                <a:off x="10296942" y="4855128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6" name="CuadroTexto 315">
                <a:extLst>
                  <a:ext uri="{FF2B5EF4-FFF2-40B4-BE49-F238E27FC236}">
                    <a16:creationId xmlns:a16="http://schemas.microsoft.com/office/drawing/2014/main" id="{37E19AB0-C13A-28FC-D2BA-695B4BDF7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942" y="4855128"/>
                <a:ext cx="57900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uadroTexto 316">
                <a:extLst>
                  <a:ext uri="{FF2B5EF4-FFF2-40B4-BE49-F238E27FC236}">
                    <a16:creationId xmlns:a16="http://schemas.microsoft.com/office/drawing/2014/main" id="{B8F0BED8-18FC-AC8C-C76D-F37FF3432C09}"/>
                  </a:ext>
                </a:extLst>
              </p:cNvPr>
              <p:cNvSpPr txBox="1"/>
              <p:nvPr/>
            </p:nvSpPr>
            <p:spPr>
              <a:xfrm>
                <a:off x="10300750" y="5598164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s-E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7" name="CuadroTexto 316">
                <a:extLst>
                  <a:ext uri="{FF2B5EF4-FFF2-40B4-BE49-F238E27FC236}">
                    <a16:creationId xmlns:a16="http://schemas.microsoft.com/office/drawing/2014/main" id="{B8F0BED8-18FC-AC8C-C76D-F37FF343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750" y="5598164"/>
                <a:ext cx="57900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362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354</Words>
  <Application>Microsoft Office PowerPoint</Application>
  <PresentationFormat>Panorámica</PresentationFormat>
  <Paragraphs>154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Esteban Velasco larrea</dc:creator>
  <cp:lastModifiedBy>Joan Esteban Velasco larrea</cp:lastModifiedBy>
  <cp:revision>53</cp:revision>
  <dcterms:created xsi:type="dcterms:W3CDTF">2025-01-05T18:30:47Z</dcterms:created>
  <dcterms:modified xsi:type="dcterms:W3CDTF">2025-04-02T02:36:54Z</dcterms:modified>
</cp:coreProperties>
</file>