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layfair Display"/>
      <p:regular r:id="rId15"/>
      <p:bold r:id="rId16"/>
      <p:italic r:id="rId17"/>
      <p:boldItalic r:id="rId18"/>
    </p:embeddedFont>
    <p:embeddedFont>
      <p:font typeface="Montserrat"/>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7.xml"/><Relationship Id="rId22" Type="http://schemas.openxmlformats.org/officeDocument/2006/relationships/font" Target="fonts/Montserrat-boldItalic.fntdata"/><Relationship Id="rId10" Type="http://schemas.openxmlformats.org/officeDocument/2006/relationships/slide" Target="slides/slide6.xml"/><Relationship Id="rId21" Type="http://schemas.openxmlformats.org/officeDocument/2006/relationships/font" Target="fonts/Montserrat-italic.fntdata"/><Relationship Id="rId13" Type="http://schemas.openxmlformats.org/officeDocument/2006/relationships/slide" Target="slides/slide9.xml"/><Relationship Id="rId24" Type="http://schemas.openxmlformats.org/officeDocument/2006/relationships/font" Target="fonts/Oswald-bold.fntdata"/><Relationship Id="rId12" Type="http://schemas.openxmlformats.org/officeDocument/2006/relationships/slide" Target="slides/slide8.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regular.fntdata"/><Relationship Id="rId14" Type="http://schemas.openxmlformats.org/officeDocument/2006/relationships/slide" Target="slides/slide10.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slide" Target="slides/slide1.xml"/><Relationship Id="rId19" Type="http://schemas.openxmlformats.org/officeDocument/2006/relationships/font" Target="fonts/Montserrat-regular.fntdata"/><Relationship Id="rId6" Type="http://schemas.openxmlformats.org/officeDocument/2006/relationships/slide" Target="slides/slide2.xml"/><Relationship Id="rId18" Type="http://schemas.openxmlformats.org/officeDocument/2006/relationships/font" Target="fonts/PlayfairDispl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a:off x="4358475" y="0"/>
            <a:ext cx="3853200" cy="5143500"/>
          </a:xfrm>
          <a:prstGeom prst="rect">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344250" y="1403850"/>
            <a:ext cx="8455500" cy="2146800"/>
          </a:xfrm>
          <a:prstGeom prst="rect">
            <a:avLst/>
          </a:prstGeom>
          <a:solidFill>
            <a:srgbClr val="FFFFFF"/>
          </a:solidFill>
        </p:spPr>
        <p:txBody>
          <a:bodyPr anchorCtr="0" anchor="ctr" bIns="91425" lIns="91425" rIns="91425" wrap="square" tIns="91425"/>
          <a:lstStyle>
            <a:lvl1pPr lvl="0" algn="ctr">
              <a:spcBef>
                <a:spcPts val="0"/>
              </a:spcBef>
              <a:buSzPts val="6800"/>
              <a:buFont typeface="Playfair Display"/>
              <a:buNone/>
              <a:defRPr b="1" sz="6800">
                <a:latin typeface="Playfair Display"/>
                <a:ea typeface="Playfair Display"/>
                <a:cs typeface="Playfair Display"/>
                <a:sym typeface="Playfair Display"/>
              </a:defRPr>
            </a:lvl1pPr>
            <a:lvl2pPr lvl="1" algn="ctr">
              <a:spcBef>
                <a:spcPts val="0"/>
              </a:spcBef>
              <a:buSzPts val="6800"/>
              <a:buFont typeface="Playfair Display"/>
              <a:buNone/>
              <a:defRPr b="1" sz="6800">
                <a:latin typeface="Playfair Display"/>
                <a:ea typeface="Playfair Display"/>
                <a:cs typeface="Playfair Display"/>
                <a:sym typeface="Playfair Display"/>
              </a:defRPr>
            </a:lvl2pPr>
            <a:lvl3pPr lvl="2" algn="ctr">
              <a:spcBef>
                <a:spcPts val="0"/>
              </a:spcBef>
              <a:buSzPts val="6800"/>
              <a:buFont typeface="Playfair Display"/>
              <a:buNone/>
              <a:defRPr b="1" sz="6800">
                <a:latin typeface="Playfair Display"/>
                <a:ea typeface="Playfair Display"/>
                <a:cs typeface="Playfair Display"/>
                <a:sym typeface="Playfair Display"/>
              </a:defRPr>
            </a:lvl3pPr>
            <a:lvl4pPr lvl="3" algn="ctr">
              <a:spcBef>
                <a:spcPts val="0"/>
              </a:spcBef>
              <a:buSzPts val="6800"/>
              <a:buFont typeface="Playfair Display"/>
              <a:buNone/>
              <a:defRPr b="1" sz="6800">
                <a:latin typeface="Playfair Display"/>
                <a:ea typeface="Playfair Display"/>
                <a:cs typeface="Playfair Display"/>
                <a:sym typeface="Playfair Display"/>
              </a:defRPr>
            </a:lvl4pPr>
            <a:lvl5pPr lvl="4" algn="ctr">
              <a:spcBef>
                <a:spcPts val="0"/>
              </a:spcBef>
              <a:buSzPts val="6800"/>
              <a:buFont typeface="Playfair Display"/>
              <a:buNone/>
              <a:defRPr b="1" sz="6800">
                <a:latin typeface="Playfair Display"/>
                <a:ea typeface="Playfair Display"/>
                <a:cs typeface="Playfair Display"/>
                <a:sym typeface="Playfair Display"/>
              </a:defRPr>
            </a:lvl5pPr>
            <a:lvl6pPr lvl="5" algn="ctr">
              <a:spcBef>
                <a:spcPts val="0"/>
              </a:spcBef>
              <a:buSzPts val="6800"/>
              <a:buFont typeface="Playfair Display"/>
              <a:buNone/>
              <a:defRPr b="1" sz="6800">
                <a:latin typeface="Playfair Display"/>
                <a:ea typeface="Playfair Display"/>
                <a:cs typeface="Playfair Display"/>
                <a:sym typeface="Playfair Display"/>
              </a:defRPr>
            </a:lvl6pPr>
            <a:lvl7pPr lvl="6" algn="ctr">
              <a:spcBef>
                <a:spcPts val="0"/>
              </a:spcBef>
              <a:buSzPts val="6800"/>
              <a:buFont typeface="Playfair Display"/>
              <a:buNone/>
              <a:defRPr b="1" sz="6800">
                <a:latin typeface="Playfair Display"/>
                <a:ea typeface="Playfair Display"/>
                <a:cs typeface="Playfair Display"/>
                <a:sym typeface="Playfair Display"/>
              </a:defRPr>
            </a:lvl7pPr>
            <a:lvl8pPr lvl="7" algn="ctr">
              <a:spcBef>
                <a:spcPts val="0"/>
              </a:spcBef>
              <a:buSzPts val="6800"/>
              <a:buFont typeface="Playfair Display"/>
              <a:buNone/>
              <a:defRPr b="1" sz="6800">
                <a:latin typeface="Playfair Display"/>
                <a:ea typeface="Playfair Display"/>
                <a:cs typeface="Playfair Display"/>
                <a:sym typeface="Playfair Display"/>
              </a:defRPr>
            </a:lvl8pPr>
            <a:lvl9pPr lvl="8" algn="ctr">
              <a:spcBef>
                <a:spcPts val="0"/>
              </a:spcBef>
              <a:buSzPts val="6800"/>
              <a:buFont typeface="Playfair Display"/>
              <a:buNone/>
              <a:defRPr b="1" sz="6800">
                <a:latin typeface="Playfair Display"/>
                <a:ea typeface="Playfair Display"/>
                <a:cs typeface="Playfair Display"/>
                <a:sym typeface="Playfair Display"/>
              </a:defRPr>
            </a:lvl9pPr>
          </a:lstStyle>
          <a:p/>
        </p:txBody>
      </p:sp>
      <p:sp>
        <p:nvSpPr>
          <p:cNvPr id="13" name="Shape 13"/>
          <p:cNvSpPr txBox="1"/>
          <p:nvPr>
            <p:ph idx="1" type="subTitle"/>
          </p:nvPr>
        </p:nvSpPr>
        <p:spPr>
          <a:xfrm>
            <a:off x="344250" y="3550650"/>
            <a:ext cx="4910100" cy="577800"/>
          </a:xfrm>
          <a:prstGeom prst="rect">
            <a:avLst/>
          </a:prstGeom>
          <a:solidFill>
            <a:schemeClr val="dk2"/>
          </a:solidFill>
        </p:spPr>
        <p:txBody>
          <a:bodyPr anchorCtr="0" anchor="ctr" bIns="91425" lIns="91425"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Shape 1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999925"/>
            <a:ext cx="8520600" cy="2146200"/>
          </a:xfrm>
          <a:prstGeom prst="rect">
            <a:avLst/>
          </a:prstGeom>
        </p:spPr>
        <p:txBody>
          <a:bodyPr anchorCtr="0" anchor="b" bIns="91425" lIns="91425" rIns="91425" wrap="square" tIns="91425"/>
          <a:lstStyle>
            <a:lvl1pPr lvl="0" algn="ctr">
              <a:spcBef>
                <a:spcPts val="0"/>
              </a:spcBef>
              <a:buSzPts val="14000"/>
              <a:buFont typeface="Montserrat"/>
              <a:buNone/>
              <a:defRPr sz="14000">
                <a:latin typeface="Montserrat"/>
                <a:ea typeface="Montserrat"/>
                <a:cs typeface="Montserrat"/>
                <a:sym typeface="Montserrat"/>
              </a:defRPr>
            </a:lvl1pPr>
            <a:lvl2pPr lvl="1" algn="ctr">
              <a:spcBef>
                <a:spcPts val="0"/>
              </a:spcBef>
              <a:buSzPts val="14000"/>
              <a:buFont typeface="Montserrat"/>
              <a:buNone/>
              <a:defRPr sz="14000">
                <a:latin typeface="Montserrat"/>
                <a:ea typeface="Montserrat"/>
                <a:cs typeface="Montserrat"/>
                <a:sym typeface="Montserrat"/>
              </a:defRPr>
            </a:lvl2pPr>
            <a:lvl3pPr lvl="2" algn="ctr">
              <a:spcBef>
                <a:spcPts val="0"/>
              </a:spcBef>
              <a:buSzPts val="14000"/>
              <a:buFont typeface="Montserrat"/>
              <a:buNone/>
              <a:defRPr sz="14000">
                <a:latin typeface="Montserrat"/>
                <a:ea typeface="Montserrat"/>
                <a:cs typeface="Montserrat"/>
                <a:sym typeface="Montserrat"/>
              </a:defRPr>
            </a:lvl3pPr>
            <a:lvl4pPr lvl="3" algn="ctr">
              <a:spcBef>
                <a:spcPts val="0"/>
              </a:spcBef>
              <a:buSzPts val="14000"/>
              <a:buFont typeface="Montserrat"/>
              <a:buNone/>
              <a:defRPr sz="14000">
                <a:latin typeface="Montserrat"/>
                <a:ea typeface="Montserrat"/>
                <a:cs typeface="Montserrat"/>
                <a:sym typeface="Montserrat"/>
              </a:defRPr>
            </a:lvl4pPr>
            <a:lvl5pPr lvl="4" algn="ctr">
              <a:spcBef>
                <a:spcPts val="0"/>
              </a:spcBef>
              <a:buSzPts val="14000"/>
              <a:buFont typeface="Montserrat"/>
              <a:buNone/>
              <a:defRPr sz="14000">
                <a:latin typeface="Montserrat"/>
                <a:ea typeface="Montserrat"/>
                <a:cs typeface="Montserrat"/>
                <a:sym typeface="Montserrat"/>
              </a:defRPr>
            </a:lvl5pPr>
            <a:lvl6pPr lvl="5" algn="ctr">
              <a:spcBef>
                <a:spcPts val="0"/>
              </a:spcBef>
              <a:buSzPts val="14000"/>
              <a:buFont typeface="Montserrat"/>
              <a:buNone/>
              <a:defRPr sz="14000">
                <a:latin typeface="Montserrat"/>
                <a:ea typeface="Montserrat"/>
                <a:cs typeface="Montserrat"/>
                <a:sym typeface="Montserrat"/>
              </a:defRPr>
            </a:lvl6pPr>
            <a:lvl7pPr lvl="6" algn="ctr">
              <a:spcBef>
                <a:spcPts val="0"/>
              </a:spcBef>
              <a:buSzPts val="14000"/>
              <a:buFont typeface="Montserrat"/>
              <a:buNone/>
              <a:defRPr sz="14000">
                <a:latin typeface="Montserrat"/>
                <a:ea typeface="Montserrat"/>
                <a:cs typeface="Montserrat"/>
                <a:sym typeface="Montserrat"/>
              </a:defRPr>
            </a:lvl7pPr>
            <a:lvl8pPr lvl="7" algn="ctr">
              <a:spcBef>
                <a:spcPts val="0"/>
              </a:spcBef>
              <a:buSzPts val="14000"/>
              <a:buFont typeface="Montserrat"/>
              <a:buNone/>
              <a:defRPr sz="14000">
                <a:latin typeface="Montserrat"/>
                <a:ea typeface="Montserrat"/>
                <a:cs typeface="Montserrat"/>
                <a:sym typeface="Montserrat"/>
              </a:defRPr>
            </a:lvl8pPr>
            <a:lvl9pPr lvl="8" algn="ctr">
              <a:spcBef>
                <a:spcPts val="0"/>
              </a:spcBef>
              <a:buSzPts val="14000"/>
              <a:buFont typeface="Montserrat"/>
              <a:buNone/>
              <a:defRPr sz="14000">
                <a:latin typeface="Montserrat"/>
                <a:ea typeface="Montserrat"/>
                <a:cs typeface="Montserrat"/>
                <a:sym typeface="Montserrat"/>
              </a:defRPr>
            </a:lvl9pPr>
          </a:lstStyle>
          <a:p/>
        </p:txBody>
      </p:sp>
      <p:sp>
        <p:nvSpPr>
          <p:cNvPr id="50" name="Shape 50"/>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txBox="1"/>
          <p:nvPr>
            <p:ph type="title"/>
          </p:nvPr>
        </p:nvSpPr>
        <p:spPr>
          <a:xfrm>
            <a:off x="344250" y="1403850"/>
            <a:ext cx="8455500" cy="2146800"/>
          </a:xfrm>
          <a:prstGeom prst="rect">
            <a:avLst/>
          </a:prstGeom>
          <a:solidFill>
            <a:srgbClr val="FFFFFF"/>
          </a:solidFill>
        </p:spPr>
        <p:txBody>
          <a:bodyPr anchorCtr="0" anchor="ctr" bIns="91425" lIns="91425" rIns="91425" wrap="square" tIns="91425"/>
          <a:lstStyle>
            <a:lvl1pPr lvl="0" algn="ctr">
              <a:spcBef>
                <a:spcPts val="0"/>
              </a:spcBef>
              <a:buSzPts val="4800"/>
              <a:buFont typeface="Playfair Display"/>
              <a:buNone/>
              <a:defRPr b="1" sz="4800">
                <a:latin typeface="Playfair Display"/>
                <a:ea typeface="Playfair Display"/>
                <a:cs typeface="Playfair Display"/>
                <a:sym typeface="Playfair Display"/>
              </a:defRPr>
            </a:lvl1pPr>
            <a:lvl2pPr lvl="1" algn="ctr">
              <a:spcBef>
                <a:spcPts val="0"/>
              </a:spcBef>
              <a:buSzPts val="4800"/>
              <a:buFont typeface="Playfair Display"/>
              <a:buNone/>
              <a:defRPr b="1" sz="4800">
                <a:latin typeface="Playfair Display"/>
                <a:ea typeface="Playfair Display"/>
                <a:cs typeface="Playfair Display"/>
                <a:sym typeface="Playfair Display"/>
              </a:defRPr>
            </a:lvl2pPr>
            <a:lvl3pPr lvl="2" algn="ctr">
              <a:spcBef>
                <a:spcPts val="0"/>
              </a:spcBef>
              <a:buSzPts val="4800"/>
              <a:buFont typeface="Playfair Display"/>
              <a:buNone/>
              <a:defRPr b="1" sz="4800">
                <a:latin typeface="Playfair Display"/>
                <a:ea typeface="Playfair Display"/>
                <a:cs typeface="Playfair Display"/>
                <a:sym typeface="Playfair Display"/>
              </a:defRPr>
            </a:lvl3pPr>
            <a:lvl4pPr lvl="3" algn="ctr">
              <a:spcBef>
                <a:spcPts val="0"/>
              </a:spcBef>
              <a:buSzPts val="4800"/>
              <a:buFont typeface="Playfair Display"/>
              <a:buNone/>
              <a:defRPr b="1" sz="4800">
                <a:latin typeface="Playfair Display"/>
                <a:ea typeface="Playfair Display"/>
                <a:cs typeface="Playfair Display"/>
                <a:sym typeface="Playfair Display"/>
              </a:defRPr>
            </a:lvl4pPr>
            <a:lvl5pPr lvl="4" algn="ctr">
              <a:spcBef>
                <a:spcPts val="0"/>
              </a:spcBef>
              <a:buSzPts val="4800"/>
              <a:buFont typeface="Playfair Display"/>
              <a:buNone/>
              <a:defRPr b="1" sz="4800">
                <a:latin typeface="Playfair Display"/>
                <a:ea typeface="Playfair Display"/>
                <a:cs typeface="Playfair Display"/>
                <a:sym typeface="Playfair Display"/>
              </a:defRPr>
            </a:lvl5pPr>
            <a:lvl6pPr lvl="5" algn="ctr">
              <a:spcBef>
                <a:spcPts val="0"/>
              </a:spcBef>
              <a:buSzPts val="4800"/>
              <a:buFont typeface="Playfair Display"/>
              <a:buNone/>
              <a:defRPr b="1" sz="4800">
                <a:latin typeface="Playfair Display"/>
                <a:ea typeface="Playfair Display"/>
                <a:cs typeface="Playfair Display"/>
                <a:sym typeface="Playfair Display"/>
              </a:defRPr>
            </a:lvl6pPr>
            <a:lvl7pPr lvl="6" algn="ctr">
              <a:spcBef>
                <a:spcPts val="0"/>
              </a:spcBef>
              <a:buSzPts val="4800"/>
              <a:buFont typeface="Playfair Display"/>
              <a:buNone/>
              <a:defRPr b="1" sz="4800">
                <a:latin typeface="Playfair Display"/>
                <a:ea typeface="Playfair Display"/>
                <a:cs typeface="Playfair Display"/>
                <a:sym typeface="Playfair Display"/>
              </a:defRPr>
            </a:lvl7pPr>
            <a:lvl8pPr lvl="7" algn="ctr">
              <a:spcBef>
                <a:spcPts val="0"/>
              </a:spcBef>
              <a:buSzPts val="4800"/>
              <a:buFont typeface="Playfair Display"/>
              <a:buNone/>
              <a:defRPr b="1" sz="4800">
                <a:latin typeface="Playfair Display"/>
                <a:ea typeface="Playfair Display"/>
                <a:cs typeface="Playfair Display"/>
                <a:sym typeface="Playfair Display"/>
              </a:defRPr>
            </a:lvl8pPr>
            <a:lvl9pPr lvl="8" algn="ctr">
              <a:spcBef>
                <a:spcPts val="0"/>
              </a:spcBef>
              <a:buSzPts val="4800"/>
              <a:buFont typeface="Playfair Display"/>
              <a:buNone/>
              <a:defRPr b="1" sz="4800">
                <a:latin typeface="Playfair Display"/>
                <a:ea typeface="Playfair Display"/>
                <a:cs typeface="Playfair Display"/>
                <a:sym typeface="Playfair Display"/>
              </a:defRPr>
            </a:lvl9pPr>
          </a:lstStyle>
          <a:p/>
        </p:txBody>
      </p:sp>
      <p:sp>
        <p:nvSpPr>
          <p:cNvPr id="18" name="Shape 18"/>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1" name="Shape 21"/>
          <p:cNvSpPr txBox="1"/>
          <p:nvPr>
            <p:ph idx="1" type="body"/>
          </p:nvPr>
        </p:nvSpPr>
        <p:spPr>
          <a:xfrm>
            <a:off x="311700" y="1234075"/>
            <a:ext cx="8520600" cy="33348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2" name="Shape 22"/>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5" name="Shape 25"/>
          <p:cNvSpPr txBox="1"/>
          <p:nvPr>
            <p:ph idx="1" type="body"/>
          </p:nvPr>
        </p:nvSpPr>
        <p:spPr>
          <a:xfrm>
            <a:off x="311700" y="1234050"/>
            <a:ext cx="3999900" cy="33348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6" name="Shape 26"/>
          <p:cNvSpPr txBox="1"/>
          <p:nvPr>
            <p:ph idx="2" type="body"/>
          </p:nvPr>
        </p:nvSpPr>
        <p:spPr>
          <a:xfrm>
            <a:off x="4832400" y="1234050"/>
            <a:ext cx="3999900" cy="33348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0" name="Shape 30"/>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Shape 3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265500" y="1081675"/>
            <a:ext cx="4045200" cy="17862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2" name="Shape 42"/>
          <p:cNvSpPr txBox="1"/>
          <p:nvPr>
            <p:ph idx="1" type="subTitle"/>
          </p:nvPr>
        </p:nvSpPr>
        <p:spPr>
          <a:xfrm>
            <a:off x="265500" y="29214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4" name="Shape 4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ts val="3000"/>
              <a:buFont typeface="Oswald"/>
              <a:buNone/>
              <a:defRPr sz="3000">
                <a:solidFill>
                  <a:schemeClr val="dk2"/>
                </a:solidFill>
                <a:latin typeface="Oswald"/>
                <a:ea typeface="Oswald"/>
                <a:cs typeface="Oswald"/>
                <a:sym typeface="Oswald"/>
              </a:defRPr>
            </a:lvl1pPr>
            <a:lvl2pPr lvl="1">
              <a:spcBef>
                <a:spcPts val="0"/>
              </a:spcBef>
              <a:buClr>
                <a:schemeClr val="dk2"/>
              </a:buClr>
              <a:buSzPts val="3000"/>
              <a:buFont typeface="Oswald"/>
              <a:buNone/>
              <a:defRPr sz="3000">
                <a:solidFill>
                  <a:schemeClr val="dk2"/>
                </a:solidFill>
                <a:latin typeface="Oswald"/>
                <a:ea typeface="Oswald"/>
                <a:cs typeface="Oswald"/>
                <a:sym typeface="Oswald"/>
              </a:defRPr>
            </a:lvl2pPr>
            <a:lvl3pPr lvl="2">
              <a:spcBef>
                <a:spcPts val="0"/>
              </a:spcBef>
              <a:buClr>
                <a:schemeClr val="dk2"/>
              </a:buClr>
              <a:buSzPts val="3000"/>
              <a:buFont typeface="Oswald"/>
              <a:buNone/>
              <a:defRPr sz="3000">
                <a:solidFill>
                  <a:schemeClr val="dk2"/>
                </a:solidFill>
                <a:latin typeface="Oswald"/>
                <a:ea typeface="Oswald"/>
                <a:cs typeface="Oswald"/>
                <a:sym typeface="Oswald"/>
              </a:defRPr>
            </a:lvl3pPr>
            <a:lvl4pPr lvl="3">
              <a:spcBef>
                <a:spcPts val="0"/>
              </a:spcBef>
              <a:buClr>
                <a:schemeClr val="dk2"/>
              </a:buClr>
              <a:buSzPts val="3000"/>
              <a:buFont typeface="Oswald"/>
              <a:buNone/>
              <a:defRPr sz="3000">
                <a:solidFill>
                  <a:schemeClr val="dk2"/>
                </a:solidFill>
                <a:latin typeface="Oswald"/>
                <a:ea typeface="Oswald"/>
                <a:cs typeface="Oswald"/>
                <a:sym typeface="Oswald"/>
              </a:defRPr>
            </a:lvl4pPr>
            <a:lvl5pPr lvl="4">
              <a:spcBef>
                <a:spcPts val="0"/>
              </a:spcBef>
              <a:buClr>
                <a:schemeClr val="dk2"/>
              </a:buClr>
              <a:buSzPts val="3000"/>
              <a:buFont typeface="Oswald"/>
              <a:buNone/>
              <a:defRPr sz="3000">
                <a:solidFill>
                  <a:schemeClr val="dk2"/>
                </a:solidFill>
                <a:latin typeface="Oswald"/>
                <a:ea typeface="Oswald"/>
                <a:cs typeface="Oswald"/>
                <a:sym typeface="Oswald"/>
              </a:defRPr>
            </a:lvl5pPr>
            <a:lvl6pPr lvl="5">
              <a:spcBef>
                <a:spcPts val="0"/>
              </a:spcBef>
              <a:buClr>
                <a:schemeClr val="dk2"/>
              </a:buClr>
              <a:buSzPts val="3000"/>
              <a:buFont typeface="Oswald"/>
              <a:buNone/>
              <a:defRPr sz="3000">
                <a:solidFill>
                  <a:schemeClr val="dk2"/>
                </a:solidFill>
                <a:latin typeface="Oswald"/>
                <a:ea typeface="Oswald"/>
                <a:cs typeface="Oswald"/>
                <a:sym typeface="Oswald"/>
              </a:defRPr>
            </a:lvl6pPr>
            <a:lvl7pPr lvl="6">
              <a:spcBef>
                <a:spcPts val="0"/>
              </a:spcBef>
              <a:buClr>
                <a:schemeClr val="dk2"/>
              </a:buClr>
              <a:buSzPts val="3000"/>
              <a:buFont typeface="Oswald"/>
              <a:buNone/>
              <a:defRPr sz="3000">
                <a:solidFill>
                  <a:schemeClr val="dk2"/>
                </a:solidFill>
                <a:latin typeface="Oswald"/>
                <a:ea typeface="Oswald"/>
                <a:cs typeface="Oswald"/>
                <a:sym typeface="Oswald"/>
              </a:defRPr>
            </a:lvl7pPr>
            <a:lvl8pPr lvl="7">
              <a:spcBef>
                <a:spcPts val="0"/>
              </a:spcBef>
              <a:buClr>
                <a:schemeClr val="dk2"/>
              </a:buClr>
              <a:buSzPts val="3000"/>
              <a:buFont typeface="Oswald"/>
              <a:buNone/>
              <a:defRPr sz="3000">
                <a:solidFill>
                  <a:schemeClr val="dk2"/>
                </a:solidFill>
                <a:latin typeface="Oswald"/>
                <a:ea typeface="Oswald"/>
                <a:cs typeface="Oswald"/>
                <a:sym typeface="Oswald"/>
              </a:defRPr>
            </a:lvl8pPr>
            <a:lvl9pPr lvl="8">
              <a:spcBef>
                <a:spcPts val="0"/>
              </a:spcBef>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234075"/>
            <a:ext cx="8520600" cy="33348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pic>
        <p:nvPicPr>
          <p:cNvPr descr="Image result for pink design wallpaper" id="58" name="Shape 58"/>
          <p:cNvPicPr preferRelativeResize="0"/>
          <p:nvPr/>
        </p:nvPicPr>
        <p:blipFill>
          <a:blip r:embed="rId3">
            <a:alphaModFix/>
          </a:blip>
          <a:stretch>
            <a:fillRect/>
          </a:stretch>
        </p:blipFill>
        <p:spPr>
          <a:xfrm>
            <a:off x="0" y="46250"/>
            <a:ext cx="9143999" cy="5050975"/>
          </a:xfrm>
          <a:prstGeom prst="rect">
            <a:avLst/>
          </a:prstGeom>
          <a:noFill/>
          <a:ln>
            <a:noFill/>
          </a:ln>
        </p:spPr>
      </p:pic>
      <p:sp>
        <p:nvSpPr>
          <p:cNvPr id="59" name="Shape 59"/>
          <p:cNvSpPr txBox="1"/>
          <p:nvPr>
            <p:ph idx="4294967295" type="title"/>
          </p:nvPr>
        </p:nvSpPr>
        <p:spPr>
          <a:xfrm>
            <a:off x="2615975" y="132250"/>
            <a:ext cx="2954700" cy="1425000"/>
          </a:xfrm>
          <a:prstGeom prst="rect">
            <a:avLst/>
          </a:prstGeom>
        </p:spPr>
        <p:txBody>
          <a:bodyPr anchorCtr="0" anchor="b" bIns="91425" lIns="91425" rIns="91425" wrap="square" tIns="91425">
            <a:noAutofit/>
          </a:bodyPr>
          <a:lstStyle/>
          <a:p>
            <a:pPr indent="0" lvl="0" marL="0">
              <a:spcBef>
                <a:spcPts val="0"/>
              </a:spcBef>
              <a:buNone/>
            </a:pPr>
            <a:r>
              <a:rPr lang="en" sz="6000">
                <a:solidFill>
                  <a:srgbClr val="000000"/>
                </a:solidFill>
              </a:rPr>
              <a:t>PEEP</a:t>
            </a:r>
          </a:p>
        </p:txBody>
      </p:sp>
      <p:sp>
        <p:nvSpPr>
          <p:cNvPr id="60" name="Shape 60"/>
          <p:cNvSpPr txBox="1"/>
          <p:nvPr>
            <p:ph idx="4294967295" type="subTitle"/>
          </p:nvPr>
        </p:nvSpPr>
        <p:spPr>
          <a:xfrm>
            <a:off x="1783975" y="1365300"/>
            <a:ext cx="3290700" cy="2703300"/>
          </a:xfrm>
          <a:prstGeom prst="rect">
            <a:avLst/>
          </a:prstGeom>
          <a:ln>
            <a:noFill/>
          </a:ln>
        </p:spPr>
        <p:txBody>
          <a:bodyPr anchorCtr="0" anchor="t" bIns="91425" lIns="91425" rIns="91425" wrap="square" tIns="91425">
            <a:noAutofit/>
          </a:bodyPr>
          <a:lstStyle/>
          <a:p>
            <a:pPr indent="0" lvl="0" marL="0" rtl="0" algn="ctr">
              <a:lnSpc>
                <a:spcPct val="100000"/>
              </a:lnSpc>
              <a:spcBef>
                <a:spcPts val="0"/>
              </a:spcBef>
              <a:spcAft>
                <a:spcPts val="0"/>
              </a:spcAft>
              <a:buNone/>
            </a:pPr>
            <a:r>
              <a:rPr lang="en"/>
              <a:t>Women’s Hackathon</a:t>
            </a:r>
          </a:p>
          <a:p>
            <a:pPr indent="0" lvl="0" marL="0" rtl="0" algn="ctr">
              <a:lnSpc>
                <a:spcPct val="100000"/>
              </a:lnSpc>
              <a:spcBef>
                <a:spcPts val="0"/>
              </a:spcBef>
              <a:spcAft>
                <a:spcPts val="0"/>
              </a:spcAft>
              <a:buNone/>
            </a:pPr>
            <a:r>
              <a:rPr lang="en"/>
              <a:t>March 18, 2017</a:t>
            </a:r>
          </a:p>
          <a:p>
            <a:pPr indent="0" lvl="0" marL="0" rtl="0" algn="l">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en"/>
              <a:t>Charlene</a:t>
            </a:r>
          </a:p>
          <a:p>
            <a:pPr indent="0" lvl="0" marL="0" rtl="0" algn="ctr">
              <a:lnSpc>
                <a:spcPct val="100000"/>
              </a:lnSpc>
              <a:spcBef>
                <a:spcPts val="0"/>
              </a:spcBef>
              <a:spcAft>
                <a:spcPts val="0"/>
              </a:spcAft>
              <a:buNone/>
            </a:pPr>
            <a:r>
              <a:rPr lang="en"/>
              <a:t>Shawn</a:t>
            </a:r>
            <a:r>
              <a:rPr lang="en"/>
              <a:t> H.</a:t>
            </a:r>
          </a:p>
          <a:p>
            <a:pPr indent="0" lvl="0" marL="0" rtl="0" algn="ctr">
              <a:lnSpc>
                <a:spcPct val="100000"/>
              </a:lnSpc>
              <a:spcBef>
                <a:spcPts val="0"/>
              </a:spcBef>
              <a:spcAft>
                <a:spcPts val="0"/>
              </a:spcAft>
              <a:buNone/>
            </a:pPr>
            <a:r>
              <a:rPr lang="en"/>
              <a:t>CheryL </a:t>
            </a:r>
          </a:p>
          <a:p>
            <a:pPr indent="0" lvl="0" marL="0" rtl="0" algn="ctr">
              <a:lnSpc>
                <a:spcPct val="100000"/>
              </a:lnSpc>
              <a:spcBef>
                <a:spcPts val="0"/>
              </a:spcBef>
              <a:spcAft>
                <a:spcPts val="0"/>
              </a:spcAft>
              <a:buNone/>
            </a:pPr>
            <a:r>
              <a:rPr lang="en"/>
              <a:t>Sihyeon</a:t>
            </a:r>
          </a:p>
          <a:p>
            <a:pPr indent="0" lvl="0" marL="0" rtl="0" algn="ctr">
              <a:lnSpc>
                <a:spcPct val="100000"/>
              </a:lnSpc>
              <a:spcBef>
                <a:spcPts val="0"/>
              </a:spcBef>
              <a:spcAft>
                <a:spcPts val="0"/>
              </a:spcAft>
              <a:buNone/>
            </a:pPr>
            <a:r>
              <a:rPr lang="en"/>
              <a:t>Kushlani</a:t>
            </a:r>
          </a:p>
          <a:p>
            <a:pPr indent="0" lvl="0" marL="0" rtl="0" algn="ctr">
              <a:lnSpc>
                <a:spcPct val="100000"/>
              </a:lnSpc>
              <a:spcBef>
                <a:spcPts val="0"/>
              </a:spcBef>
              <a:spcAft>
                <a:spcPts val="0"/>
              </a:spcAft>
              <a:buNone/>
            </a:pPr>
            <a:r>
              <a:rPr lang="en"/>
              <a:t>Christine</a:t>
            </a:r>
          </a:p>
          <a:p>
            <a:pPr indent="0" lvl="0" marL="0" rtl="0" algn="ctr">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a:lnSpc>
                <a:spcPct val="100000"/>
              </a:lnSpc>
              <a:spcBef>
                <a:spcPts val="0"/>
              </a:spcBef>
              <a:buNone/>
            </a:pPr>
            <a:r>
              <a:t/>
            </a:r>
            <a:endParaRPr/>
          </a:p>
          <a:p>
            <a:pPr indent="0" lvl="0" mar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nvSpPr>
        <p:spPr>
          <a:xfrm>
            <a:off x="2158500" y="2090200"/>
            <a:ext cx="4827000" cy="10626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sz="4800">
                <a:solidFill>
                  <a:srgbClr val="FFFFFF"/>
                </a:solidFill>
                <a:latin typeface="Oswald"/>
                <a:ea typeface="Oswald"/>
                <a:cs typeface="Oswald"/>
                <a:sym typeface="Oswa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nvSpPr>
        <p:spPr>
          <a:xfrm>
            <a:off x="333075" y="254150"/>
            <a:ext cx="7545000" cy="11466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rPr lang="en" sz="4800" u="sng">
                <a:solidFill>
                  <a:srgbClr val="FFFFFF"/>
                </a:solidFill>
                <a:latin typeface="Oswald"/>
                <a:ea typeface="Oswald"/>
                <a:cs typeface="Oswald"/>
                <a:sym typeface="Oswald"/>
              </a:rPr>
              <a:t>Problem Statement</a:t>
            </a:r>
          </a:p>
        </p:txBody>
      </p:sp>
      <p:sp>
        <p:nvSpPr>
          <p:cNvPr id="66" name="Shape 66"/>
          <p:cNvSpPr txBox="1"/>
          <p:nvPr/>
        </p:nvSpPr>
        <p:spPr>
          <a:xfrm>
            <a:off x="2721238" y="616700"/>
            <a:ext cx="3332400" cy="16050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sz="3000">
              <a:solidFill>
                <a:srgbClr val="FFFFFF"/>
              </a:solidFill>
              <a:latin typeface="Oswald"/>
              <a:ea typeface="Oswald"/>
              <a:cs typeface="Oswald"/>
              <a:sym typeface="Oswald"/>
            </a:endParaRPr>
          </a:p>
          <a:p>
            <a:pPr indent="0" lvl="0" marL="0">
              <a:spcBef>
                <a:spcPts val="0"/>
              </a:spcBef>
              <a:buNone/>
            </a:pPr>
            <a:r>
              <a:rPr lang="en" sz="3000">
                <a:solidFill>
                  <a:srgbClr val="FFFFFF"/>
                </a:solidFill>
                <a:latin typeface="Oswald"/>
                <a:ea typeface="Oswald"/>
                <a:cs typeface="Oswald"/>
                <a:sym typeface="Oswald"/>
              </a:rPr>
              <a:t>It’s too easy for men to share private photos of a women without much consent.</a:t>
            </a:r>
          </a:p>
        </p:txBody>
      </p:sp>
      <p:pic>
        <p:nvPicPr>
          <p:cNvPr id="67" name="Shape 67"/>
          <p:cNvPicPr preferRelativeResize="0"/>
          <p:nvPr/>
        </p:nvPicPr>
        <p:blipFill>
          <a:blip r:embed="rId3">
            <a:alphaModFix/>
          </a:blip>
          <a:stretch>
            <a:fillRect/>
          </a:stretch>
        </p:blipFill>
        <p:spPr>
          <a:xfrm>
            <a:off x="333075" y="1525100"/>
            <a:ext cx="2243250" cy="2823700"/>
          </a:xfrm>
          <a:prstGeom prst="rect">
            <a:avLst/>
          </a:prstGeom>
          <a:noFill/>
          <a:ln>
            <a:noFill/>
          </a:ln>
        </p:spPr>
      </p:pic>
      <p:pic>
        <p:nvPicPr>
          <p:cNvPr id="68" name="Shape 68"/>
          <p:cNvPicPr preferRelativeResize="0"/>
          <p:nvPr/>
        </p:nvPicPr>
        <p:blipFill>
          <a:blip r:embed="rId4">
            <a:alphaModFix/>
          </a:blip>
          <a:stretch>
            <a:fillRect/>
          </a:stretch>
        </p:blipFill>
        <p:spPr>
          <a:xfrm>
            <a:off x="6288650" y="305225"/>
            <a:ext cx="2482450" cy="2610200"/>
          </a:xfrm>
          <a:prstGeom prst="rect">
            <a:avLst/>
          </a:prstGeom>
          <a:noFill/>
          <a:ln>
            <a:noFill/>
          </a:ln>
        </p:spPr>
      </p:pic>
      <p:pic>
        <p:nvPicPr>
          <p:cNvPr id="69" name="Shape 69"/>
          <p:cNvPicPr preferRelativeResize="0"/>
          <p:nvPr/>
        </p:nvPicPr>
        <p:blipFill>
          <a:blip r:embed="rId5">
            <a:alphaModFix/>
          </a:blip>
          <a:stretch>
            <a:fillRect/>
          </a:stretch>
        </p:blipFill>
        <p:spPr>
          <a:xfrm>
            <a:off x="4390475" y="3322400"/>
            <a:ext cx="2575575" cy="1352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nvSpPr>
        <p:spPr>
          <a:xfrm>
            <a:off x="5707625" y="123275"/>
            <a:ext cx="3300900" cy="45783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i="1" lang="en" sz="3000" u="sng">
                <a:solidFill>
                  <a:srgbClr val="FFFFFF"/>
                </a:solidFill>
                <a:latin typeface="Oswald"/>
                <a:ea typeface="Oswald"/>
                <a:cs typeface="Oswald"/>
                <a:sym typeface="Oswald"/>
              </a:rPr>
              <a:t>Statistics</a:t>
            </a:r>
          </a:p>
          <a:p>
            <a:pPr indent="0" lvl="0" marL="0" rtl="0" algn="ctr">
              <a:spcBef>
                <a:spcPts val="0"/>
              </a:spcBef>
              <a:buNone/>
            </a:pPr>
            <a:r>
              <a:t/>
            </a:r>
            <a:endParaRPr b="1" sz="1800" u="sng">
              <a:solidFill>
                <a:srgbClr val="FFFFFF"/>
              </a:solidFill>
              <a:latin typeface="Oswald"/>
              <a:ea typeface="Oswald"/>
              <a:cs typeface="Oswald"/>
              <a:sym typeface="Oswald"/>
            </a:endParaRPr>
          </a:p>
          <a:p>
            <a:pPr indent="-317500" lvl="0" marL="457200" rtl="0">
              <a:spcBef>
                <a:spcPts val="0"/>
              </a:spcBef>
              <a:buClr>
                <a:srgbClr val="FFFFFF"/>
              </a:buClr>
              <a:buSzPts val="1400"/>
              <a:buFont typeface="Oswald"/>
              <a:buChar char="-"/>
            </a:pPr>
            <a:r>
              <a:rPr lang="en">
                <a:solidFill>
                  <a:srgbClr val="FFFFFF"/>
                </a:solidFill>
                <a:latin typeface="Oswald"/>
                <a:ea typeface="Oswald"/>
                <a:cs typeface="Oswald"/>
                <a:sym typeface="Oswald"/>
              </a:rPr>
              <a:t>Pew Internet &amp; American Life Project </a:t>
            </a:r>
          </a:p>
          <a:p>
            <a:pPr indent="-317500" lvl="1" marL="914400" rtl="0">
              <a:spcBef>
                <a:spcPts val="0"/>
              </a:spcBef>
              <a:buClr>
                <a:srgbClr val="FFFFFF"/>
              </a:buClr>
              <a:buSzPts val="1400"/>
              <a:buFont typeface="Oswald"/>
              <a:buChar char="-"/>
            </a:pPr>
            <a:r>
              <a:rPr lang="en">
                <a:solidFill>
                  <a:srgbClr val="FFFFFF"/>
                </a:solidFill>
                <a:latin typeface="Oswald"/>
                <a:ea typeface="Oswald"/>
                <a:cs typeface="Oswald"/>
                <a:sym typeface="Oswald"/>
              </a:rPr>
              <a:t>Non profit research group surveyed 800 teens.</a:t>
            </a:r>
          </a:p>
          <a:p>
            <a:pPr indent="-317500" lvl="1" marL="914400" rtl="0">
              <a:spcBef>
                <a:spcPts val="0"/>
              </a:spcBef>
              <a:buClr>
                <a:srgbClr val="FFFFFF"/>
              </a:buClr>
              <a:buSzPts val="1400"/>
              <a:buFont typeface="Oswald"/>
              <a:buChar char="-"/>
            </a:pPr>
            <a:r>
              <a:rPr lang="en">
                <a:solidFill>
                  <a:srgbClr val="FFFFFF"/>
                </a:solidFill>
                <a:latin typeface="Oswald"/>
                <a:ea typeface="Oswald"/>
                <a:cs typeface="Oswald"/>
                <a:sym typeface="Oswald"/>
              </a:rPr>
              <a:t>15% cell owning teens received nude or nearly nude photos by phone.</a:t>
            </a:r>
          </a:p>
          <a:p>
            <a:pPr indent="-317500" lvl="1" marL="914400" rtl="0">
              <a:spcBef>
                <a:spcPts val="0"/>
              </a:spcBef>
              <a:buClr>
                <a:srgbClr val="FFFFFF"/>
              </a:buClr>
              <a:buSzPts val="1400"/>
              <a:buFont typeface="Oswald"/>
              <a:buChar char="-"/>
            </a:pPr>
            <a:r>
              <a:rPr lang="en">
                <a:solidFill>
                  <a:srgbClr val="FFFFFF"/>
                </a:solidFill>
                <a:latin typeface="Oswald"/>
                <a:ea typeface="Oswald"/>
                <a:cs typeface="Oswald"/>
                <a:sym typeface="Oswald"/>
              </a:rPr>
              <a:t>4% teens said they sent sexually explicit photos or videos.</a:t>
            </a:r>
          </a:p>
          <a:p>
            <a:pPr indent="-317500" lvl="1" marL="914400" rtl="0">
              <a:spcBef>
                <a:spcPts val="0"/>
              </a:spcBef>
              <a:buClr>
                <a:srgbClr val="FFFFFF"/>
              </a:buClr>
              <a:buSzPts val="1400"/>
              <a:buFont typeface="Oswald"/>
              <a:buChar char="-"/>
            </a:pPr>
            <a:r>
              <a:rPr lang="en">
                <a:solidFill>
                  <a:srgbClr val="FFFFFF"/>
                </a:solidFill>
                <a:latin typeface="Oswald"/>
                <a:ea typeface="Oswald"/>
                <a:cs typeface="Oswald"/>
                <a:sym typeface="Oswald"/>
              </a:rPr>
              <a:t>Another poll reported ⅓ college students engage in this activity.</a:t>
            </a:r>
          </a:p>
          <a:p>
            <a:pPr indent="0" lvl="0" marL="0" rtl="0">
              <a:spcBef>
                <a:spcPts val="0"/>
              </a:spcBef>
              <a:buNone/>
            </a:pPr>
            <a:r>
              <a:t/>
            </a:r>
            <a:endParaRPr>
              <a:solidFill>
                <a:srgbClr val="FFFFFF"/>
              </a:solidFill>
              <a:latin typeface="Oswald"/>
              <a:ea typeface="Oswald"/>
              <a:cs typeface="Oswald"/>
              <a:sym typeface="Oswald"/>
            </a:endParaRPr>
          </a:p>
          <a:p>
            <a:pPr indent="-317500" lvl="0" marL="457200" rtl="0">
              <a:spcBef>
                <a:spcPts val="0"/>
              </a:spcBef>
              <a:buClr>
                <a:srgbClr val="FFFFFF"/>
              </a:buClr>
              <a:buSzPts val="1400"/>
              <a:buFont typeface="Oswald"/>
              <a:buChar char="-"/>
            </a:pPr>
            <a:r>
              <a:rPr lang="en">
                <a:solidFill>
                  <a:srgbClr val="FFFFFF"/>
                </a:solidFill>
                <a:latin typeface="Oswald"/>
                <a:ea typeface="Oswald"/>
                <a:cs typeface="Oswald"/>
                <a:sym typeface="Oswald"/>
              </a:rPr>
              <a:t>The National Campaign</a:t>
            </a:r>
          </a:p>
          <a:p>
            <a:pPr indent="-317500" lvl="1" marL="914400" rtl="0">
              <a:spcBef>
                <a:spcPts val="0"/>
              </a:spcBef>
              <a:buClr>
                <a:srgbClr val="FFFFFF"/>
              </a:buClr>
              <a:buSzPts val="1400"/>
              <a:buFont typeface="Oswald"/>
              <a:buChar char="-"/>
            </a:pPr>
            <a:r>
              <a:rPr lang="en">
                <a:solidFill>
                  <a:srgbClr val="FFFFFF"/>
                </a:solidFill>
                <a:latin typeface="Oswald"/>
                <a:ea typeface="Oswald"/>
                <a:cs typeface="Oswald"/>
                <a:sym typeface="Oswald"/>
              </a:rPr>
              <a:t>Teens who sent nude photos or videos</a:t>
            </a:r>
          </a:p>
          <a:p>
            <a:pPr indent="-317500" lvl="1" marL="914400" rtl="0">
              <a:spcBef>
                <a:spcPts val="0"/>
              </a:spcBef>
              <a:buClr>
                <a:srgbClr val="FFFFFF"/>
              </a:buClr>
              <a:buSzPts val="1400"/>
              <a:buFont typeface="Oswald"/>
              <a:buChar char="-"/>
            </a:pPr>
            <a:r>
              <a:rPr lang="en">
                <a:solidFill>
                  <a:srgbClr val="FFFFFF"/>
                </a:solidFill>
                <a:latin typeface="Oswald"/>
                <a:ea typeface="Oswald"/>
                <a:cs typeface="Oswald"/>
                <a:sym typeface="Oswald"/>
              </a:rPr>
              <a:t>20% teens overall</a:t>
            </a:r>
          </a:p>
          <a:p>
            <a:pPr indent="-317500" lvl="1" marL="914400" rtl="0">
              <a:spcBef>
                <a:spcPts val="0"/>
              </a:spcBef>
              <a:buClr>
                <a:srgbClr val="FFFFFF"/>
              </a:buClr>
              <a:buSzPts val="1400"/>
              <a:buFont typeface="Oswald"/>
              <a:buChar char="-"/>
            </a:pPr>
            <a:r>
              <a:rPr lang="en">
                <a:solidFill>
                  <a:srgbClr val="FFFFFF"/>
                </a:solidFill>
                <a:latin typeface="Oswald"/>
                <a:ea typeface="Oswald"/>
                <a:cs typeface="Oswald"/>
                <a:sym typeface="Oswald"/>
              </a:rPr>
              <a:t>22% teen girls</a:t>
            </a:r>
          </a:p>
          <a:p>
            <a:pPr indent="-317500" lvl="1" marL="914400" rtl="0">
              <a:spcBef>
                <a:spcPts val="0"/>
              </a:spcBef>
              <a:buClr>
                <a:srgbClr val="FFFFFF"/>
              </a:buClr>
              <a:buSzPts val="1400"/>
              <a:buFont typeface="Oswald"/>
              <a:buChar char="-"/>
            </a:pPr>
            <a:r>
              <a:rPr lang="en">
                <a:solidFill>
                  <a:srgbClr val="FFFFFF"/>
                </a:solidFill>
                <a:latin typeface="Oswald"/>
                <a:ea typeface="Oswald"/>
                <a:cs typeface="Oswald"/>
                <a:sym typeface="Oswald"/>
              </a:rPr>
              <a:t>18% teen boys</a:t>
            </a:r>
          </a:p>
        </p:txBody>
      </p:sp>
      <p:pic>
        <p:nvPicPr>
          <p:cNvPr id="75" name="Shape 75"/>
          <p:cNvPicPr preferRelativeResize="0"/>
          <p:nvPr/>
        </p:nvPicPr>
        <p:blipFill>
          <a:blip r:embed="rId3">
            <a:alphaModFix/>
          </a:blip>
          <a:stretch>
            <a:fillRect/>
          </a:stretch>
        </p:blipFill>
        <p:spPr>
          <a:xfrm>
            <a:off x="321925" y="292816"/>
            <a:ext cx="2412625" cy="1689525"/>
          </a:xfrm>
          <a:prstGeom prst="rect">
            <a:avLst/>
          </a:prstGeom>
          <a:noFill/>
          <a:ln>
            <a:noFill/>
          </a:ln>
        </p:spPr>
      </p:pic>
      <p:pic>
        <p:nvPicPr>
          <p:cNvPr id="76" name="Shape 76"/>
          <p:cNvPicPr preferRelativeResize="0"/>
          <p:nvPr/>
        </p:nvPicPr>
        <p:blipFill>
          <a:blip r:embed="rId4">
            <a:alphaModFix/>
          </a:blip>
          <a:stretch>
            <a:fillRect/>
          </a:stretch>
        </p:blipFill>
        <p:spPr>
          <a:xfrm>
            <a:off x="3094737" y="292816"/>
            <a:ext cx="2252712" cy="1689534"/>
          </a:xfrm>
          <a:prstGeom prst="rect">
            <a:avLst/>
          </a:prstGeom>
          <a:noFill/>
          <a:ln>
            <a:noFill/>
          </a:ln>
        </p:spPr>
      </p:pic>
      <p:sp>
        <p:nvSpPr>
          <p:cNvPr id="77" name="Shape 77"/>
          <p:cNvSpPr txBox="1"/>
          <p:nvPr/>
        </p:nvSpPr>
        <p:spPr>
          <a:xfrm>
            <a:off x="321938" y="2124300"/>
            <a:ext cx="2412600" cy="25095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
                <a:solidFill>
                  <a:srgbClr val="FFFFFF"/>
                </a:solidFill>
                <a:latin typeface="Oswald"/>
                <a:ea typeface="Oswald"/>
                <a:cs typeface="Oswald"/>
                <a:sym typeface="Oswald"/>
              </a:rPr>
              <a:t>Ms. Logan and some friends took nude photos of themselves while on spring break in 2008 and she chose to send hers to her boyfriend at the time. He promptly forwarded the photo, and it spread throughout her school. A month after graduation, after attending a visitation for a friend who had committed suicide, Jessica Logan hanged herself in her room. </a:t>
            </a:r>
          </a:p>
        </p:txBody>
      </p:sp>
      <p:sp>
        <p:nvSpPr>
          <p:cNvPr id="78" name="Shape 78"/>
          <p:cNvSpPr txBox="1"/>
          <p:nvPr/>
        </p:nvSpPr>
        <p:spPr>
          <a:xfrm>
            <a:off x="2830425" y="2124300"/>
            <a:ext cx="2738700" cy="25095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
                <a:solidFill>
                  <a:srgbClr val="FFFFFF"/>
                </a:solidFill>
                <a:latin typeface="Oswald"/>
                <a:ea typeface="Oswald"/>
                <a:cs typeface="Oswald"/>
                <a:sym typeface="Oswald"/>
              </a:rPr>
              <a:t>13 year old, Hope Whitsell, spontaneously sent some ‘racy' photos to get the attention of her crush. Apparently, a ‘romantic rival' found the boy's phone unattended and forwarded the photos on to classmates and friends. A school counsellor noticed that Hope was harming herself due to some marks on her legs and had her sign a ‘no-harm' contract. Ironically, she hung herself the next day.</a:t>
            </a:r>
          </a:p>
        </p:txBody>
      </p:sp>
      <p:sp>
        <p:nvSpPr>
          <p:cNvPr id="79" name="Shape 79"/>
          <p:cNvSpPr txBox="1"/>
          <p:nvPr/>
        </p:nvSpPr>
        <p:spPr>
          <a:xfrm rot="-1742968">
            <a:off x="2780607" y="179782"/>
            <a:ext cx="1299930" cy="418313"/>
          </a:xfrm>
          <a:prstGeom prst="rect">
            <a:avLst/>
          </a:prstGeom>
          <a:noFill/>
          <a:ln>
            <a:noFill/>
          </a:ln>
        </p:spPr>
        <p:txBody>
          <a:bodyPr anchorCtr="0" anchor="t" bIns="91425" lIns="91425" rIns="91425" wrap="square" tIns="91425">
            <a:noAutofit/>
          </a:bodyPr>
          <a:lstStyle/>
          <a:p>
            <a:pPr indent="0" lvl="0" marL="0">
              <a:spcBef>
                <a:spcPts val="0"/>
              </a:spcBef>
              <a:buNone/>
            </a:pPr>
            <a:r>
              <a:rPr lang="en" sz="2400" u="sng">
                <a:solidFill>
                  <a:srgbClr val="FFFFFF"/>
                </a:solidFill>
                <a:latin typeface="Oswald"/>
                <a:ea typeface="Oswald"/>
                <a:cs typeface="Oswald"/>
                <a:sym typeface="Oswald"/>
              </a:rPr>
              <a:t>VICTIMS</a:t>
            </a:r>
          </a:p>
        </p:txBody>
      </p:sp>
      <p:sp>
        <p:nvSpPr>
          <p:cNvPr id="80" name="Shape 80"/>
          <p:cNvSpPr txBox="1"/>
          <p:nvPr/>
        </p:nvSpPr>
        <p:spPr>
          <a:xfrm rot="-2060259">
            <a:off x="17239" y="280173"/>
            <a:ext cx="1119013" cy="407146"/>
          </a:xfrm>
          <a:prstGeom prst="rect">
            <a:avLst/>
          </a:prstGeom>
          <a:noFill/>
          <a:ln>
            <a:noFill/>
          </a:ln>
        </p:spPr>
        <p:txBody>
          <a:bodyPr anchorCtr="0" anchor="t" bIns="91425" lIns="91425" rIns="91425" wrap="square" tIns="91425">
            <a:noAutofit/>
          </a:bodyPr>
          <a:lstStyle/>
          <a:p>
            <a:pPr indent="0" lvl="0" marL="0">
              <a:spcBef>
                <a:spcPts val="0"/>
              </a:spcBef>
              <a:buNone/>
            </a:pPr>
            <a:r>
              <a:rPr lang="en" sz="2400" u="sng">
                <a:solidFill>
                  <a:srgbClr val="FFFFFF"/>
                </a:solidFill>
                <a:latin typeface="Oswald"/>
                <a:ea typeface="Oswald"/>
                <a:cs typeface="Oswald"/>
                <a:sym typeface="Oswald"/>
              </a:rPr>
              <a:t>SUICIDE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nvSpPr>
        <p:spPr>
          <a:xfrm>
            <a:off x="366600" y="298850"/>
            <a:ext cx="6454800" cy="31200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solidFill>
                  <a:srgbClr val="FFFFFF"/>
                </a:solidFill>
                <a:latin typeface="Oswald"/>
                <a:ea typeface="Oswald"/>
                <a:cs typeface="Oswald"/>
                <a:sym typeface="Oswald"/>
              </a:rPr>
              <a:t>More Statistics</a:t>
            </a:r>
          </a:p>
          <a:p>
            <a:pPr indent="-342900" lvl="0" marL="4572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The National Campaign, Statistic Brain Research Institute</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Young Adult Nude Posting:</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33% of Young adults have posted nude/semi-nude content online</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36% Young adult women</a:t>
            </a:r>
          </a:p>
          <a:p>
            <a:pPr indent="-342900" lvl="1" marL="914400" rtl="0">
              <a:spcBef>
                <a:spcPts val="0"/>
              </a:spcBef>
              <a:buClr>
                <a:srgbClr val="FFFFFF"/>
              </a:buClr>
              <a:buSzPts val="1800"/>
              <a:buFont typeface="Oswald"/>
              <a:buChar char="-"/>
            </a:pPr>
            <a:r>
              <a:rPr lang="en" sz="1800">
                <a:solidFill>
                  <a:srgbClr val="FFFFFF"/>
                </a:solidFill>
                <a:latin typeface="Oswald"/>
                <a:ea typeface="Oswald"/>
                <a:cs typeface="Oswald"/>
                <a:sym typeface="Oswald"/>
              </a:rPr>
              <a:t>31% Young adult men</a:t>
            </a:r>
          </a:p>
          <a:p>
            <a:pPr indent="0" lvl="0" marL="0" rtl="0">
              <a:spcBef>
                <a:spcPts val="0"/>
              </a:spcBef>
              <a:buNone/>
            </a:pPr>
            <a:r>
              <a:t/>
            </a:r>
            <a:endParaRPr sz="1800">
              <a:solidFill>
                <a:srgbClr val="FFFFFF"/>
              </a:solidFill>
              <a:latin typeface="Oswald"/>
              <a:ea typeface="Oswald"/>
              <a:cs typeface="Oswald"/>
              <a:sym typeface="Oswald"/>
            </a:endParaRPr>
          </a:p>
          <a:p>
            <a:pPr indent="-342900" lvl="0" marL="4572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Cosmopolitian.com conducted a survey of 850 readers</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89% have taken nude photos of themselves</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14% regretted taking the picture</a:t>
            </a:r>
          </a:p>
          <a:p>
            <a:pPr indent="-342900" lvl="1" marL="914400" rtl="0">
              <a:spcBef>
                <a:spcPts val="0"/>
              </a:spcBef>
              <a:buClr>
                <a:srgbClr val="FFFFFF"/>
              </a:buClr>
              <a:buSzPts val="1800"/>
              <a:buFont typeface="Oswald"/>
              <a:buChar char="-"/>
            </a:pPr>
            <a:r>
              <a:rPr lang="en" sz="1800">
                <a:solidFill>
                  <a:srgbClr val="FFFFFF"/>
                </a:solidFill>
                <a:latin typeface="Oswald"/>
                <a:ea typeface="Oswald"/>
                <a:cs typeface="Oswald"/>
                <a:sym typeface="Oswald"/>
              </a:rPr>
              <a:t>82% would do it again</a:t>
            </a:r>
          </a:p>
          <a:p>
            <a:pPr indent="0" lvl="0" marL="0" rtl="0">
              <a:spcBef>
                <a:spcPts val="0"/>
              </a:spcBef>
              <a:buNone/>
            </a:pPr>
            <a:r>
              <a:t/>
            </a:r>
            <a:endParaRPr sz="1800">
              <a:solidFill>
                <a:srgbClr val="FFFFFF"/>
              </a:solidFill>
              <a:latin typeface="Oswald"/>
              <a:ea typeface="Oswald"/>
              <a:cs typeface="Oswald"/>
              <a:sym typeface="Oswald"/>
            </a:endParaRPr>
          </a:p>
          <a:p>
            <a:pPr indent="-342900" lvl="0" marL="457200" rtl="0">
              <a:spcBef>
                <a:spcPts val="0"/>
              </a:spcBef>
              <a:buClr>
                <a:srgbClr val="FFFFFF"/>
              </a:buClr>
              <a:buSzPts val="1800"/>
              <a:buFont typeface="Oswald"/>
              <a:buChar char="-"/>
            </a:pPr>
            <a:r>
              <a:t/>
            </a:r>
            <a:endParaRPr sz="1800">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nvSpPr>
        <p:spPr>
          <a:xfrm>
            <a:off x="202375" y="225000"/>
            <a:ext cx="8602800" cy="1254900"/>
          </a:xfrm>
          <a:prstGeom prst="rect">
            <a:avLst/>
          </a:prstGeom>
          <a:noFill/>
          <a:ln>
            <a:noFill/>
          </a:ln>
        </p:spPr>
        <p:txBody>
          <a:bodyPr anchorCtr="0" anchor="t" bIns="91425" lIns="91425" rIns="91425" wrap="square" tIns="91425">
            <a:noAutofit/>
          </a:bodyPr>
          <a:lstStyle/>
          <a:p>
            <a:pPr indent="0" lvl="0" marL="0">
              <a:spcBef>
                <a:spcPts val="0"/>
              </a:spcBef>
              <a:buNone/>
            </a:pPr>
            <a:r>
              <a:rPr lang="en" sz="4800" u="sng">
                <a:solidFill>
                  <a:srgbClr val="FFFFFF"/>
                </a:solidFill>
                <a:latin typeface="Oswald"/>
                <a:ea typeface="Oswald"/>
                <a:cs typeface="Oswald"/>
                <a:sym typeface="Oswald"/>
              </a:rPr>
              <a:t>Solution</a:t>
            </a:r>
          </a:p>
        </p:txBody>
      </p:sp>
      <p:sp>
        <p:nvSpPr>
          <p:cNvPr id="91" name="Shape 91"/>
          <p:cNvSpPr txBox="1"/>
          <p:nvPr/>
        </p:nvSpPr>
        <p:spPr>
          <a:xfrm>
            <a:off x="383250" y="1151950"/>
            <a:ext cx="5584500" cy="33234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solidFill>
                  <a:srgbClr val="FFFFFF"/>
                </a:solidFill>
                <a:latin typeface="Oswald"/>
                <a:ea typeface="Oswald"/>
                <a:cs typeface="Oswald"/>
                <a:sym typeface="Oswald"/>
              </a:rPr>
              <a:t>Creating an application where anyone can send photos that secures the person’s image.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nvSpPr>
        <p:spPr>
          <a:xfrm>
            <a:off x="292825" y="236300"/>
            <a:ext cx="8241000" cy="1085100"/>
          </a:xfrm>
          <a:prstGeom prst="rect">
            <a:avLst/>
          </a:prstGeom>
          <a:noFill/>
          <a:ln>
            <a:noFill/>
          </a:ln>
        </p:spPr>
        <p:txBody>
          <a:bodyPr anchorCtr="0" anchor="t" bIns="91425" lIns="91425" rIns="91425" wrap="square" tIns="91425">
            <a:noAutofit/>
          </a:bodyPr>
          <a:lstStyle/>
          <a:p>
            <a:pPr indent="0" lvl="0" marL="0">
              <a:spcBef>
                <a:spcPts val="0"/>
              </a:spcBef>
              <a:buNone/>
            </a:pPr>
            <a:r>
              <a:rPr lang="en" sz="4800" u="sng">
                <a:solidFill>
                  <a:srgbClr val="FFFFFF"/>
                </a:solidFill>
                <a:latin typeface="Oswald"/>
                <a:ea typeface="Oswald"/>
                <a:cs typeface="Oswald"/>
                <a:sym typeface="Oswald"/>
              </a:rPr>
              <a:t>Onboarding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nvSpPr>
        <p:spPr>
          <a:xfrm>
            <a:off x="292825" y="292825"/>
            <a:ext cx="8195700" cy="1107900"/>
          </a:xfrm>
          <a:prstGeom prst="rect">
            <a:avLst/>
          </a:prstGeom>
          <a:noFill/>
          <a:ln>
            <a:noFill/>
          </a:ln>
        </p:spPr>
        <p:txBody>
          <a:bodyPr anchorCtr="0" anchor="t" bIns="91425" lIns="91425" rIns="91425" wrap="square" tIns="91425">
            <a:noAutofit/>
          </a:bodyPr>
          <a:lstStyle/>
          <a:p>
            <a:pPr indent="0" lvl="0" marL="0">
              <a:spcBef>
                <a:spcPts val="0"/>
              </a:spcBef>
              <a:buNone/>
            </a:pPr>
            <a:r>
              <a:rPr lang="en" sz="4800" u="sng">
                <a:solidFill>
                  <a:srgbClr val="FFFFFF"/>
                </a:solidFill>
                <a:latin typeface="Oswald"/>
                <a:ea typeface="Oswald"/>
                <a:cs typeface="Oswald"/>
                <a:sym typeface="Oswald"/>
              </a:rPr>
              <a:t>Demo/ Explanation of how it works</a:t>
            </a:r>
          </a:p>
        </p:txBody>
      </p:sp>
      <p:sp>
        <p:nvSpPr>
          <p:cNvPr id="102" name="Shape 102"/>
          <p:cNvSpPr txBox="1"/>
          <p:nvPr/>
        </p:nvSpPr>
        <p:spPr>
          <a:xfrm>
            <a:off x="518900" y="1265000"/>
            <a:ext cx="7302600" cy="30636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Features</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1. Self Destruct</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2. Scramble</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3. No Download</a:t>
            </a:r>
          </a:p>
          <a:p>
            <a:pPr indent="-342900" lvl="0" marL="4572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Accountability</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1. Water Mark</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2. MetaData</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3. Terms and Conditions</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4. Verification</a:t>
            </a:r>
          </a:p>
          <a:p>
            <a:pPr indent="-342900" lvl="0" marL="4572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Fun</a:t>
            </a:r>
          </a:p>
          <a:p>
            <a:pPr indent="-342900" lvl="1" marL="914400" rtl="0">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1. Choose Mask</a:t>
            </a:r>
          </a:p>
          <a:p>
            <a:pPr indent="-342900" lvl="1" marL="914400">
              <a:spcBef>
                <a:spcPts val="0"/>
              </a:spcBef>
              <a:buClr>
                <a:srgbClr val="FFFFFF"/>
              </a:buClr>
              <a:buSzPts val="1800"/>
              <a:buFont typeface="Oswald"/>
              <a:buChar char="-"/>
            </a:pPr>
            <a:r>
              <a:rPr lang="en" sz="1800">
                <a:solidFill>
                  <a:srgbClr val="FFFFFF"/>
                </a:solidFill>
                <a:latin typeface="Oswald"/>
                <a:ea typeface="Oswald"/>
                <a:cs typeface="Oswald"/>
                <a:sym typeface="Oswald"/>
              </a:rPr>
              <a:t>2. Filters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nvSpPr>
        <p:spPr>
          <a:xfrm>
            <a:off x="315425" y="292825"/>
            <a:ext cx="8376600" cy="1277400"/>
          </a:xfrm>
          <a:prstGeom prst="rect">
            <a:avLst/>
          </a:prstGeom>
          <a:noFill/>
          <a:ln>
            <a:noFill/>
          </a:ln>
        </p:spPr>
        <p:txBody>
          <a:bodyPr anchorCtr="0" anchor="t" bIns="91425" lIns="91425" rIns="91425" wrap="square" tIns="91425">
            <a:noAutofit/>
          </a:bodyPr>
          <a:lstStyle/>
          <a:p>
            <a:pPr indent="0" lvl="0" marL="0">
              <a:spcBef>
                <a:spcPts val="0"/>
              </a:spcBef>
              <a:buNone/>
            </a:pPr>
            <a:r>
              <a:rPr lang="en" sz="4800" u="sng">
                <a:solidFill>
                  <a:srgbClr val="FFFFFF"/>
                </a:solidFill>
                <a:latin typeface="Oswald"/>
                <a:ea typeface="Oswald"/>
                <a:cs typeface="Oswald"/>
                <a:sym typeface="Oswald"/>
              </a:rPr>
              <a:t>Execution Plan</a:t>
            </a:r>
          </a:p>
        </p:txBody>
      </p:sp>
      <p:sp>
        <p:nvSpPr>
          <p:cNvPr id="108" name="Shape 108"/>
          <p:cNvSpPr txBox="1"/>
          <p:nvPr/>
        </p:nvSpPr>
        <p:spPr>
          <a:xfrm>
            <a:off x="315425" y="1197175"/>
            <a:ext cx="7698300" cy="3074700"/>
          </a:xfrm>
          <a:prstGeom prst="rect">
            <a:avLst/>
          </a:prstGeom>
          <a:noFill/>
          <a:ln>
            <a:noFill/>
          </a:ln>
        </p:spPr>
        <p:txBody>
          <a:bodyPr anchorCtr="0" anchor="t" bIns="91425" lIns="91425" rIns="91425" wrap="square" tIns="91425">
            <a:noAutofit/>
          </a:bodyPr>
          <a:lstStyle/>
          <a:p>
            <a:pPr indent="-342900" lvl="0" marL="457200" marR="0" rtl="0" algn="l">
              <a:lnSpc>
                <a:spcPct val="10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Sketch</a:t>
            </a:r>
          </a:p>
          <a:p>
            <a:pPr indent="-342900" lvl="0" marL="457200" marR="0" rtl="0" algn="l">
              <a:lnSpc>
                <a:spcPct val="10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Flinto</a:t>
            </a:r>
          </a:p>
          <a:p>
            <a:pPr indent="-342900" lvl="0" marL="457200" marR="0" rtl="0" algn="l">
              <a:lnSpc>
                <a:spcPct val="10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Methods</a:t>
            </a:r>
          </a:p>
          <a:p>
            <a:pPr indent="-342900" lvl="0" marL="457200" marR="0" rtl="0" algn="l">
              <a:lnSpc>
                <a:spcPct val="10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MVP</a:t>
            </a:r>
          </a:p>
          <a:p>
            <a:pPr indent="-342900" lvl="0" marL="457200" marR="0" rtl="0" algn="l">
              <a:lnSpc>
                <a:spcPct val="10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Javascript</a:t>
            </a:r>
          </a:p>
          <a:p>
            <a:pPr indent="-342900" lvl="0" marL="457200" marR="0" rtl="0" algn="l">
              <a:lnSpc>
                <a:spcPct val="10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User Journey</a:t>
            </a:r>
          </a:p>
          <a:p>
            <a:pPr indent="-342900" lvl="0" marL="457200" marR="0" rtl="0" algn="l">
              <a:lnSpc>
                <a:spcPct val="10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Html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nvSpPr>
        <p:spPr>
          <a:xfrm>
            <a:off x="304125" y="236300"/>
            <a:ext cx="8455800" cy="1345200"/>
          </a:xfrm>
          <a:prstGeom prst="rect">
            <a:avLst/>
          </a:prstGeom>
          <a:noFill/>
          <a:ln>
            <a:noFill/>
          </a:ln>
        </p:spPr>
        <p:txBody>
          <a:bodyPr anchorCtr="0" anchor="t" bIns="91425" lIns="91425" rIns="91425" wrap="square" tIns="91425">
            <a:noAutofit/>
          </a:bodyPr>
          <a:lstStyle/>
          <a:p>
            <a:pPr indent="0" lvl="0" marL="0">
              <a:spcBef>
                <a:spcPts val="0"/>
              </a:spcBef>
              <a:buNone/>
            </a:pPr>
            <a:r>
              <a:rPr lang="en" sz="4800" u="sng">
                <a:solidFill>
                  <a:srgbClr val="FFFFFF"/>
                </a:solidFill>
                <a:latin typeface="Oswald"/>
                <a:ea typeface="Oswald"/>
                <a:cs typeface="Oswald"/>
                <a:sym typeface="Oswald"/>
              </a:rPr>
              <a:t>Summarize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