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anging in-store retail game…"/>
          <p:cNvSpPr txBox="1"/>
          <p:nvPr>
            <p:ph type="body" sz="half" idx="1"/>
          </p:nvPr>
        </p:nvSpPr>
        <p:spPr>
          <a:xfrm>
            <a:off x="952500" y="10447501"/>
            <a:ext cx="11099800" cy="3097044"/>
          </a:xfrm>
          <a:prstGeom prst="rect">
            <a:avLst/>
          </a:prstGeom>
        </p:spPr>
        <p:txBody>
          <a:bodyPr/>
          <a:lstStyle/>
          <a:p>
            <a:pPr/>
            <a:r>
              <a:t>Changing in-store retail game  </a:t>
            </a:r>
          </a:p>
          <a:p>
            <a:pPr/>
            <a:r>
              <a:t>Presenting ‘Shoppen’</a:t>
            </a:r>
          </a:p>
          <a:p>
            <a:pPr lvl="2"/>
            <a:r>
              <a:t>Logo &amp; Tagline</a:t>
            </a:r>
          </a:p>
        </p:txBody>
      </p:sp>
      <p:pic>
        <p:nvPicPr>
          <p:cNvPr id="120" name="SHOPPEN.pdf" descr="SHOPP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2449" y="2955299"/>
            <a:ext cx="5699902" cy="384300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In Store Shopping Made Easy"/>
          <p:cNvSpPr txBox="1"/>
          <p:nvPr/>
        </p:nvSpPr>
        <p:spPr>
          <a:xfrm>
            <a:off x="3257686" y="7094874"/>
            <a:ext cx="6489428" cy="68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In Store Shopping Made Easy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user_login.png" descr="user_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5573" y="816798"/>
            <a:ext cx="4133654" cy="8120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user_survey_1.png" descr="user_survey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5559" y="816768"/>
            <a:ext cx="4133683" cy="812006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/>
          <p:nvPr/>
        </p:nvSpPr>
        <p:spPr>
          <a:xfrm>
            <a:off x="6473966" y="2743882"/>
            <a:ext cx="1270001" cy="28400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0" dist="0" dir="5400000">
              <a:srgbClr val="000000">
                <a:alpha val="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user_survey_2.png" descr="user_survey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5558" y="816768"/>
            <a:ext cx="4133684" cy="8120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user_results.png" descr="user_resul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5558" y="816768"/>
            <a:ext cx="4133684" cy="8120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retail_request.png" descr="retail_requ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705" y="2683294"/>
            <a:ext cx="5107959" cy="5458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retail_greet.png" descr="retail_gre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5523" y="2683294"/>
            <a:ext cx="5107959" cy="545821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User Journey Retailer"/>
          <p:cNvSpPr txBox="1"/>
          <p:nvPr>
            <p:ph type="title" idx="4294967295"/>
          </p:nvPr>
        </p:nvSpPr>
        <p:spPr>
          <a:xfrm>
            <a:off x="952500" y="-795623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User Journey Retailer</a:t>
            </a:r>
          </a:p>
        </p:txBody>
      </p:sp>
      <p:sp>
        <p:nvSpPr>
          <p:cNvPr id="135" name="Sees Check in when connected to WiFi: Name &amp; what person is looking for…"/>
          <p:cNvSpPr txBox="1"/>
          <p:nvPr>
            <p:ph type="body" idx="4294967295"/>
          </p:nvPr>
        </p:nvSpPr>
        <p:spPr>
          <a:xfrm>
            <a:off x="952500" y="-4988328"/>
            <a:ext cx="11099800" cy="4681388"/>
          </a:xfrm>
          <a:prstGeom prst="rect">
            <a:avLst/>
          </a:prstGeom>
        </p:spPr>
        <p:txBody>
          <a:bodyPr/>
          <a:lstStyle/>
          <a:p>
            <a:pPr/>
            <a:r>
              <a:t>Sees Check in when connected to WiFi: Name &amp; what person is looking for </a:t>
            </a:r>
          </a:p>
          <a:p>
            <a:pPr/>
            <a:r>
              <a:t>Can directly address her needs </a:t>
            </a:r>
          </a:p>
          <a:p>
            <a:pPr/>
            <a:r>
              <a:t>scan products that were tried on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 Product Retailers Will Love"/>
          <p:cNvSpPr txBox="1"/>
          <p:nvPr>
            <p:ph type="title"/>
          </p:nvPr>
        </p:nvSpPr>
        <p:spPr>
          <a:xfrm>
            <a:off x="952500" y="2061048"/>
            <a:ext cx="11099800" cy="2159001"/>
          </a:xfrm>
          <a:prstGeom prst="rect">
            <a:avLst/>
          </a:prstGeom>
        </p:spPr>
        <p:txBody>
          <a:bodyPr/>
          <a:lstStyle>
            <a:lvl1pPr defTabSz="479044">
              <a:defRPr sz="656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 Product Retailers Will Love</a:t>
            </a:r>
          </a:p>
        </p:txBody>
      </p:sp>
      <p:sp>
        <p:nvSpPr>
          <p:cNvPr id="138" name="Bridging the gap between online &amp; offline sales…"/>
          <p:cNvSpPr txBox="1"/>
          <p:nvPr>
            <p:ph type="body" idx="1"/>
          </p:nvPr>
        </p:nvSpPr>
        <p:spPr>
          <a:xfrm>
            <a:off x="952500" y="3307510"/>
            <a:ext cx="11099800" cy="565835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Bridging the gap between online &amp; offline sales</a:t>
            </a:r>
          </a:p>
          <a:p>
            <a:pPr marL="0" indent="0" algn="ctr">
              <a:buSzTx/>
              <a:buNone/>
            </a:pPr>
            <a:r>
              <a:t>Seamless customer experience</a:t>
            </a:r>
          </a:p>
          <a:p>
            <a:pPr marL="0" indent="0" algn="ctr">
              <a:buSzTx/>
              <a:buNone/>
            </a:pPr>
            <a:r>
              <a:t>Streamlining the onsite customer journey</a:t>
            </a:r>
          </a:p>
        </p:txBody>
      </p:sp>
      <p:pic>
        <p:nvPicPr>
          <p:cNvPr id="139" name="SHOPPEN.pdf" descr="SHOPP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2750" y="313639"/>
            <a:ext cx="2059300" cy="1388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1831" r="0" b="0"/>
          <a:stretch>
            <a:fillRect/>
          </a:stretch>
        </p:blipFill>
        <p:spPr>
          <a:xfrm>
            <a:off x="1856382" y="2345662"/>
            <a:ext cx="9292095" cy="674231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pecific Customer Journey Data"/>
          <p:cNvSpPr txBox="1"/>
          <p:nvPr>
            <p:ph type="title" idx="4294967295"/>
          </p:nvPr>
        </p:nvSpPr>
        <p:spPr>
          <a:xfrm>
            <a:off x="404960" y="186941"/>
            <a:ext cx="12194880" cy="2159001"/>
          </a:xfrm>
          <a:prstGeom prst="rect">
            <a:avLst/>
          </a:prstGeom>
        </p:spPr>
        <p:txBody>
          <a:bodyPr/>
          <a:lstStyle>
            <a:lvl1pPr>
              <a:defRPr sz="55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Specific Customer Journey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OPPEN.pdf" descr="SHOPP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2449" y="2955299"/>
            <a:ext cx="5699902" cy="3843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In Store Shopping Made Easy"/>
          <p:cNvSpPr txBox="1"/>
          <p:nvPr/>
        </p:nvSpPr>
        <p:spPr>
          <a:xfrm>
            <a:off x="3257686" y="7094874"/>
            <a:ext cx="6489428" cy="68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In Store Shopping Made Easy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