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1" r:id="rId2"/>
    <p:sldId id="353" r:id="rId3"/>
    <p:sldId id="291" r:id="rId4"/>
    <p:sldId id="356" r:id="rId5"/>
    <p:sldId id="275" r:id="rId6"/>
    <p:sldId id="357" r:id="rId7"/>
    <p:sldId id="318" r:id="rId8"/>
    <p:sldId id="359" r:id="rId9"/>
    <p:sldId id="358" r:id="rId10"/>
    <p:sldId id="360" r:id="rId11"/>
    <p:sldId id="361" r:id="rId12"/>
    <p:sldId id="339" r:id="rId13"/>
    <p:sldId id="362" r:id="rId14"/>
    <p:sldId id="363" r:id="rId15"/>
    <p:sldId id="296" r:id="rId16"/>
    <p:sldId id="364" r:id="rId17"/>
    <p:sldId id="366" r:id="rId18"/>
    <p:sldId id="278" r:id="rId19"/>
    <p:sldId id="365" r:id="rId20"/>
    <p:sldId id="368" r:id="rId21"/>
    <p:sldId id="367" r:id="rId22"/>
    <p:sldId id="370" r:id="rId23"/>
    <p:sldId id="371" r:id="rId24"/>
    <p:sldId id="293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783"/>
    <a:srgbClr val="9A9A9A"/>
    <a:srgbClr val="B5B5B5"/>
    <a:srgbClr val="85898F"/>
    <a:srgbClr val="292C34"/>
    <a:srgbClr val="FBC852"/>
    <a:srgbClr val="FFC233"/>
    <a:srgbClr val="F15B67"/>
    <a:srgbClr val="26514B"/>
    <a:srgbClr val="39A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03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8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tx2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3" y="1332802"/>
            <a:ext cx="6480175" cy="59368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3" y="2723033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1988984"/>
            <a:ext cx="6480175" cy="6244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3" y="3049226"/>
            <a:ext cx="6480175" cy="22070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5787265"/>
            <a:ext cx="1242122" cy="502163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908050"/>
            <a:ext cx="790575" cy="1831975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5" y="908050"/>
            <a:ext cx="790575" cy="1831975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2495550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4362450"/>
            <a:ext cx="2159000" cy="2495550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8" y="1778356"/>
            <a:ext cx="7921625" cy="1664224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3661031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8" y="3917306"/>
            <a:ext cx="7921625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6" y="6366933"/>
            <a:ext cx="2802467" cy="491068"/>
          </a:xfrm>
        </p:spPr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808384"/>
            <a:ext cx="7921625" cy="36089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8" y="0"/>
            <a:ext cx="9140825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8" y="0"/>
            <a:ext cx="9140825" cy="1260475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0266" y="6366933"/>
            <a:ext cx="2802467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2"/>
                </a:solidFill>
              </a:defRPr>
            </a:lvl1pPr>
          </a:lstStyle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420769" y="-459581"/>
            <a:ext cx="1262063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baidu.com/s?wd=key&amp;tn=44039180_cpr&amp;fenlei=mv6quAkxTZn0IZRqIHckPjm4nH00T1dWPvwBnhnsnAcsPHD3rAfv0ZwV5Hcvrjm3rH6sPfKWUMw85HfYnjn4nH6sgvPsT6KdThsqpZwYTjCEQLGCpyw9Uz4Bmy-bIi4WUvYETgN-TLwGUv3EPjnznW01rHmYPWc4rH6krjfY" TargetMode="External"/><Relationship Id="rId3" Type="http://schemas.openxmlformats.org/officeDocument/2006/relationships/hyperlink" Target="https://www.baidu.com/s?wd=%E9%80%92%E5%BD%92&amp;tn=44039180_cpr&amp;fenlei=mv6quAkxTZn0IZRqIHckPjm4nH00T1dWPvwBnhnsnAcsPHD3rAfv0ZwV5Hcvrjm3rH6sPfKWUMw85HfYnjn4nH6sgvPsT6KdThsqpZwYTjCEQLGCpyw9Uz4Bmy-bIi4WUvYETgN-TLwGUv3EPjnznW01rHmYPWc4rH6krjf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FC&amp;tn=44039180_cpr&amp;fenlei=mv6quAkxTZn0IZRqIHckPjm4nH00T1dBmyP-mhm3nW--ujKBuWNB0ZwV5Hcvrjm3rH6sPfKWUMw85HfYnjn4nH6sgvPsT6KdThsqpZwYTjCEQLGCpyw9Uz4Bmy-bIi4WUvYETgN-TLwGUv3EPH6dnjcvPHnv" TargetMode="External"/><Relationship Id="rId4" Type="http://schemas.openxmlformats.org/officeDocument/2006/relationships/hyperlink" Target="https://www.baidu.com/s?wd=pic&amp;tn=44039180_cpr&amp;fenlei=mv6quAkxTZn0IZRqIHckPjm4nH00T1dBmyP-mhm3nW--ujKBuWNB0ZwV5Hcvrjm3rH6sPfKWUMw85HfYnjn4nH6sgvPsT6KdThsqpZwYTjCEQLGCpyw9Uz4Bmy-bIi4WUvYETgN-TLwGUv3EPH6dnjcvPHnv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baidu.com/s?wd=HTML&amp;tn=44039180_cpr&amp;fenlei=mv6quAkxTZn0IZRqIHckPjm4nH00T1dBmyP-mhm3nW--ujKBuWNB0ZwV5Hcvrjm3rH6sPfKWUMw85HfYnjn4nH6sgvPsT6KdThsqpZwYTjCEQLGCpyw9Uz4Bmy-bIi4WUvYETgN-TLwGUv3EPH6dnjcvPHnv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创造社</a:t>
            </a: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creative society</a:t>
            </a:r>
            <a:endParaRPr lang="zh-CN" altLang="en-US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99B45D-1412-45F0-AF9E-7A70C15B1378}"/>
              </a:ext>
            </a:extLst>
          </p:cNvPr>
          <p:cNvSpPr txBox="1"/>
          <p:nvPr/>
        </p:nvSpPr>
        <p:spPr>
          <a:xfrm>
            <a:off x="2483339" y="4229941"/>
            <a:ext cx="417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蒋颖  王子昂  王纯扬  邓慧颖  唐振霆  苏胜  吴勇清</a:t>
            </a:r>
            <a:endParaRPr lang="en-US" altLang="zh-CN" sz="1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A601AE9-0B49-43B2-A138-3EF4AB0F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94" y="5998026"/>
            <a:ext cx="1838095" cy="7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212"/>
          <p:cNvSpPr/>
          <p:nvPr/>
        </p:nvSpPr>
        <p:spPr bwMode="auto">
          <a:xfrm>
            <a:off x="1588" y="3708400"/>
            <a:ext cx="1812925" cy="2257425"/>
          </a:xfrm>
          <a:custGeom>
            <a:avLst/>
            <a:gdLst>
              <a:gd name="T0" fmla="*/ 556 w 571"/>
              <a:gd name="T1" fmla="*/ 490 h 711"/>
              <a:gd name="T2" fmla="*/ 350 w 571"/>
              <a:gd name="T3" fmla="*/ 697 h 711"/>
              <a:gd name="T4" fmla="*/ 298 w 571"/>
              <a:gd name="T5" fmla="*/ 697 h 711"/>
              <a:gd name="T6" fmla="*/ 0 w 571"/>
              <a:gd name="T7" fmla="*/ 399 h 711"/>
              <a:gd name="T8" fmla="*/ 0 w 571"/>
              <a:gd name="T9" fmla="*/ 27 h 711"/>
              <a:gd name="T10" fmla="*/ 72 w 571"/>
              <a:gd name="T11" fmla="*/ 0 h 711"/>
              <a:gd name="T12" fmla="*/ 150 w 571"/>
              <a:gd name="T13" fmla="*/ 32 h 711"/>
              <a:gd name="T14" fmla="*/ 422 w 571"/>
              <a:gd name="T15" fmla="*/ 304 h 711"/>
              <a:gd name="T16" fmla="*/ 425 w 571"/>
              <a:gd name="T17" fmla="*/ 311 h 711"/>
              <a:gd name="T18" fmla="*/ 422 w 571"/>
              <a:gd name="T19" fmla="*/ 319 h 711"/>
              <a:gd name="T20" fmla="*/ 391 w 571"/>
              <a:gd name="T21" fmla="*/ 330 h 711"/>
              <a:gd name="T22" fmla="*/ 299 w 571"/>
              <a:gd name="T23" fmla="*/ 365 h 711"/>
              <a:gd name="T24" fmla="*/ 299 w 571"/>
              <a:gd name="T25" fmla="*/ 533 h 711"/>
              <a:gd name="T26" fmla="*/ 467 w 571"/>
              <a:gd name="T27" fmla="*/ 533 h 711"/>
              <a:gd name="T28" fmla="*/ 502 w 571"/>
              <a:gd name="T29" fmla="*/ 441 h 711"/>
              <a:gd name="T30" fmla="*/ 514 w 571"/>
              <a:gd name="T31" fmla="*/ 411 h 711"/>
              <a:gd name="T32" fmla="*/ 529 w 571"/>
              <a:gd name="T33" fmla="*/ 411 h 711"/>
              <a:gd name="T34" fmla="*/ 556 w 571"/>
              <a:gd name="T35" fmla="*/ 438 h 711"/>
              <a:gd name="T36" fmla="*/ 556 w 571"/>
              <a:gd name="T37" fmla="*/ 49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1" h="711">
                <a:moveTo>
                  <a:pt x="556" y="490"/>
                </a:moveTo>
                <a:cubicBezTo>
                  <a:pt x="350" y="697"/>
                  <a:pt x="350" y="697"/>
                  <a:pt x="350" y="697"/>
                </a:cubicBezTo>
                <a:cubicBezTo>
                  <a:pt x="335" y="711"/>
                  <a:pt x="312" y="711"/>
                  <a:pt x="298" y="69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27"/>
                  <a:pt x="0" y="27"/>
                  <a:pt x="0" y="27"/>
                </a:cubicBezTo>
                <a:cubicBezTo>
                  <a:pt x="20" y="9"/>
                  <a:pt x="46" y="0"/>
                  <a:pt x="72" y="0"/>
                </a:cubicBezTo>
                <a:cubicBezTo>
                  <a:pt x="101" y="0"/>
                  <a:pt x="129" y="11"/>
                  <a:pt x="150" y="32"/>
                </a:cubicBezTo>
                <a:cubicBezTo>
                  <a:pt x="422" y="304"/>
                  <a:pt x="422" y="304"/>
                  <a:pt x="422" y="304"/>
                </a:cubicBezTo>
                <a:cubicBezTo>
                  <a:pt x="424" y="306"/>
                  <a:pt x="425" y="309"/>
                  <a:pt x="425" y="311"/>
                </a:cubicBezTo>
                <a:cubicBezTo>
                  <a:pt x="425" y="314"/>
                  <a:pt x="424" y="317"/>
                  <a:pt x="422" y="319"/>
                </a:cubicBezTo>
                <a:cubicBezTo>
                  <a:pt x="414" y="327"/>
                  <a:pt x="403" y="331"/>
                  <a:pt x="391" y="330"/>
                </a:cubicBezTo>
                <a:cubicBezTo>
                  <a:pt x="357" y="328"/>
                  <a:pt x="323" y="341"/>
                  <a:pt x="299" y="365"/>
                </a:cubicBezTo>
                <a:cubicBezTo>
                  <a:pt x="253" y="411"/>
                  <a:pt x="253" y="487"/>
                  <a:pt x="299" y="533"/>
                </a:cubicBezTo>
                <a:cubicBezTo>
                  <a:pt x="346" y="580"/>
                  <a:pt x="421" y="580"/>
                  <a:pt x="467" y="533"/>
                </a:cubicBezTo>
                <a:cubicBezTo>
                  <a:pt x="492" y="509"/>
                  <a:pt x="504" y="476"/>
                  <a:pt x="502" y="441"/>
                </a:cubicBezTo>
                <a:cubicBezTo>
                  <a:pt x="501" y="430"/>
                  <a:pt x="506" y="419"/>
                  <a:pt x="514" y="411"/>
                </a:cubicBezTo>
                <a:cubicBezTo>
                  <a:pt x="518" y="406"/>
                  <a:pt x="525" y="406"/>
                  <a:pt x="529" y="411"/>
                </a:cubicBezTo>
                <a:cubicBezTo>
                  <a:pt x="556" y="438"/>
                  <a:pt x="556" y="438"/>
                  <a:pt x="556" y="438"/>
                </a:cubicBezTo>
                <a:cubicBezTo>
                  <a:pt x="571" y="453"/>
                  <a:pt x="571" y="476"/>
                  <a:pt x="556" y="49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7888" y="3092450"/>
            <a:ext cx="2671763" cy="2873375"/>
            <a:chOff x="877888" y="3092450"/>
            <a:chExt cx="2671763" cy="2873375"/>
          </a:xfrm>
        </p:grpSpPr>
        <p:sp>
          <p:nvSpPr>
            <p:cNvPr id="38" name="Freeform 1213"/>
            <p:cNvSpPr/>
            <p:nvPr/>
          </p:nvSpPr>
          <p:spPr bwMode="auto">
            <a:xfrm>
              <a:off x="877888" y="3711575"/>
              <a:ext cx="2671763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8 w 842"/>
                <a:gd name="T7" fmla="*/ 394 h 710"/>
                <a:gd name="T8" fmla="*/ 222 w 842"/>
                <a:gd name="T9" fmla="*/ 394 h 710"/>
                <a:gd name="T10" fmla="*/ 205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4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9 w 842"/>
                <a:gd name="T31" fmla="*/ 0 h 710"/>
                <a:gd name="T32" fmla="*/ 329 w 842"/>
                <a:gd name="T33" fmla="*/ 116 h 710"/>
                <a:gd name="T34" fmla="*/ 249 w 842"/>
                <a:gd name="T35" fmla="*/ 212 h 710"/>
                <a:gd name="T36" fmla="*/ 346 w 842"/>
                <a:gd name="T37" fmla="*/ 309 h 710"/>
                <a:gd name="T38" fmla="*/ 444 w 842"/>
                <a:gd name="T39" fmla="*/ 212 h 710"/>
                <a:gd name="T40" fmla="*/ 363 w 842"/>
                <a:gd name="T41" fmla="*/ 116 h 710"/>
                <a:gd name="T42" fmla="*/ 363 w 842"/>
                <a:gd name="T43" fmla="*/ 0 h 710"/>
                <a:gd name="T44" fmla="*/ 422 w 842"/>
                <a:gd name="T45" fmla="*/ 31 h 710"/>
                <a:gd name="T46" fmla="*/ 694 w 842"/>
                <a:gd name="T47" fmla="*/ 303 h 710"/>
                <a:gd name="T48" fmla="*/ 697 w 842"/>
                <a:gd name="T49" fmla="*/ 310 h 710"/>
                <a:gd name="T50" fmla="*/ 694 w 842"/>
                <a:gd name="T51" fmla="*/ 318 h 710"/>
                <a:gd name="T52" fmla="*/ 663 w 842"/>
                <a:gd name="T53" fmla="*/ 329 h 710"/>
                <a:gd name="T54" fmla="*/ 571 w 842"/>
                <a:gd name="T55" fmla="*/ 364 h 710"/>
                <a:gd name="T56" fmla="*/ 571 w 842"/>
                <a:gd name="T57" fmla="*/ 532 h 710"/>
                <a:gd name="T58" fmla="*/ 739 w 842"/>
                <a:gd name="T59" fmla="*/ 532 h 710"/>
                <a:gd name="T60" fmla="*/ 774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69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5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1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3" y="14"/>
                    <a:pt x="306" y="3"/>
                    <a:pt x="329" y="0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284" y="124"/>
                    <a:pt x="249" y="164"/>
                    <a:pt x="249" y="212"/>
                  </a:cubicBezTo>
                  <a:cubicBezTo>
                    <a:pt x="249" y="266"/>
                    <a:pt x="292" y="309"/>
                    <a:pt x="346" y="309"/>
                  </a:cubicBezTo>
                  <a:cubicBezTo>
                    <a:pt x="400" y="309"/>
                    <a:pt x="444" y="266"/>
                    <a:pt x="444" y="212"/>
                  </a:cubicBezTo>
                  <a:cubicBezTo>
                    <a:pt x="444" y="164"/>
                    <a:pt x="409" y="124"/>
                    <a:pt x="363" y="1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85" y="4"/>
                    <a:pt x="406" y="15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5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4" y="410"/>
                    <a:pt x="524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3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214"/>
            <p:cNvSpPr>
              <a:spLocks noEditPoints="1"/>
            </p:cNvSpPr>
            <p:nvPr/>
          </p:nvSpPr>
          <p:spPr bwMode="auto">
            <a:xfrm>
              <a:off x="1824038" y="4175125"/>
              <a:ext cx="304800" cy="441325"/>
            </a:xfrm>
            <a:custGeom>
              <a:avLst/>
              <a:gdLst>
                <a:gd name="T0" fmla="*/ 26 w 96"/>
                <a:gd name="T1" fmla="*/ 107 h 139"/>
                <a:gd name="T2" fmla="*/ 27 w 96"/>
                <a:gd name="T3" fmla="*/ 114 h 139"/>
                <a:gd name="T4" fmla="*/ 48 w 96"/>
                <a:gd name="T5" fmla="*/ 118 h 139"/>
                <a:gd name="T6" fmla="*/ 70 w 96"/>
                <a:gd name="T7" fmla="*/ 114 h 139"/>
                <a:gd name="T8" fmla="*/ 71 w 96"/>
                <a:gd name="T9" fmla="*/ 107 h 139"/>
                <a:gd name="T10" fmla="*/ 48 w 96"/>
                <a:gd name="T11" fmla="*/ 111 h 139"/>
                <a:gd name="T12" fmla="*/ 26 w 96"/>
                <a:gd name="T13" fmla="*/ 107 h 139"/>
                <a:gd name="T14" fmla="*/ 28 w 96"/>
                <a:gd name="T15" fmla="*/ 120 h 139"/>
                <a:gd name="T16" fmla="*/ 29 w 96"/>
                <a:gd name="T17" fmla="*/ 128 h 139"/>
                <a:gd name="T18" fmla="*/ 36 w 96"/>
                <a:gd name="T19" fmla="*/ 131 h 139"/>
                <a:gd name="T20" fmla="*/ 36 w 96"/>
                <a:gd name="T21" fmla="*/ 136 h 139"/>
                <a:gd name="T22" fmla="*/ 48 w 96"/>
                <a:gd name="T23" fmla="*/ 139 h 139"/>
                <a:gd name="T24" fmla="*/ 61 w 96"/>
                <a:gd name="T25" fmla="*/ 136 h 139"/>
                <a:gd name="T26" fmla="*/ 61 w 96"/>
                <a:gd name="T27" fmla="*/ 131 h 139"/>
                <a:gd name="T28" fmla="*/ 68 w 96"/>
                <a:gd name="T29" fmla="*/ 128 h 139"/>
                <a:gd name="T30" fmla="*/ 69 w 96"/>
                <a:gd name="T31" fmla="*/ 120 h 139"/>
                <a:gd name="T32" fmla="*/ 48 w 96"/>
                <a:gd name="T33" fmla="*/ 124 h 139"/>
                <a:gd name="T34" fmla="*/ 28 w 96"/>
                <a:gd name="T35" fmla="*/ 120 h 139"/>
                <a:gd name="T36" fmla="*/ 59 w 96"/>
                <a:gd name="T37" fmla="*/ 65 h 139"/>
                <a:gd name="T38" fmla="*/ 48 w 96"/>
                <a:gd name="T39" fmla="*/ 46 h 139"/>
                <a:gd name="T40" fmla="*/ 38 w 96"/>
                <a:gd name="T41" fmla="*/ 65 h 139"/>
                <a:gd name="T42" fmla="*/ 33 w 96"/>
                <a:gd name="T43" fmla="*/ 56 h 139"/>
                <a:gd name="T44" fmla="*/ 26 w 96"/>
                <a:gd name="T45" fmla="*/ 59 h 139"/>
                <a:gd name="T46" fmla="*/ 37 w 96"/>
                <a:gd name="T47" fmla="*/ 82 h 139"/>
                <a:gd name="T48" fmla="*/ 48 w 96"/>
                <a:gd name="T49" fmla="*/ 61 h 139"/>
                <a:gd name="T50" fmla="*/ 60 w 96"/>
                <a:gd name="T51" fmla="*/ 82 h 139"/>
                <a:gd name="T52" fmla="*/ 70 w 96"/>
                <a:gd name="T53" fmla="*/ 59 h 139"/>
                <a:gd name="T54" fmla="*/ 64 w 96"/>
                <a:gd name="T55" fmla="*/ 56 h 139"/>
                <a:gd name="T56" fmla="*/ 59 w 96"/>
                <a:gd name="T57" fmla="*/ 65 h 139"/>
                <a:gd name="T58" fmla="*/ 48 w 96"/>
                <a:gd name="T59" fmla="*/ 0 h 139"/>
                <a:gd name="T60" fmla="*/ 0 w 96"/>
                <a:gd name="T61" fmla="*/ 47 h 139"/>
                <a:gd name="T62" fmla="*/ 23 w 96"/>
                <a:gd name="T63" fmla="*/ 88 h 139"/>
                <a:gd name="T64" fmla="*/ 25 w 96"/>
                <a:gd name="T65" fmla="*/ 100 h 139"/>
                <a:gd name="T66" fmla="*/ 48 w 96"/>
                <a:gd name="T67" fmla="*/ 105 h 139"/>
                <a:gd name="T68" fmla="*/ 71 w 96"/>
                <a:gd name="T69" fmla="*/ 100 h 139"/>
                <a:gd name="T70" fmla="*/ 73 w 96"/>
                <a:gd name="T71" fmla="*/ 88 h 139"/>
                <a:gd name="T72" fmla="*/ 96 w 96"/>
                <a:gd name="T73" fmla="*/ 47 h 139"/>
                <a:gd name="T74" fmla="*/ 48 w 96"/>
                <a:gd name="T75" fmla="*/ 0 h 139"/>
                <a:gd name="T76" fmla="*/ 66 w 96"/>
                <a:gd name="T77" fmla="*/ 83 h 139"/>
                <a:gd name="T78" fmla="*/ 65 w 96"/>
                <a:gd name="T79" fmla="*/ 94 h 139"/>
                <a:gd name="T80" fmla="*/ 48 w 96"/>
                <a:gd name="T81" fmla="*/ 97 h 139"/>
                <a:gd name="T82" fmla="*/ 32 w 96"/>
                <a:gd name="T83" fmla="*/ 94 h 139"/>
                <a:gd name="T84" fmla="*/ 31 w 96"/>
                <a:gd name="T85" fmla="*/ 83 h 139"/>
                <a:gd name="T86" fmla="*/ 9 w 96"/>
                <a:gd name="T87" fmla="*/ 47 h 139"/>
                <a:gd name="T88" fmla="*/ 48 w 96"/>
                <a:gd name="T89" fmla="*/ 8 h 139"/>
                <a:gd name="T90" fmla="*/ 88 w 96"/>
                <a:gd name="T91" fmla="*/ 47 h 139"/>
                <a:gd name="T92" fmla="*/ 66 w 96"/>
                <a:gd name="T93" fmla="*/ 83 h 139"/>
                <a:gd name="T94" fmla="*/ 48 w 96"/>
                <a:gd name="T95" fmla="*/ 19 h 139"/>
                <a:gd name="T96" fmla="*/ 51 w 96"/>
                <a:gd name="T97" fmla="*/ 17 h 139"/>
                <a:gd name="T98" fmla="*/ 48 w 96"/>
                <a:gd name="T99" fmla="*/ 14 h 139"/>
                <a:gd name="T100" fmla="*/ 15 w 96"/>
                <a:gd name="T101" fmla="*/ 47 h 139"/>
                <a:gd name="T102" fmla="*/ 18 w 96"/>
                <a:gd name="T103" fmla="*/ 50 h 139"/>
                <a:gd name="T104" fmla="*/ 20 w 96"/>
                <a:gd name="T105" fmla="*/ 47 h 139"/>
                <a:gd name="T106" fmla="*/ 48 w 96"/>
                <a:gd name="T107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39">
                  <a:moveTo>
                    <a:pt x="26" y="107"/>
                  </a:moveTo>
                  <a:cubicBezTo>
                    <a:pt x="27" y="114"/>
                    <a:pt x="27" y="114"/>
                    <a:pt x="27" y="114"/>
                  </a:cubicBezTo>
                  <a:cubicBezTo>
                    <a:pt x="33" y="117"/>
                    <a:pt x="41" y="118"/>
                    <a:pt x="48" y="118"/>
                  </a:cubicBezTo>
                  <a:cubicBezTo>
                    <a:pt x="56" y="118"/>
                    <a:pt x="63" y="117"/>
                    <a:pt x="70" y="11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64" y="109"/>
                    <a:pt x="56" y="111"/>
                    <a:pt x="48" y="111"/>
                  </a:cubicBezTo>
                  <a:cubicBezTo>
                    <a:pt x="40" y="111"/>
                    <a:pt x="33" y="109"/>
                    <a:pt x="26" y="107"/>
                  </a:cubicBezTo>
                  <a:close/>
                  <a:moveTo>
                    <a:pt x="28" y="120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1" y="130"/>
                    <a:pt x="36" y="131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9" y="139"/>
                    <a:pt x="48" y="139"/>
                  </a:cubicBezTo>
                  <a:cubicBezTo>
                    <a:pt x="58" y="139"/>
                    <a:pt x="61" y="136"/>
                    <a:pt x="61" y="136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6" y="130"/>
                    <a:pt x="68" y="128"/>
                    <a:pt x="68" y="12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2" y="122"/>
                    <a:pt x="56" y="124"/>
                    <a:pt x="48" y="124"/>
                  </a:cubicBezTo>
                  <a:cubicBezTo>
                    <a:pt x="41" y="124"/>
                    <a:pt x="34" y="122"/>
                    <a:pt x="28" y="120"/>
                  </a:cubicBezTo>
                  <a:close/>
                  <a:moveTo>
                    <a:pt x="59" y="65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4" y="56"/>
                    <a:pt x="64" y="56"/>
                    <a:pt x="64" y="56"/>
                  </a:cubicBezTo>
                  <a:lnTo>
                    <a:pt x="59" y="65"/>
                  </a:lnTo>
                  <a:close/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0" y="65"/>
                    <a:pt x="10" y="80"/>
                    <a:pt x="23" y="88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32" y="103"/>
                    <a:pt x="40" y="105"/>
                    <a:pt x="48" y="105"/>
                  </a:cubicBezTo>
                  <a:cubicBezTo>
                    <a:pt x="57" y="105"/>
                    <a:pt x="65" y="103"/>
                    <a:pt x="71" y="10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87" y="80"/>
                    <a:pt x="96" y="65"/>
                    <a:pt x="96" y="47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66" y="83"/>
                  </a:move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1" y="97"/>
                    <a:pt x="48" y="97"/>
                  </a:cubicBezTo>
                  <a:cubicBezTo>
                    <a:pt x="36" y="97"/>
                    <a:pt x="32" y="94"/>
                    <a:pt x="32" y="94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8" y="76"/>
                    <a:pt x="9" y="63"/>
                    <a:pt x="9" y="47"/>
                  </a:cubicBezTo>
                  <a:cubicBezTo>
                    <a:pt x="9" y="26"/>
                    <a:pt x="27" y="8"/>
                    <a:pt x="48" y="8"/>
                  </a:cubicBezTo>
                  <a:cubicBezTo>
                    <a:pt x="70" y="8"/>
                    <a:pt x="88" y="26"/>
                    <a:pt x="88" y="47"/>
                  </a:cubicBezTo>
                  <a:cubicBezTo>
                    <a:pt x="88" y="63"/>
                    <a:pt x="79" y="76"/>
                    <a:pt x="66" y="83"/>
                  </a:cubicBezTo>
                  <a:close/>
                  <a:moveTo>
                    <a:pt x="48" y="19"/>
                  </a:moveTo>
                  <a:cubicBezTo>
                    <a:pt x="50" y="19"/>
                    <a:pt x="51" y="18"/>
                    <a:pt x="51" y="17"/>
                  </a:cubicBezTo>
                  <a:cubicBezTo>
                    <a:pt x="51" y="15"/>
                    <a:pt x="50" y="14"/>
                    <a:pt x="48" y="14"/>
                  </a:cubicBezTo>
                  <a:cubicBezTo>
                    <a:pt x="30" y="14"/>
                    <a:pt x="15" y="29"/>
                    <a:pt x="15" y="47"/>
                  </a:cubicBezTo>
                  <a:cubicBezTo>
                    <a:pt x="15" y="49"/>
                    <a:pt x="16" y="50"/>
                    <a:pt x="18" y="50"/>
                  </a:cubicBezTo>
                  <a:cubicBezTo>
                    <a:pt x="19" y="50"/>
                    <a:pt x="20" y="49"/>
                    <a:pt x="20" y="47"/>
                  </a:cubicBezTo>
                  <a:cubicBezTo>
                    <a:pt x="20" y="32"/>
                    <a:pt x="33" y="19"/>
                    <a:pt x="48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215"/>
            <p:cNvSpPr>
              <a:spLocks noEditPoints="1"/>
            </p:cNvSpPr>
            <p:nvPr/>
          </p:nvSpPr>
          <p:spPr bwMode="auto">
            <a:xfrm>
              <a:off x="1935163" y="3092450"/>
              <a:ext cx="85725" cy="993775"/>
            </a:xfrm>
            <a:custGeom>
              <a:avLst/>
              <a:gdLst>
                <a:gd name="T0" fmla="*/ 9 w 27"/>
                <a:gd name="T1" fmla="*/ 197 h 313"/>
                <a:gd name="T2" fmla="*/ 17 w 27"/>
                <a:gd name="T3" fmla="*/ 197 h 313"/>
                <a:gd name="T4" fmla="*/ 13 w 27"/>
                <a:gd name="T5" fmla="*/ 225 h 313"/>
                <a:gd name="T6" fmla="*/ 13 w 27"/>
                <a:gd name="T7" fmla="*/ 233 h 313"/>
                <a:gd name="T8" fmla="*/ 13 w 27"/>
                <a:gd name="T9" fmla="*/ 225 h 313"/>
                <a:gd name="T10" fmla="*/ 9 w 27"/>
                <a:gd name="T11" fmla="*/ 309 h 313"/>
                <a:gd name="T12" fmla="*/ 17 w 27"/>
                <a:gd name="T13" fmla="*/ 309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165 h 313"/>
                <a:gd name="T22" fmla="*/ 17 w 27"/>
                <a:gd name="T23" fmla="*/ 165 h 313"/>
                <a:gd name="T24" fmla="*/ 13 w 27"/>
                <a:gd name="T25" fmla="*/ 289 h 313"/>
                <a:gd name="T26" fmla="*/ 13 w 27"/>
                <a:gd name="T27" fmla="*/ 297 h 313"/>
                <a:gd name="T28" fmla="*/ 13 w 27"/>
                <a:gd name="T29" fmla="*/ 289 h 313"/>
                <a:gd name="T30" fmla="*/ 9 w 27"/>
                <a:gd name="T31" fmla="*/ 277 h 313"/>
                <a:gd name="T32" fmla="*/ 17 w 27"/>
                <a:gd name="T33" fmla="*/ 277 h 313"/>
                <a:gd name="T34" fmla="*/ 13 w 27"/>
                <a:gd name="T35" fmla="*/ 241 h 313"/>
                <a:gd name="T36" fmla="*/ 13 w 27"/>
                <a:gd name="T37" fmla="*/ 249 h 313"/>
                <a:gd name="T38" fmla="*/ 13 w 27"/>
                <a:gd name="T39" fmla="*/ 241 h 313"/>
                <a:gd name="T40" fmla="*/ 9 w 27"/>
                <a:gd name="T41" fmla="*/ 261 h 313"/>
                <a:gd name="T42" fmla="*/ 17 w 27"/>
                <a:gd name="T43" fmla="*/ 261 h 313"/>
                <a:gd name="T44" fmla="*/ 13 w 27"/>
                <a:gd name="T45" fmla="*/ 209 h 313"/>
                <a:gd name="T46" fmla="*/ 13 w 27"/>
                <a:gd name="T47" fmla="*/ 217 h 313"/>
                <a:gd name="T48" fmla="*/ 13 w 27"/>
                <a:gd name="T49" fmla="*/ 209 h 313"/>
                <a:gd name="T50" fmla="*/ 9 w 27"/>
                <a:gd name="T51" fmla="*/ 53 h 313"/>
                <a:gd name="T52" fmla="*/ 17 w 27"/>
                <a:gd name="T53" fmla="*/ 53 h 313"/>
                <a:gd name="T54" fmla="*/ 13 w 27"/>
                <a:gd name="T55" fmla="*/ 33 h 313"/>
                <a:gd name="T56" fmla="*/ 13 w 27"/>
                <a:gd name="T57" fmla="*/ 41 h 313"/>
                <a:gd name="T58" fmla="*/ 13 w 27"/>
                <a:gd name="T59" fmla="*/ 33 h 313"/>
                <a:gd name="T60" fmla="*/ 9 w 27"/>
                <a:gd name="T61" fmla="*/ 69 h 313"/>
                <a:gd name="T62" fmla="*/ 17 w 27"/>
                <a:gd name="T63" fmla="*/ 69 h 313"/>
                <a:gd name="T64" fmla="*/ 13 w 27"/>
                <a:gd name="T65" fmla="*/ 0 h 313"/>
                <a:gd name="T66" fmla="*/ 13 w 27"/>
                <a:gd name="T67" fmla="*/ 27 h 313"/>
                <a:gd name="T68" fmla="*/ 13 w 27"/>
                <a:gd name="T69" fmla="*/ 0 h 313"/>
                <a:gd name="T70" fmla="*/ 9 w 27"/>
                <a:gd name="T71" fmla="*/ 85 h 313"/>
                <a:gd name="T72" fmla="*/ 17 w 27"/>
                <a:gd name="T73" fmla="*/ 85 h 313"/>
                <a:gd name="T74" fmla="*/ 13 w 27"/>
                <a:gd name="T75" fmla="*/ 113 h 313"/>
                <a:gd name="T76" fmla="*/ 13 w 27"/>
                <a:gd name="T77" fmla="*/ 121 h 313"/>
                <a:gd name="T78" fmla="*/ 13 w 27"/>
                <a:gd name="T79" fmla="*/ 113 h 313"/>
                <a:gd name="T80" fmla="*/ 9 w 27"/>
                <a:gd name="T81" fmla="*/ 149 h 313"/>
                <a:gd name="T82" fmla="*/ 17 w 27"/>
                <a:gd name="T83" fmla="*/ 149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01 h 313"/>
                <a:gd name="T92" fmla="*/ 17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6201" y="3092450"/>
            <a:ext cx="2673350" cy="2873375"/>
            <a:chOff x="2616201" y="3092450"/>
            <a:chExt cx="2673350" cy="2873375"/>
          </a:xfrm>
          <a:solidFill>
            <a:schemeClr val="accent2"/>
          </a:solidFill>
        </p:grpSpPr>
        <p:sp>
          <p:nvSpPr>
            <p:cNvPr id="42" name="Freeform 1211"/>
            <p:cNvSpPr/>
            <p:nvPr/>
          </p:nvSpPr>
          <p:spPr bwMode="auto">
            <a:xfrm>
              <a:off x="2616201" y="3711575"/>
              <a:ext cx="2673350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7 w 842"/>
                <a:gd name="T7" fmla="*/ 394 h 710"/>
                <a:gd name="T8" fmla="*/ 222 w 842"/>
                <a:gd name="T9" fmla="*/ 394 h 710"/>
                <a:gd name="T10" fmla="*/ 204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3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6 w 842"/>
                <a:gd name="T31" fmla="*/ 0 h 710"/>
                <a:gd name="T32" fmla="*/ 326 w 842"/>
                <a:gd name="T33" fmla="*/ 116 h 710"/>
                <a:gd name="T34" fmla="*/ 246 w 842"/>
                <a:gd name="T35" fmla="*/ 212 h 710"/>
                <a:gd name="T36" fmla="*/ 343 w 842"/>
                <a:gd name="T37" fmla="*/ 309 h 710"/>
                <a:gd name="T38" fmla="*/ 441 w 842"/>
                <a:gd name="T39" fmla="*/ 212 h 710"/>
                <a:gd name="T40" fmla="*/ 360 w 842"/>
                <a:gd name="T41" fmla="*/ 116 h 710"/>
                <a:gd name="T42" fmla="*/ 360 w 842"/>
                <a:gd name="T43" fmla="*/ 0 h 710"/>
                <a:gd name="T44" fmla="*/ 421 w 842"/>
                <a:gd name="T45" fmla="*/ 31 h 710"/>
                <a:gd name="T46" fmla="*/ 693 w 842"/>
                <a:gd name="T47" fmla="*/ 303 h 710"/>
                <a:gd name="T48" fmla="*/ 696 w 842"/>
                <a:gd name="T49" fmla="*/ 310 h 710"/>
                <a:gd name="T50" fmla="*/ 693 w 842"/>
                <a:gd name="T51" fmla="*/ 318 h 710"/>
                <a:gd name="T52" fmla="*/ 662 w 842"/>
                <a:gd name="T53" fmla="*/ 329 h 710"/>
                <a:gd name="T54" fmla="*/ 570 w 842"/>
                <a:gd name="T55" fmla="*/ 364 h 710"/>
                <a:gd name="T56" fmla="*/ 570 w 842"/>
                <a:gd name="T57" fmla="*/ 532 h 710"/>
                <a:gd name="T58" fmla="*/ 739 w 842"/>
                <a:gd name="T59" fmla="*/ 532 h 710"/>
                <a:gd name="T60" fmla="*/ 773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3" y="710"/>
                    <a:pt x="569" y="696"/>
                  </a:cubicBezTo>
                  <a:cubicBezTo>
                    <a:pt x="267" y="394"/>
                    <a:pt x="267" y="394"/>
                    <a:pt x="267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4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6" y="349"/>
                    <a:pt x="113" y="351"/>
                  </a:cubicBezTo>
                  <a:cubicBezTo>
                    <a:pt x="131" y="352"/>
                    <a:pt x="148" y="346"/>
                    <a:pt x="161" y="333"/>
                  </a:cubicBezTo>
                  <a:cubicBezTo>
                    <a:pt x="173" y="321"/>
                    <a:pt x="173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6" y="223"/>
                    <a:pt x="96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4"/>
                    <a:pt x="304" y="4"/>
                    <a:pt x="326" y="0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281" y="124"/>
                    <a:pt x="246" y="164"/>
                    <a:pt x="246" y="212"/>
                  </a:cubicBezTo>
                  <a:cubicBezTo>
                    <a:pt x="246" y="266"/>
                    <a:pt x="290" y="309"/>
                    <a:pt x="343" y="309"/>
                  </a:cubicBezTo>
                  <a:cubicBezTo>
                    <a:pt x="397" y="309"/>
                    <a:pt x="441" y="266"/>
                    <a:pt x="441" y="212"/>
                  </a:cubicBezTo>
                  <a:cubicBezTo>
                    <a:pt x="441" y="164"/>
                    <a:pt x="406" y="124"/>
                    <a:pt x="360" y="116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83" y="4"/>
                    <a:pt x="405" y="14"/>
                    <a:pt x="421" y="31"/>
                  </a:cubicBezTo>
                  <a:cubicBezTo>
                    <a:pt x="693" y="303"/>
                    <a:pt x="693" y="303"/>
                    <a:pt x="693" y="303"/>
                  </a:cubicBezTo>
                  <a:cubicBezTo>
                    <a:pt x="695" y="305"/>
                    <a:pt x="696" y="308"/>
                    <a:pt x="696" y="310"/>
                  </a:cubicBezTo>
                  <a:cubicBezTo>
                    <a:pt x="696" y="313"/>
                    <a:pt x="695" y="316"/>
                    <a:pt x="693" y="318"/>
                  </a:cubicBezTo>
                  <a:cubicBezTo>
                    <a:pt x="685" y="326"/>
                    <a:pt x="674" y="330"/>
                    <a:pt x="662" y="329"/>
                  </a:cubicBezTo>
                  <a:cubicBezTo>
                    <a:pt x="628" y="327"/>
                    <a:pt x="595" y="340"/>
                    <a:pt x="570" y="364"/>
                  </a:cubicBezTo>
                  <a:cubicBezTo>
                    <a:pt x="524" y="410"/>
                    <a:pt x="524" y="486"/>
                    <a:pt x="570" y="532"/>
                  </a:cubicBezTo>
                  <a:cubicBezTo>
                    <a:pt x="617" y="579"/>
                    <a:pt x="692" y="579"/>
                    <a:pt x="739" y="532"/>
                  </a:cubicBezTo>
                  <a:cubicBezTo>
                    <a:pt x="763" y="508"/>
                    <a:pt x="776" y="475"/>
                    <a:pt x="773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216"/>
            <p:cNvSpPr>
              <a:spLocks noEditPoints="1"/>
            </p:cNvSpPr>
            <p:nvPr/>
          </p:nvSpPr>
          <p:spPr bwMode="auto">
            <a:xfrm>
              <a:off x="3663951" y="3092450"/>
              <a:ext cx="85725" cy="993775"/>
            </a:xfrm>
            <a:custGeom>
              <a:avLst/>
              <a:gdLst>
                <a:gd name="T0" fmla="*/ 9 w 27"/>
                <a:gd name="T1" fmla="*/ 165 h 313"/>
                <a:gd name="T2" fmla="*/ 17 w 27"/>
                <a:gd name="T3" fmla="*/ 165 h 313"/>
                <a:gd name="T4" fmla="*/ 13 w 27"/>
                <a:gd name="T5" fmla="*/ 209 h 313"/>
                <a:gd name="T6" fmla="*/ 13 w 27"/>
                <a:gd name="T7" fmla="*/ 217 h 313"/>
                <a:gd name="T8" fmla="*/ 13 w 27"/>
                <a:gd name="T9" fmla="*/ 209 h 313"/>
                <a:gd name="T10" fmla="*/ 9 w 27"/>
                <a:gd name="T11" fmla="*/ 197 h 313"/>
                <a:gd name="T12" fmla="*/ 17 w 27"/>
                <a:gd name="T13" fmla="*/ 197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229 h 313"/>
                <a:gd name="T22" fmla="*/ 17 w 27"/>
                <a:gd name="T23" fmla="*/ 229 h 313"/>
                <a:gd name="T24" fmla="*/ 13 w 27"/>
                <a:gd name="T25" fmla="*/ 305 h 313"/>
                <a:gd name="T26" fmla="*/ 13 w 27"/>
                <a:gd name="T27" fmla="*/ 313 h 313"/>
                <a:gd name="T28" fmla="*/ 13 w 27"/>
                <a:gd name="T29" fmla="*/ 305 h 313"/>
                <a:gd name="T30" fmla="*/ 9 w 27"/>
                <a:gd name="T31" fmla="*/ 293 h 313"/>
                <a:gd name="T32" fmla="*/ 17 w 27"/>
                <a:gd name="T33" fmla="*/ 293 h 313"/>
                <a:gd name="T34" fmla="*/ 13 w 27"/>
                <a:gd name="T35" fmla="*/ 273 h 313"/>
                <a:gd name="T36" fmla="*/ 13 w 27"/>
                <a:gd name="T37" fmla="*/ 281 h 313"/>
                <a:gd name="T38" fmla="*/ 13 w 27"/>
                <a:gd name="T39" fmla="*/ 273 h 313"/>
                <a:gd name="T40" fmla="*/ 9 w 27"/>
                <a:gd name="T41" fmla="*/ 245 h 313"/>
                <a:gd name="T42" fmla="*/ 17 w 27"/>
                <a:gd name="T43" fmla="*/ 245 h 313"/>
                <a:gd name="T44" fmla="*/ 13 w 27"/>
                <a:gd name="T45" fmla="*/ 257 h 313"/>
                <a:gd name="T46" fmla="*/ 13 w 27"/>
                <a:gd name="T47" fmla="*/ 265 h 313"/>
                <a:gd name="T48" fmla="*/ 13 w 27"/>
                <a:gd name="T49" fmla="*/ 257 h 313"/>
                <a:gd name="T50" fmla="*/ 9 w 27"/>
                <a:gd name="T51" fmla="*/ 37 h 313"/>
                <a:gd name="T52" fmla="*/ 17 w 27"/>
                <a:gd name="T53" fmla="*/ 37 h 313"/>
                <a:gd name="T54" fmla="*/ 13 w 27"/>
                <a:gd name="T55" fmla="*/ 49 h 313"/>
                <a:gd name="T56" fmla="*/ 13 w 27"/>
                <a:gd name="T57" fmla="*/ 57 h 313"/>
                <a:gd name="T58" fmla="*/ 13 w 27"/>
                <a:gd name="T59" fmla="*/ 49 h 313"/>
                <a:gd name="T60" fmla="*/ 0 w 27"/>
                <a:gd name="T61" fmla="*/ 14 h 313"/>
                <a:gd name="T62" fmla="*/ 27 w 27"/>
                <a:gd name="T63" fmla="*/ 14 h 313"/>
                <a:gd name="T64" fmla="*/ 13 w 27"/>
                <a:gd name="T65" fmla="*/ 65 h 313"/>
                <a:gd name="T66" fmla="*/ 13 w 27"/>
                <a:gd name="T67" fmla="*/ 73 h 313"/>
                <a:gd name="T68" fmla="*/ 13 w 27"/>
                <a:gd name="T69" fmla="*/ 65 h 313"/>
                <a:gd name="T70" fmla="*/ 9 w 27"/>
                <a:gd name="T71" fmla="*/ 101 h 313"/>
                <a:gd name="T72" fmla="*/ 17 w 27"/>
                <a:gd name="T73" fmla="*/ 101 h 313"/>
                <a:gd name="T74" fmla="*/ 13 w 27"/>
                <a:gd name="T75" fmla="*/ 81 h 313"/>
                <a:gd name="T76" fmla="*/ 13 w 27"/>
                <a:gd name="T77" fmla="*/ 89 h 313"/>
                <a:gd name="T78" fmla="*/ 13 w 27"/>
                <a:gd name="T79" fmla="*/ 81 h 313"/>
                <a:gd name="T80" fmla="*/ 9 w 27"/>
                <a:gd name="T81" fmla="*/ 117 h 313"/>
                <a:gd name="T82" fmla="*/ 17 w 27"/>
                <a:gd name="T83" fmla="*/ 117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49 h 313"/>
                <a:gd name="T92" fmla="*/ 17 w 27"/>
                <a:gd name="T93" fmla="*/ 1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19"/>
            <p:cNvSpPr>
              <a:spLocks noEditPoints="1"/>
            </p:cNvSpPr>
            <p:nvPr/>
          </p:nvSpPr>
          <p:spPr bwMode="auto">
            <a:xfrm>
              <a:off x="3549651" y="4219575"/>
              <a:ext cx="314325" cy="311150"/>
            </a:xfrm>
            <a:custGeom>
              <a:avLst/>
              <a:gdLst>
                <a:gd name="T0" fmla="*/ 97 w 99"/>
                <a:gd name="T1" fmla="*/ 31 h 98"/>
                <a:gd name="T2" fmla="*/ 53 w 99"/>
                <a:gd name="T3" fmla="*/ 1 h 98"/>
                <a:gd name="T4" fmla="*/ 46 w 99"/>
                <a:gd name="T5" fmla="*/ 1 h 98"/>
                <a:gd name="T6" fmla="*/ 2 w 99"/>
                <a:gd name="T7" fmla="*/ 31 h 98"/>
                <a:gd name="T8" fmla="*/ 0 w 99"/>
                <a:gd name="T9" fmla="*/ 36 h 98"/>
                <a:gd name="T10" fmla="*/ 0 w 99"/>
                <a:gd name="T11" fmla="*/ 92 h 98"/>
                <a:gd name="T12" fmla="*/ 6 w 99"/>
                <a:gd name="T13" fmla="*/ 98 h 98"/>
                <a:gd name="T14" fmla="*/ 93 w 99"/>
                <a:gd name="T15" fmla="*/ 98 h 98"/>
                <a:gd name="T16" fmla="*/ 99 w 99"/>
                <a:gd name="T17" fmla="*/ 92 h 98"/>
                <a:gd name="T18" fmla="*/ 99 w 99"/>
                <a:gd name="T19" fmla="*/ 36 h 98"/>
                <a:gd name="T20" fmla="*/ 97 w 99"/>
                <a:gd name="T21" fmla="*/ 31 h 98"/>
                <a:gd name="T22" fmla="*/ 93 w 99"/>
                <a:gd name="T23" fmla="*/ 45 h 98"/>
                <a:gd name="T24" fmla="*/ 49 w 99"/>
                <a:gd name="T25" fmla="*/ 74 h 98"/>
                <a:gd name="T26" fmla="*/ 6 w 99"/>
                <a:gd name="T27" fmla="*/ 45 h 98"/>
                <a:gd name="T28" fmla="*/ 6 w 99"/>
                <a:gd name="T29" fmla="*/ 39 h 98"/>
                <a:gd name="T30" fmla="*/ 9 w 99"/>
                <a:gd name="T31" fmla="*/ 36 h 98"/>
                <a:gd name="T32" fmla="*/ 90 w 99"/>
                <a:gd name="T33" fmla="*/ 36 h 98"/>
                <a:gd name="T34" fmla="*/ 93 w 99"/>
                <a:gd name="T35" fmla="*/ 39 h 98"/>
                <a:gd name="T36" fmla="*/ 93 w 99"/>
                <a:gd name="T37" fmla="*/ 45 h 98"/>
                <a:gd name="T38" fmla="*/ 49 w 99"/>
                <a:gd name="T39" fmla="*/ 68 h 98"/>
                <a:gd name="T40" fmla="*/ 50 w 99"/>
                <a:gd name="T41" fmla="*/ 68 h 98"/>
                <a:gd name="T42" fmla="*/ 57 w 99"/>
                <a:gd name="T43" fmla="*/ 63 h 98"/>
                <a:gd name="T44" fmla="*/ 42 w 99"/>
                <a:gd name="T45" fmla="*/ 63 h 98"/>
                <a:gd name="T46" fmla="*/ 49 w 99"/>
                <a:gd name="T47" fmla="*/ 68 h 98"/>
                <a:gd name="T48" fmla="*/ 35 w 99"/>
                <a:gd name="T49" fmla="*/ 59 h 98"/>
                <a:gd name="T50" fmla="*/ 64 w 99"/>
                <a:gd name="T51" fmla="*/ 59 h 98"/>
                <a:gd name="T52" fmla="*/ 71 w 99"/>
                <a:gd name="T53" fmla="*/ 54 h 98"/>
                <a:gd name="T54" fmla="*/ 28 w 99"/>
                <a:gd name="T55" fmla="*/ 54 h 98"/>
                <a:gd name="T56" fmla="*/ 35 w 99"/>
                <a:gd name="T57" fmla="*/ 59 h 98"/>
                <a:gd name="T58" fmla="*/ 20 w 99"/>
                <a:gd name="T59" fmla="*/ 49 h 98"/>
                <a:gd name="T60" fmla="*/ 21 w 99"/>
                <a:gd name="T61" fmla="*/ 49 h 98"/>
                <a:gd name="T62" fmla="*/ 78 w 99"/>
                <a:gd name="T63" fmla="*/ 49 h 98"/>
                <a:gd name="T64" fmla="*/ 79 w 99"/>
                <a:gd name="T65" fmla="*/ 49 h 98"/>
                <a:gd name="T66" fmla="*/ 79 w 99"/>
                <a:gd name="T67" fmla="*/ 45 h 98"/>
                <a:gd name="T68" fmla="*/ 20 w 99"/>
                <a:gd name="T69" fmla="*/ 45 h 98"/>
                <a:gd name="T70" fmla="*/ 20 w 99"/>
                <a:gd name="T7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8">
                  <a:moveTo>
                    <a:pt x="97" y="31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6" y="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2" y="98"/>
                    <a:pt x="6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6" y="98"/>
                    <a:pt x="99" y="96"/>
                    <a:pt x="99" y="92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4"/>
                    <a:pt x="98" y="32"/>
                    <a:pt x="97" y="31"/>
                  </a:cubicBezTo>
                  <a:close/>
                  <a:moveTo>
                    <a:pt x="93" y="45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7"/>
                    <a:pt x="7" y="36"/>
                    <a:pt x="9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6"/>
                    <a:pt x="93" y="37"/>
                    <a:pt x="93" y="39"/>
                  </a:cubicBezTo>
                  <a:lnTo>
                    <a:pt x="93" y="45"/>
                  </a:lnTo>
                  <a:close/>
                  <a:moveTo>
                    <a:pt x="49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42" y="63"/>
                    <a:pt x="42" y="63"/>
                    <a:pt x="42" y="63"/>
                  </a:cubicBezTo>
                  <a:lnTo>
                    <a:pt x="49" y="68"/>
                  </a:lnTo>
                  <a:close/>
                  <a:moveTo>
                    <a:pt x="35" y="59"/>
                  </a:moveTo>
                  <a:cubicBezTo>
                    <a:pt x="64" y="59"/>
                    <a:pt x="64" y="59"/>
                    <a:pt x="64" y="5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28" y="54"/>
                    <a:pt x="28" y="54"/>
                    <a:pt x="28" y="54"/>
                  </a:cubicBezTo>
                  <a:lnTo>
                    <a:pt x="35" y="59"/>
                  </a:lnTo>
                  <a:close/>
                  <a:moveTo>
                    <a:pt x="2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2926" y="3092450"/>
            <a:ext cx="2674938" cy="2873375"/>
            <a:chOff x="4352926" y="3092450"/>
            <a:chExt cx="2674938" cy="2873375"/>
          </a:xfrm>
          <a:solidFill>
            <a:schemeClr val="accent3"/>
          </a:solidFill>
        </p:grpSpPr>
        <p:sp>
          <p:nvSpPr>
            <p:cNvPr id="46" name="Freeform 1209"/>
            <p:cNvSpPr/>
            <p:nvPr/>
          </p:nvSpPr>
          <p:spPr bwMode="auto">
            <a:xfrm>
              <a:off x="4352926" y="3711575"/>
              <a:ext cx="2674938" cy="2254250"/>
            </a:xfrm>
            <a:custGeom>
              <a:avLst/>
              <a:gdLst>
                <a:gd name="T0" fmla="*/ 828 w 843"/>
                <a:gd name="T1" fmla="*/ 489 h 710"/>
                <a:gd name="T2" fmla="*/ 621 w 843"/>
                <a:gd name="T3" fmla="*/ 696 h 710"/>
                <a:gd name="T4" fmla="*/ 570 w 843"/>
                <a:gd name="T5" fmla="*/ 696 h 710"/>
                <a:gd name="T6" fmla="*/ 268 w 843"/>
                <a:gd name="T7" fmla="*/ 394 h 710"/>
                <a:gd name="T8" fmla="*/ 223 w 843"/>
                <a:gd name="T9" fmla="*/ 394 h 710"/>
                <a:gd name="T10" fmla="*/ 205 w 843"/>
                <a:gd name="T11" fmla="*/ 442 h 710"/>
                <a:gd name="T12" fmla="*/ 176 w 843"/>
                <a:gd name="T13" fmla="*/ 517 h 710"/>
                <a:gd name="T14" fmla="*/ 39 w 843"/>
                <a:gd name="T15" fmla="*/ 517 h 710"/>
                <a:gd name="T16" fmla="*/ 39 w 843"/>
                <a:gd name="T17" fmla="*/ 379 h 710"/>
                <a:gd name="T18" fmla="*/ 114 w 843"/>
                <a:gd name="T19" fmla="*/ 351 h 710"/>
                <a:gd name="T20" fmla="*/ 161 w 843"/>
                <a:gd name="T21" fmla="*/ 333 h 710"/>
                <a:gd name="T22" fmla="*/ 161 w 843"/>
                <a:gd name="T23" fmla="*/ 288 h 710"/>
                <a:gd name="T24" fmla="*/ 111 w 843"/>
                <a:gd name="T25" fmla="*/ 238 h 710"/>
                <a:gd name="T26" fmla="*/ 111 w 843"/>
                <a:gd name="T27" fmla="*/ 186 h 710"/>
                <a:gd name="T28" fmla="*/ 266 w 843"/>
                <a:gd name="T29" fmla="*/ 31 h 710"/>
                <a:gd name="T30" fmla="*/ 325 w 843"/>
                <a:gd name="T31" fmla="*/ 0 h 710"/>
                <a:gd name="T32" fmla="*/ 325 w 843"/>
                <a:gd name="T33" fmla="*/ 116 h 710"/>
                <a:gd name="T34" fmla="*/ 244 w 843"/>
                <a:gd name="T35" fmla="*/ 212 h 710"/>
                <a:gd name="T36" fmla="*/ 342 w 843"/>
                <a:gd name="T37" fmla="*/ 309 h 710"/>
                <a:gd name="T38" fmla="*/ 439 w 843"/>
                <a:gd name="T39" fmla="*/ 212 h 710"/>
                <a:gd name="T40" fmla="*/ 359 w 843"/>
                <a:gd name="T41" fmla="*/ 116 h 710"/>
                <a:gd name="T42" fmla="*/ 359 w 843"/>
                <a:gd name="T43" fmla="*/ 0 h 710"/>
                <a:gd name="T44" fmla="*/ 422 w 843"/>
                <a:gd name="T45" fmla="*/ 31 h 710"/>
                <a:gd name="T46" fmla="*/ 694 w 843"/>
                <a:gd name="T47" fmla="*/ 303 h 710"/>
                <a:gd name="T48" fmla="*/ 697 w 843"/>
                <a:gd name="T49" fmla="*/ 310 h 710"/>
                <a:gd name="T50" fmla="*/ 694 w 843"/>
                <a:gd name="T51" fmla="*/ 318 h 710"/>
                <a:gd name="T52" fmla="*/ 663 w 843"/>
                <a:gd name="T53" fmla="*/ 329 h 710"/>
                <a:gd name="T54" fmla="*/ 571 w 843"/>
                <a:gd name="T55" fmla="*/ 364 h 710"/>
                <a:gd name="T56" fmla="*/ 571 w 843"/>
                <a:gd name="T57" fmla="*/ 532 h 710"/>
                <a:gd name="T58" fmla="*/ 739 w 843"/>
                <a:gd name="T59" fmla="*/ 532 h 710"/>
                <a:gd name="T60" fmla="*/ 774 w 843"/>
                <a:gd name="T61" fmla="*/ 440 h 710"/>
                <a:gd name="T62" fmla="*/ 786 w 843"/>
                <a:gd name="T63" fmla="*/ 410 h 710"/>
                <a:gd name="T64" fmla="*/ 801 w 843"/>
                <a:gd name="T65" fmla="*/ 410 h 710"/>
                <a:gd name="T66" fmla="*/ 828 w 843"/>
                <a:gd name="T67" fmla="*/ 437 h 710"/>
                <a:gd name="T68" fmla="*/ 828 w 843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70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6" y="382"/>
                    <a:pt x="235" y="382"/>
                    <a:pt x="223" y="394"/>
                  </a:cubicBezTo>
                  <a:cubicBezTo>
                    <a:pt x="210" y="407"/>
                    <a:pt x="204" y="424"/>
                    <a:pt x="205" y="442"/>
                  </a:cubicBezTo>
                  <a:cubicBezTo>
                    <a:pt x="207" y="469"/>
                    <a:pt x="197" y="496"/>
                    <a:pt x="176" y="517"/>
                  </a:cubicBezTo>
                  <a:cubicBezTo>
                    <a:pt x="138" y="555"/>
                    <a:pt x="77" y="555"/>
                    <a:pt x="39" y="517"/>
                  </a:cubicBezTo>
                  <a:cubicBezTo>
                    <a:pt x="0" y="479"/>
                    <a:pt x="0" y="417"/>
                    <a:pt x="39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2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5"/>
                    <a:pt x="303" y="4"/>
                    <a:pt x="325" y="0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279" y="124"/>
                    <a:pt x="244" y="164"/>
                    <a:pt x="244" y="212"/>
                  </a:cubicBezTo>
                  <a:cubicBezTo>
                    <a:pt x="244" y="266"/>
                    <a:pt x="288" y="309"/>
                    <a:pt x="342" y="309"/>
                  </a:cubicBezTo>
                  <a:cubicBezTo>
                    <a:pt x="395" y="309"/>
                    <a:pt x="439" y="266"/>
                    <a:pt x="439" y="212"/>
                  </a:cubicBezTo>
                  <a:cubicBezTo>
                    <a:pt x="439" y="164"/>
                    <a:pt x="404" y="124"/>
                    <a:pt x="359" y="1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2" y="3"/>
                    <a:pt x="405" y="14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6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5" y="410"/>
                    <a:pt x="525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4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6" y="410"/>
                  </a:cubicBezTo>
                  <a:cubicBezTo>
                    <a:pt x="790" y="405"/>
                    <a:pt x="796" y="405"/>
                    <a:pt x="801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3" y="452"/>
                    <a:pt x="843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217"/>
            <p:cNvSpPr>
              <a:spLocks noEditPoints="1"/>
            </p:cNvSpPr>
            <p:nvPr/>
          </p:nvSpPr>
          <p:spPr bwMode="auto">
            <a:xfrm>
              <a:off x="5394326" y="3092450"/>
              <a:ext cx="85725" cy="993775"/>
            </a:xfrm>
            <a:custGeom>
              <a:avLst/>
              <a:gdLst>
                <a:gd name="T0" fmla="*/ 10 w 27"/>
                <a:gd name="T1" fmla="*/ 245 h 313"/>
                <a:gd name="T2" fmla="*/ 18 w 27"/>
                <a:gd name="T3" fmla="*/ 245 h 313"/>
                <a:gd name="T4" fmla="*/ 14 w 27"/>
                <a:gd name="T5" fmla="*/ 225 h 313"/>
                <a:gd name="T6" fmla="*/ 14 w 27"/>
                <a:gd name="T7" fmla="*/ 233 h 313"/>
                <a:gd name="T8" fmla="*/ 14 w 27"/>
                <a:gd name="T9" fmla="*/ 225 h 313"/>
                <a:gd name="T10" fmla="*/ 10 w 27"/>
                <a:gd name="T11" fmla="*/ 213 h 313"/>
                <a:gd name="T12" fmla="*/ 18 w 27"/>
                <a:gd name="T13" fmla="*/ 213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77 h 313"/>
                <a:gd name="T22" fmla="*/ 18 w 27"/>
                <a:gd name="T23" fmla="*/ 277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161 h 313"/>
                <a:gd name="T36" fmla="*/ 14 w 27"/>
                <a:gd name="T37" fmla="*/ 169 h 313"/>
                <a:gd name="T38" fmla="*/ 14 w 27"/>
                <a:gd name="T39" fmla="*/ 161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177 h 313"/>
                <a:gd name="T46" fmla="*/ 14 w 27"/>
                <a:gd name="T47" fmla="*/ 185 h 313"/>
                <a:gd name="T48" fmla="*/ 14 w 27"/>
                <a:gd name="T49" fmla="*/ 177 h 313"/>
                <a:gd name="T50" fmla="*/ 10 w 27"/>
                <a:gd name="T51" fmla="*/ 53 h 313"/>
                <a:gd name="T52" fmla="*/ 18 w 27"/>
                <a:gd name="T53" fmla="*/ 53 h 313"/>
                <a:gd name="T54" fmla="*/ 14 w 27"/>
                <a:gd name="T55" fmla="*/ 33 h 313"/>
                <a:gd name="T56" fmla="*/ 14 w 27"/>
                <a:gd name="T57" fmla="*/ 41 h 313"/>
                <a:gd name="T58" fmla="*/ 14 w 27"/>
                <a:gd name="T59" fmla="*/ 33 h 313"/>
                <a:gd name="T60" fmla="*/ 10 w 27"/>
                <a:gd name="T61" fmla="*/ 69 h 313"/>
                <a:gd name="T62" fmla="*/ 18 w 27"/>
                <a:gd name="T63" fmla="*/ 69 h 313"/>
                <a:gd name="T64" fmla="*/ 14 w 27"/>
                <a:gd name="T65" fmla="*/ 0 h 313"/>
                <a:gd name="T66" fmla="*/ 14 w 27"/>
                <a:gd name="T67" fmla="*/ 27 h 313"/>
                <a:gd name="T68" fmla="*/ 14 w 27"/>
                <a:gd name="T69" fmla="*/ 0 h 313"/>
                <a:gd name="T70" fmla="*/ 10 w 27"/>
                <a:gd name="T71" fmla="*/ 133 h 313"/>
                <a:gd name="T72" fmla="*/ 18 w 27"/>
                <a:gd name="T73" fmla="*/ 133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17 h 313"/>
                <a:gd name="T82" fmla="*/ 18 w 27"/>
                <a:gd name="T83" fmla="*/ 117 h 313"/>
                <a:gd name="T84" fmla="*/ 14 w 27"/>
                <a:gd name="T85" fmla="*/ 81 h 313"/>
                <a:gd name="T86" fmla="*/ 14 w 27"/>
                <a:gd name="T87" fmla="*/ 89 h 313"/>
                <a:gd name="T88" fmla="*/ 14 w 27"/>
                <a:gd name="T89" fmla="*/ 81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220"/>
            <p:cNvSpPr>
              <a:spLocks noEditPoints="1"/>
            </p:cNvSpPr>
            <p:nvPr/>
          </p:nvSpPr>
          <p:spPr bwMode="auto">
            <a:xfrm>
              <a:off x="5308601" y="4206875"/>
              <a:ext cx="273050" cy="346075"/>
            </a:xfrm>
            <a:custGeom>
              <a:avLst/>
              <a:gdLst>
                <a:gd name="T0" fmla="*/ 124 w 172"/>
                <a:gd name="T1" fmla="*/ 62 h 218"/>
                <a:gd name="T2" fmla="*/ 28 w 172"/>
                <a:gd name="T3" fmla="*/ 62 h 218"/>
                <a:gd name="T4" fmla="*/ 28 w 172"/>
                <a:gd name="T5" fmla="*/ 76 h 218"/>
                <a:gd name="T6" fmla="*/ 124 w 172"/>
                <a:gd name="T7" fmla="*/ 76 h 218"/>
                <a:gd name="T8" fmla="*/ 124 w 172"/>
                <a:gd name="T9" fmla="*/ 62 h 218"/>
                <a:gd name="T10" fmla="*/ 124 w 172"/>
                <a:gd name="T11" fmla="*/ 36 h 218"/>
                <a:gd name="T12" fmla="*/ 28 w 172"/>
                <a:gd name="T13" fmla="*/ 36 h 218"/>
                <a:gd name="T14" fmla="*/ 28 w 172"/>
                <a:gd name="T15" fmla="*/ 50 h 218"/>
                <a:gd name="T16" fmla="*/ 124 w 172"/>
                <a:gd name="T17" fmla="*/ 50 h 218"/>
                <a:gd name="T18" fmla="*/ 124 w 172"/>
                <a:gd name="T19" fmla="*/ 36 h 218"/>
                <a:gd name="T20" fmla="*/ 152 w 172"/>
                <a:gd name="T21" fmla="*/ 20 h 218"/>
                <a:gd name="T22" fmla="*/ 152 w 172"/>
                <a:gd name="T23" fmla="*/ 0 h 218"/>
                <a:gd name="T24" fmla="*/ 0 w 172"/>
                <a:gd name="T25" fmla="*/ 0 h 218"/>
                <a:gd name="T26" fmla="*/ 0 w 172"/>
                <a:gd name="T27" fmla="*/ 198 h 218"/>
                <a:gd name="T28" fmla="*/ 18 w 172"/>
                <a:gd name="T29" fmla="*/ 198 h 218"/>
                <a:gd name="T30" fmla="*/ 18 w 172"/>
                <a:gd name="T31" fmla="*/ 218 h 218"/>
                <a:gd name="T32" fmla="*/ 172 w 172"/>
                <a:gd name="T33" fmla="*/ 218 h 218"/>
                <a:gd name="T34" fmla="*/ 172 w 172"/>
                <a:gd name="T35" fmla="*/ 20 h 218"/>
                <a:gd name="T36" fmla="*/ 152 w 172"/>
                <a:gd name="T37" fmla="*/ 20 h 218"/>
                <a:gd name="T38" fmla="*/ 10 w 172"/>
                <a:gd name="T39" fmla="*/ 188 h 218"/>
                <a:gd name="T40" fmla="*/ 10 w 172"/>
                <a:gd name="T41" fmla="*/ 10 h 218"/>
                <a:gd name="T42" fmla="*/ 142 w 172"/>
                <a:gd name="T43" fmla="*/ 10 h 218"/>
                <a:gd name="T44" fmla="*/ 142 w 172"/>
                <a:gd name="T45" fmla="*/ 142 h 218"/>
                <a:gd name="T46" fmla="*/ 96 w 172"/>
                <a:gd name="T47" fmla="*/ 142 h 218"/>
                <a:gd name="T48" fmla="*/ 96 w 172"/>
                <a:gd name="T49" fmla="*/ 188 h 218"/>
                <a:gd name="T50" fmla="*/ 10 w 172"/>
                <a:gd name="T51" fmla="*/ 188 h 218"/>
                <a:gd name="T52" fmla="*/ 162 w 172"/>
                <a:gd name="T53" fmla="*/ 206 h 218"/>
                <a:gd name="T54" fmla="*/ 30 w 172"/>
                <a:gd name="T55" fmla="*/ 206 h 218"/>
                <a:gd name="T56" fmla="*/ 30 w 172"/>
                <a:gd name="T57" fmla="*/ 198 h 218"/>
                <a:gd name="T58" fmla="*/ 102 w 172"/>
                <a:gd name="T59" fmla="*/ 198 h 218"/>
                <a:gd name="T60" fmla="*/ 152 w 172"/>
                <a:gd name="T61" fmla="*/ 148 h 218"/>
                <a:gd name="T62" fmla="*/ 152 w 172"/>
                <a:gd name="T63" fmla="*/ 30 h 218"/>
                <a:gd name="T64" fmla="*/ 162 w 172"/>
                <a:gd name="T65" fmla="*/ 30 h 218"/>
                <a:gd name="T66" fmla="*/ 162 w 172"/>
                <a:gd name="T67" fmla="*/ 206 h 218"/>
                <a:gd name="T68" fmla="*/ 28 w 172"/>
                <a:gd name="T69" fmla="*/ 130 h 218"/>
                <a:gd name="T70" fmla="*/ 76 w 172"/>
                <a:gd name="T71" fmla="*/ 130 h 218"/>
                <a:gd name="T72" fmla="*/ 76 w 172"/>
                <a:gd name="T73" fmla="*/ 116 h 218"/>
                <a:gd name="T74" fmla="*/ 28 w 172"/>
                <a:gd name="T75" fmla="*/ 116 h 218"/>
                <a:gd name="T76" fmla="*/ 28 w 172"/>
                <a:gd name="T77" fmla="*/ 130 h 218"/>
                <a:gd name="T78" fmla="*/ 124 w 172"/>
                <a:gd name="T79" fmla="*/ 90 h 218"/>
                <a:gd name="T80" fmla="*/ 28 w 172"/>
                <a:gd name="T81" fmla="*/ 90 h 218"/>
                <a:gd name="T82" fmla="*/ 28 w 172"/>
                <a:gd name="T83" fmla="*/ 102 h 218"/>
                <a:gd name="T84" fmla="*/ 124 w 172"/>
                <a:gd name="T85" fmla="*/ 102 h 218"/>
                <a:gd name="T86" fmla="*/ 124 w 172"/>
                <a:gd name="T87" fmla="*/ 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218">
                  <a:moveTo>
                    <a:pt x="124" y="62"/>
                  </a:moveTo>
                  <a:lnTo>
                    <a:pt x="28" y="62"/>
                  </a:lnTo>
                  <a:lnTo>
                    <a:pt x="28" y="76"/>
                  </a:lnTo>
                  <a:lnTo>
                    <a:pt x="124" y="76"/>
                  </a:lnTo>
                  <a:lnTo>
                    <a:pt x="124" y="62"/>
                  </a:lnTo>
                  <a:close/>
                  <a:moveTo>
                    <a:pt x="124" y="36"/>
                  </a:moveTo>
                  <a:lnTo>
                    <a:pt x="28" y="36"/>
                  </a:lnTo>
                  <a:lnTo>
                    <a:pt x="28" y="50"/>
                  </a:lnTo>
                  <a:lnTo>
                    <a:pt x="124" y="50"/>
                  </a:lnTo>
                  <a:lnTo>
                    <a:pt x="124" y="36"/>
                  </a:lnTo>
                  <a:close/>
                  <a:moveTo>
                    <a:pt x="152" y="20"/>
                  </a:moveTo>
                  <a:lnTo>
                    <a:pt x="15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18" y="198"/>
                  </a:lnTo>
                  <a:lnTo>
                    <a:pt x="18" y="218"/>
                  </a:lnTo>
                  <a:lnTo>
                    <a:pt x="172" y="218"/>
                  </a:lnTo>
                  <a:lnTo>
                    <a:pt x="172" y="20"/>
                  </a:lnTo>
                  <a:lnTo>
                    <a:pt x="152" y="20"/>
                  </a:lnTo>
                  <a:close/>
                  <a:moveTo>
                    <a:pt x="10" y="188"/>
                  </a:moveTo>
                  <a:lnTo>
                    <a:pt x="10" y="10"/>
                  </a:lnTo>
                  <a:lnTo>
                    <a:pt x="142" y="10"/>
                  </a:lnTo>
                  <a:lnTo>
                    <a:pt x="142" y="142"/>
                  </a:lnTo>
                  <a:lnTo>
                    <a:pt x="96" y="142"/>
                  </a:lnTo>
                  <a:lnTo>
                    <a:pt x="96" y="188"/>
                  </a:lnTo>
                  <a:lnTo>
                    <a:pt x="10" y="188"/>
                  </a:lnTo>
                  <a:close/>
                  <a:moveTo>
                    <a:pt x="162" y="206"/>
                  </a:moveTo>
                  <a:lnTo>
                    <a:pt x="30" y="206"/>
                  </a:lnTo>
                  <a:lnTo>
                    <a:pt x="30" y="198"/>
                  </a:lnTo>
                  <a:lnTo>
                    <a:pt x="102" y="198"/>
                  </a:lnTo>
                  <a:lnTo>
                    <a:pt x="152" y="148"/>
                  </a:lnTo>
                  <a:lnTo>
                    <a:pt x="152" y="30"/>
                  </a:lnTo>
                  <a:lnTo>
                    <a:pt x="162" y="30"/>
                  </a:lnTo>
                  <a:lnTo>
                    <a:pt x="162" y="206"/>
                  </a:lnTo>
                  <a:close/>
                  <a:moveTo>
                    <a:pt x="28" y="130"/>
                  </a:moveTo>
                  <a:lnTo>
                    <a:pt x="76" y="130"/>
                  </a:lnTo>
                  <a:lnTo>
                    <a:pt x="76" y="116"/>
                  </a:lnTo>
                  <a:lnTo>
                    <a:pt x="28" y="116"/>
                  </a:lnTo>
                  <a:lnTo>
                    <a:pt x="28" y="130"/>
                  </a:lnTo>
                  <a:close/>
                  <a:moveTo>
                    <a:pt x="124" y="90"/>
                  </a:moveTo>
                  <a:lnTo>
                    <a:pt x="28" y="90"/>
                  </a:lnTo>
                  <a:lnTo>
                    <a:pt x="28" y="102"/>
                  </a:lnTo>
                  <a:lnTo>
                    <a:pt x="124" y="102"/>
                  </a:lnTo>
                  <a:lnTo>
                    <a:pt x="12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2826" y="3092450"/>
            <a:ext cx="2671763" cy="2873375"/>
            <a:chOff x="6092826" y="3092450"/>
            <a:chExt cx="2671763" cy="2873375"/>
          </a:xfrm>
        </p:grpSpPr>
        <p:sp>
          <p:nvSpPr>
            <p:cNvPr id="50" name="Freeform 1210"/>
            <p:cNvSpPr/>
            <p:nvPr/>
          </p:nvSpPr>
          <p:spPr bwMode="auto">
            <a:xfrm>
              <a:off x="6092826" y="3708400"/>
              <a:ext cx="2671763" cy="2257425"/>
            </a:xfrm>
            <a:custGeom>
              <a:avLst/>
              <a:gdLst>
                <a:gd name="T0" fmla="*/ 828 w 842"/>
                <a:gd name="T1" fmla="*/ 490 h 711"/>
                <a:gd name="T2" fmla="*/ 621 w 842"/>
                <a:gd name="T3" fmla="*/ 697 h 711"/>
                <a:gd name="T4" fmla="*/ 569 w 842"/>
                <a:gd name="T5" fmla="*/ 697 h 711"/>
                <a:gd name="T6" fmla="*/ 268 w 842"/>
                <a:gd name="T7" fmla="*/ 395 h 711"/>
                <a:gd name="T8" fmla="*/ 222 w 842"/>
                <a:gd name="T9" fmla="*/ 395 h 711"/>
                <a:gd name="T10" fmla="*/ 204 w 842"/>
                <a:gd name="T11" fmla="*/ 443 h 711"/>
                <a:gd name="T12" fmla="*/ 176 w 842"/>
                <a:gd name="T13" fmla="*/ 518 h 711"/>
                <a:gd name="T14" fmla="*/ 38 w 842"/>
                <a:gd name="T15" fmla="*/ 518 h 711"/>
                <a:gd name="T16" fmla="*/ 38 w 842"/>
                <a:gd name="T17" fmla="*/ 380 h 711"/>
                <a:gd name="T18" fmla="*/ 114 w 842"/>
                <a:gd name="T19" fmla="*/ 352 h 711"/>
                <a:gd name="T20" fmla="*/ 161 w 842"/>
                <a:gd name="T21" fmla="*/ 334 h 711"/>
                <a:gd name="T22" fmla="*/ 161 w 842"/>
                <a:gd name="T23" fmla="*/ 289 h 711"/>
                <a:gd name="T24" fmla="*/ 111 w 842"/>
                <a:gd name="T25" fmla="*/ 239 h 711"/>
                <a:gd name="T26" fmla="*/ 111 w 842"/>
                <a:gd name="T27" fmla="*/ 187 h 711"/>
                <a:gd name="T28" fmla="*/ 266 w 842"/>
                <a:gd name="T29" fmla="*/ 32 h 711"/>
                <a:gd name="T30" fmla="*/ 322 w 842"/>
                <a:gd name="T31" fmla="*/ 2 h 711"/>
                <a:gd name="T32" fmla="*/ 322 w 842"/>
                <a:gd name="T33" fmla="*/ 117 h 711"/>
                <a:gd name="T34" fmla="*/ 241 w 842"/>
                <a:gd name="T35" fmla="*/ 213 h 711"/>
                <a:gd name="T36" fmla="*/ 339 w 842"/>
                <a:gd name="T37" fmla="*/ 310 h 711"/>
                <a:gd name="T38" fmla="*/ 436 w 842"/>
                <a:gd name="T39" fmla="*/ 213 h 711"/>
                <a:gd name="T40" fmla="*/ 356 w 842"/>
                <a:gd name="T41" fmla="*/ 117 h 711"/>
                <a:gd name="T42" fmla="*/ 356 w 842"/>
                <a:gd name="T43" fmla="*/ 0 h 711"/>
                <a:gd name="T44" fmla="*/ 421 w 842"/>
                <a:gd name="T45" fmla="*/ 32 h 711"/>
                <a:gd name="T46" fmla="*/ 693 w 842"/>
                <a:gd name="T47" fmla="*/ 304 h 711"/>
                <a:gd name="T48" fmla="*/ 697 w 842"/>
                <a:gd name="T49" fmla="*/ 311 h 711"/>
                <a:gd name="T50" fmla="*/ 693 w 842"/>
                <a:gd name="T51" fmla="*/ 319 h 711"/>
                <a:gd name="T52" fmla="*/ 663 w 842"/>
                <a:gd name="T53" fmla="*/ 330 h 711"/>
                <a:gd name="T54" fmla="*/ 571 w 842"/>
                <a:gd name="T55" fmla="*/ 365 h 711"/>
                <a:gd name="T56" fmla="*/ 571 w 842"/>
                <a:gd name="T57" fmla="*/ 533 h 711"/>
                <a:gd name="T58" fmla="*/ 739 w 842"/>
                <a:gd name="T59" fmla="*/ 533 h 711"/>
                <a:gd name="T60" fmla="*/ 774 w 842"/>
                <a:gd name="T61" fmla="*/ 441 h 711"/>
                <a:gd name="T62" fmla="*/ 785 w 842"/>
                <a:gd name="T63" fmla="*/ 411 h 711"/>
                <a:gd name="T64" fmla="*/ 800 w 842"/>
                <a:gd name="T65" fmla="*/ 411 h 711"/>
                <a:gd name="T66" fmla="*/ 828 w 842"/>
                <a:gd name="T67" fmla="*/ 438 h 711"/>
                <a:gd name="T68" fmla="*/ 828 w 842"/>
                <a:gd name="T69" fmla="*/ 49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1">
                  <a:moveTo>
                    <a:pt x="828" y="490"/>
                  </a:moveTo>
                  <a:cubicBezTo>
                    <a:pt x="621" y="697"/>
                    <a:pt x="621" y="697"/>
                    <a:pt x="621" y="697"/>
                  </a:cubicBezTo>
                  <a:cubicBezTo>
                    <a:pt x="607" y="711"/>
                    <a:pt x="584" y="711"/>
                    <a:pt x="569" y="697"/>
                  </a:cubicBezTo>
                  <a:cubicBezTo>
                    <a:pt x="268" y="395"/>
                    <a:pt x="268" y="395"/>
                    <a:pt x="268" y="395"/>
                  </a:cubicBezTo>
                  <a:cubicBezTo>
                    <a:pt x="255" y="383"/>
                    <a:pt x="235" y="383"/>
                    <a:pt x="222" y="395"/>
                  </a:cubicBezTo>
                  <a:cubicBezTo>
                    <a:pt x="210" y="408"/>
                    <a:pt x="203" y="425"/>
                    <a:pt x="204" y="443"/>
                  </a:cubicBezTo>
                  <a:cubicBezTo>
                    <a:pt x="206" y="470"/>
                    <a:pt x="197" y="497"/>
                    <a:pt x="176" y="518"/>
                  </a:cubicBezTo>
                  <a:cubicBezTo>
                    <a:pt x="138" y="556"/>
                    <a:pt x="76" y="556"/>
                    <a:pt x="38" y="518"/>
                  </a:cubicBezTo>
                  <a:cubicBezTo>
                    <a:pt x="0" y="480"/>
                    <a:pt x="0" y="418"/>
                    <a:pt x="38" y="380"/>
                  </a:cubicBezTo>
                  <a:cubicBezTo>
                    <a:pt x="59" y="360"/>
                    <a:pt x="87" y="350"/>
                    <a:pt x="114" y="352"/>
                  </a:cubicBezTo>
                  <a:cubicBezTo>
                    <a:pt x="131" y="353"/>
                    <a:pt x="149" y="347"/>
                    <a:pt x="161" y="334"/>
                  </a:cubicBezTo>
                  <a:cubicBezTo>
                    <a:pt x="174" y="322"/>
                    <a:pt x="174" y="301"/>
                    <a:pt x="161" y="28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97" y="224"/>
                    <a:pt x="97" y="201"/>
                    <a:pt x="111" y="187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81" y="17"/>
                    <a:pt x="301" y="6"/>
                    <a:pt x="322" y="2"/>
                  </a:cubicBezTo>
                  <a:cubicBezTo>
                    <a:pt x="322" y="117"/>
                    <a:pt x="322" y="117"/>
                    <a:pt x="322" y="117"/>
                  </a:cubicBezTo>
                  <a:cubicBezTo>
                    <a:pt x="276" y="125"/>
                    <a:pt x="241" y="165"/>
                    <a:pt x="241" y="213"/>
                  </a:cubicBezTo>
                  <a:cubicBezTo>
                    <a:pt x="241" y="267"/>
                    <a:pt x="285" y="310"/>
                    <a:pt x="339" y="310"/>
                  </a:cubicBezTo>
                  <a:cubicBezTo>
                    <a:pt x="393" y="310"/>
                    <a:pt x="436" y="267"/>
                    <a:pt x="436" y="213"/>
                  </a:cubicBezTo>
                  <a:cubicBezTo>
                    <a:pt x="436" y="165"/>
                    <a:pt x="401" y="125"/>
                    <a:pt x="356" y="117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80" y="3"/>
                    <a:pt x="404" y="14"/>
                    <a:pt x="421" y="32"/>
                  </a:cubicBezTo>
                  <a:cubicBezTo>
                    <a:pt x="693" y="304"/>
                    <a:pt x="693" y="304"/>
                    <a:pt x="693" y="304"/>
                  </a:cubicBezTo>
                  <a:cubicBezTo>
                    <a:pt x="696" y="306"/>
                    <a:pt x="697" y="309"/>
                    <a:pt x="697" y="311"/>
                  </a:cubicBezTo>
                  <a:cubicBezTo>
                    <a:pt x="697" y="314"/>
                    <a:pt x="696" y="317"/>
                    <a:pt x="693" y="319"/>
                  </a:cubicBezTo>
                  <a:cubicBezTo>
                    <a:pt x="685" y="327"/>
                    <a:pt x="674" y="331"/>
                    <a:pt x="663" y="330"/>
                  </a:cubicBezTo>
                  <a:cubicBezTo>
                    <a:pt x="628" y="328"/>
                    <a:pt x="595" y="341"/>
                    <a:pt x="571" y="365"/>
                  </a:cubicBezTo>
                  <a:cubicBezTo>
                    <a:pt x="524" y="411"/>
                    <a:pt x="524" y="487"/>
                    <a:pt x="571" y="533"/>
                  </a:cubicBezTo>
                  <a:cubicBezTo>
                    <a:pt x="617" y="580"/>
                    <a:pt x="693" y="580"/>
                    <a:pt x="739" y="533"/>
                  </a:cubicBezTo>
                  <a:cubicBezTo>
                    <a:pt x="763" y="509"/>
                    <a:pt x="776" y="476"/>
                    <a:pt x="774" y="441"/>
                  </a:cubicBezTo>
                  <a:cubicBezTo>
                    <a:pt x="773" y="430"/>
                    <a:pt x="777" y="419"/>
                    <a:pt x="785" y="411"/>
                  </a:cubicBezTo>
                  <a:cubicBezTo>
                    <a:pt x="789" y="406"/>
                    <a:pt x="796" y="406"/>
                    <a:pt x="800" y="411"/>
                  </a:cubicBezTo>
                  <a:cubicBezTo>
                    <a:pt x="828" y="438"/>
                    <a:pt x="828" y="438"/>
                    <a:pt x="828" y="438"/>
                  </a:cubicBezTo>
                  <a:cubicBezTo>
                    <a:pt x="842" y="453"/>
                    <a:pt x="842" y="476"/>
                    <a:pt x="828" y="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8"/>
            <p:cNvSpPr>
              <a:spLocks noEditPoints="1"/>
            </p:cNvSpPr>
            <p:nvPr/>
          </p:nvSpPr>
          <p:spPr bwMode="auto">
            <a:xfrm>
              <a:off x="7123113" y="3092450"/>
              <a:ext cx="85725" cy="993775"/>
            </a:xfrm>
            <a:custGeom>
              <a:avLst/>
              <a:gdLst>
                <a:gd name="T0" fmla="*/ 10 w 27"/>
                <a:gd name="T1" fmla="*/ 213 h 313"/>
                <a:gd name="T2" fmla="*/ 18 w 27"/>
                <a:gd name="T3" fmla="*/ 213 h 313"/>
                <a:gd name="T4" fmla="*/ 14 w 27"/>
                <a:gd name="T5" fmla="*/ 177 h 313"/>
                <a:gd name="T6" fmla="*/ 14 w 27"/>
                <a:gd name="T7" fmla="*/ 185 h 313"/>
                <a:gd name="T8" fmla="*/ 14 w 27"/>
                <a:gd name="T9" fmla="*/ 177 h 313"/>
                <a:gd name="T10" fmla="*/ 10 w 27"/>
                <a:gd name="T11" fmla="*/ 245 h 313"/>
                <a:gd name="T12" fmla="*/ 18 w 27"/>
                <a:gd name="T13" fmla="*/ 245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29 h 313"/>
                <a:gd name="T22" fmla="*/ 18 w 27"/>
                <a:gd name="T23" fmla="*/ 229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273 h 313"/>
                <a:gd name="T36" fmla="*/ 14 w 27"/>
                <a:gd name="T37" fmla="*/ 281 h 313"/>
                <a:gd name="T38" fmla="*/ 14 w 27"/>
                <a:gd name="T39" fmla="*/ 273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49 h 313"/>
                <a:gd name="T46" fmla="*/ 14 w 27"/>
                <a:gd name="T47" fmla="*/ 57 h 313"/>
                <a:gd name="T48" fmla="*/ 14 w 27"/>
                <a:gd name="T49" fmla="*/ 49 h 313"/>
                <a:gd name="T50" fmla="*/ 10 w 27"/>
                <a:gd name="T51" fmla="*/ 69 h 313"/>
                <a:gd name="T52" fmla="*/ 18 w 27"/>
                <a:gd name="T53" fmla="*/ 69 h 313"/>
                <a:gd name="T54" fmla="*/ 14 w 27"/>
                <a:gd name="T55" fmla="*/ 81 h 313"/>
                <a:gd name="T56" fmla="*/ 14 w 27"/>
                <a:gd name="T57" fmla="*/ 89 h 313"/>
                <a:gd name="T58" fmla="*/ 14 w 27"/>
                <a:gd name="T59" fmla="*/ 81 h 313"/>
                <a:gd name="T60" fmla="*/ 10 w 27"/>
                <a:gd name="T61" fmla="*/ 165 h 313"/>
                <a:gd name="T62" fmla="*/ 18 w 27"/>
                <a:gd name="T63" fmla="*/ 165 h 313"/>
                <a:gd name="T64" fmla="*/ 14 w 27"/>
                <a:gd name="T65" fmla="*/ 33 h 313"/>
                <a:gd name="T66" fmla="*/ 14 w 27"/>
                <a:gd name="T67" fmla="*/ 41 h 313"/>
                <a:gd name="T68" fmla="*/ 14 w 27"/>
                <a:gd name="T69" fmla="*/ 33 h 313"/>
                <a:gd name="T70" fmla="*/ 0 w 27"/>
                <a:gd name="T71" fmla="*/ 14 h 313"/>
                <a:gd name="T72" fmla="*/ 27 w 27"/>
                <a:gd name="T73" fmla="*/ 14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33 h 313"/>
                <a:gd name="T82" fmla="*/ 18 w 27"/>
                <a:gd name="T83" fmla="*/ 133 h 313"/>
                <a:gd name="T84" fmla="*/ 14 w 27"/>
                <a:gd name="T85" fmla="*/ 113 h 313"/>
                <a:gd name="T86" fmla="*/ 14 w 27"/>
                <a:gd name="T87" fmla="*/ 121 h 313"/>
                <a:gd name="T88" fmla="*/ 14 w 27"/>
                <a:gd name="T89" fmla="*/ 113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21"/>
            <p:cNvSpPr>
              <a:spLocks noEditPoints="1"/>
            </p:cNvSpPr>
            <p:nvPr/>
          </p:nvSpPr>
          <p:spPr bwMode="auto">
            <a:xfrm>
              <a:off x="6973888" y="4216400"/>
              <a:ext cx="371475" cy="314325"/>
            </a:xfrm>
            <a:custGeom>
              <a:avLst/>
              <a:gdLst>
                <a:gd name="T0" fmla="*/ 42 w 117"/>
                <a:gd name="T1" fmla="*/ 64 h 99"/>
                <a:gd name="T2" fmla="*/ 42 w 117"/>
                <a:gd name="T3" fmla="*/ 99 h 99"/>
                <a:gd name="T4" fmla="*/ 68 w 117"/>
                <a:gd name="T5" fmla="*/ 99 h 99"/>
                <a:gd name="T6" fmla="*/ 68 w 117"/>
                <a:gd name="T7" fmla="*/ 68 h 99"/>
                <a:gd name="T8" fmla="*/ 57 w 117"/>
                <a:gd name="T9" fmla="*/ 79 h 99"/>
                <a:gd name="T10" fmla="*/ 42 w 117"/>
                <a:gd name="T11" fmla="*/ 64 h 99"/>
                <a:gd name="T12" fmla="*/ 5 w 117"/>
                <a:gd name="T13" fmla="*/ 95 h 99"/>
                <a:gd name="T14" fmla="*/ 10 w 117"/>
                <a:gd name="T15" fmla="*/ 99 h 99"/>
                <a:gd name="T16" fmla="*/ 31 w 117"/>
                <a:gd name="T17" fmla="*/ 99 h 99"/>
                <a:gd name="T18" fmla="*/ 31 w 117"/>
                <a:gd name="T19" fmla="*/ 54 h 99"/>
                <a:gd name="T20" fmla="*/ 5 w 117"/>
                <a:gd name="T21" fmla="*/ 80 h 99"/>
                <a:gd name="T22" fmla="*/ 5 w 117"/>
                <a:gd name="T23" fmla="*/ 95 h 99"/>
                <a:gd name="T24" fmla="*/ 78 w 117"/>
                <a:gd name="T25" fmla="*/ 58 h 99"/>
                <a:gd name="T26" fmla="*/ 78 w 117"/>
                <a:gd name="T27" fmla="*/ 99 h 99"/>
                <a:gd name="T28" fmla="*/ 100 w 117"/>
                <a:gd name="T29" fmla="*/ 99 h 99"/>
                <a:gd name="T30" fmla="*/ 104 w 117"/>
                <a:gd name="T31" fmla="*/ 95 h 99"/>
                <a:gd name="T32" fmla="*/ 104 w 117"/>
                <a:gd name="T33" fmla="*/ 54 h 99"/>
                <a:gd name="T34" fmla="*/ 104 w 117"/>
                <a:gd name="T35" fmla="*/ 32 h 99"/>
                <a:gd name="T36" fmla="*/ 82 w 117"/>
                <a:gd name="T37" fmla="*/ 54 h 99"/>
                <a:gd name="T38" fmla="*/ 78 w 117"/>
                <a:gd name="T39" fmla="*/ 58 h 99"/>
                <a:gd name="T40" fmla="*/ 94 w 117"/>
                <a:gd name="T41" fmla="*/ 2 h 99"/>
                <a:gd name="T42" fmla="*/ 90 w 117"/>
                <a:gd name="T43" fmla="*/ 7 h 99"/>
                <a:gd name="T44" fmla="*/ 95 w 117"/>
                <a:gd name="T45" fmla="*/ 11 h 99"/>
                <a:gd name="T46" fmla="*/ 100 w 117"/>
                <a:gd name="T47" fmla="*/ 11 h 99"/>
                <a:gd name="T48" fmla="*/ 57 w 117"/>
                <a:gd name="T49" fmla="*/ 54 h 99"/>
                <a:gd name="T50" fmla="*/ 31 w 117"/>
                <a:gd name="T51" fmla="*/ 29 h 99"/>
                <a:gd name="T52" fmla="*/ 2 w 117"/>
                <a:gd name="T53" fmla="*/ 58 h 99"/>
                <a:gd name="T54" fmla="*/ 2 w 117"/>
                <a:gd name="T55" fmla="*/ 65 h 99"/>
                <a:gd name="T56" fmla="*/ 8 w 117"/>
                <a:gd name="T57" fmla="*/ 65 h 99"/>
                <a:gd name="T58" fmla="*/ 31 w 117"/>
                <a:gd name="T59" fmla="*/ 42 h 99"/>
                <a:gd name="T60" fmla="*/ 57 w 117"/>
                <a:gd name="T61" fmla="*/ 67 h 99"/>
                <a:gd name="T62" fmla="*/ 106 w 117"/>
                <a:gd name="T63" fmla="*/ 17 h 99"/>
                <a:gd name="T64" fmla="*/ 106 w 117"/>
                <a:gd name="T65" fmla="*/ 22 h 99"/>
                <a:gd name="T66" fmla="*/ 110 w 117"/>
                <a:gd name="T67" fmla="*/ 27 h 99"/>
                <a:gd name="T68" fmla="*/ 111 w 117"/>
                <a:gd name="T69" fmla="*/ 28 h 99"/>
                <a:gd name="T70" fmla="*/ 115 w 117"/>
                <a:gd name="T71" fmla="*/ 23 h 99"/>
                <a:gd name="T72" fmla="*/ 117 w 117"/>
                <a:gd name="T73" fmla="*/ 0 h 99"/>
                <a:gd name="T74" fmla="*/ 94 w 117"/>
                <a:gd name="T75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" h="99">
                  <a:moveTo>
                    <a:pt x="42" y="64"/>
                  </a:moveTo>
                  <a:cubicBezTo>
                    <a:pt x="42" y="99"/>
                    <a:pt x="42" y="99"/>
                    <a:pt x="42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42" y="64"/>
                  </a:lnTo>
                  <a:close/>
                  <a:moveTo>
                    <a:pt x="5" y="95"/>
                  </a:moveTo>
                  <a:cubicBezTo>
                    <a:pt x="5" y="97"/>
                    <a:pt x="7" y="99"/>
                    <a:pt x="10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5" y="95"/>
                  </a:lnTo>
                  <a:close/>
                  <a:moveTo>
                    <a:pt x="78" y="58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2" y="99"/>
                    <a:pt x="104" y="97"/>
                    <a:pt x="104" y="95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2" y="54"/>
                    <a:pt x="82" y="54"/>
                    <a:pt x="82" y="54"/>
                  </a:cubicBezTo>
                  <a:lnTo>
                    <a:pt x="78" y="58"/>
                  </a:lnTo>
                  <a:close/>
                  <a:moveTo>
                    <a:pt x="94" y="2"/>
                  </a:moveTo>
                  <a:cubicBezTo>
                    <a:pt x="91" y="2"/>
                    <a:pt x="89" y="4"/>
                    <a:pt x="90" y="7"/>
                  </a:cubicBezTo>
                  <a:cubicBezTo>
                    <a:pt x="90" y="10"/>
                    <a:pt x="92" y="11"/>
                    <a:pt x="95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60"/>
                    <a:pt x="0" y="63"/>
                    <a:pt x="2" y="65"/>
                  </a:cubicBezTo>
                  <a:cubicBezTo>
                    <a:pt x="4" y="67"/>
                    <a:pt x="7" y="67"/>
                    <a:pt x="8" y="6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5"/>
                    <a:pt x="108" y="27"/>
                    <a:pt x="110" y="27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3" y="28"/>
                    <a:pt x="115" y="26"/>
                    <a:pt x="115" y="23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Freeform 1222"/>
          <p:cNvSpPr/>
          <p:nvPr/>
        </p:nvSpPr>
        <p:spPr bwMode="auto">
          <a:xfrm>
            <a:off x="7831138" y="3708400"/>
            <a:ext cx="1311275" cy="1765300"/>
          </a:xfrm>
          <a:custGeom>
            <a:avLst/>
            <a:gdLst>
              <a:gd name="T0" fmla="*/ 413 w 413"/>
              <a:gd name="T1" fmla="*/ 24 h 556"/>
              <a:gd name="T2" fmla="*/ 413 w 413"/>
              <a:gd name="T3" fmla="*/ 541 h 556"/>
              <a:gd name="T4" fmla="*/ 267 w 413"/>
              <a:gd name="T5" fmla="*/ 395 h 556"/>
              <a:gd name="T6" fmla="*/ 222 w 413"/>
              <a:gd name="T7" fmla="*/ 395 h 556"/>
              <a:gd name="T8" fmla="*/ 204 w 413"/>
              <a:gd name="T9" fmla="*/ 443 h 556"/>
              <a:gd name="T10" fmla="*/ 176 w 413"/>
              <a:gd name="T11" fmla="*/ 518 h 556"/>
              <a:gd name="T12" fmla="*/ 38 w 413"/>
              <a:gd name="T13" fmla="*/ 518 h 556"/>
              <a:gd name="T14" fmla="*/ 38 w 413"/>
              <a:gd name="T15" fmla="*/ 380 h 556"/>
              <a:gd name="T16" fmla="*/ 113 w 413"/>
              <a:gd name="T17" fmla="*/ 352 h 556"/>
              <a:gd name="T18" fmla="*/ 161 w 413"/>
              <a:gd name="T19" fmla="*/ 334 h 556"/>
              <a:gd name="T20" fmla="*/ 161 w 413"/>
              <a:gd name="T21" fmla="*/ 289 h 556"/>
              <a:gd name="T22" fmla="*/ 111 w 413"/>
              <a:gd name="T23" fmla="*/ 239 h 556"/>
              <a:gd name="T24" fmla="*/ 111 w 413"/>
              <a:gd name="T25" fmla="*/ 187 h 556"/>
              <a:gd name="T26" fmla="*/ 266 w 413"/>
              <a:gd name="T27" fmla="*/ 32 h 556"/>
              <a:gd name="T28" fmla="*/ 343 w 413"/>
              <a:gd name="T29" fmla="*/ 0 h 556"/>
              <a:gd name="T30" fmla="*/ 413 w 413"/>
              <a:gd name="T31" fmla="*/ 24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556">
                <a:moveTo>
                  <a:pt x="413" y="24"/>
                </a:moveTo>
                <a:cubicBezTo>
                  <a:pt x="413" y="541"/>
                  <a:pt x="413" y="541"/>
                  <a:pt x="413" y="541"/>
                </a:cubicBezTo>
                <a:cubicBezTo>
                  <a:pt x="267" y="395"/>
                  <a:pt x="267" y="395"/>
                  <a:pt x="267" y="395"/>
                </a:cubicBezTo>
                <a:cubicBezTo>
                  <a:pt x="255" y="383"/>
                  <a:pt x="234" y="383"/>
                  <a:pt x="222" y="395"/>
                </a:cubicBezTo>
                <a:cubicBezTo>
                  <a:pt x="209" y="408"/>
                  <a:pt x="203" y="425"/>
                  <a:pt x="204" y="443"/>
                </a:cubicBezTo>
                <a:cubicBezTo>
                  <a:pt x="206" y="470"/>
                  <a:pt x="196" y="497"/>
                  <a:pt x="176" y="518"/>
                </a:cubicBezTo>
                <a:cubicBezTo>
                  <a:pt x="138" y="556"/>
                  <a:pt x="76" y="556"/>
                  <a:pt x="38" y="518"/>
                </a:cubicBezTo>
                <a:cubicBezTo>
                  <a:pt x="0" y="480"/>
                  <a:pt x="0" y="418"/>
                  <a:pt x="38" y="380"/>
                </a:cubicBezTo>
                <a:cubicBezTo>
                  <a:pt x="59" y="360"/>
                  <a:pt x="86" y="350"/>
                  <a:pt x="113" y="352"/>
                </a:cubicBezTo>
                <a:cubicBezTo>
                  <a:pt x="131" y="353"/>
                  <a:pt x="148" y="347"/>
                  <a:pt x="161" y="334"/>
                </a:cubicBezTo>
                <a:cubicBezTo>
                  <a:pt x="173" y="321"/>
                  <a:pt x="173" y="301"/>
                  <a:pt x="161" y="28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96" y="224"/>
                  <a:pt x="96" y="201"/>
                  <a:pt x="111" y="187"/>
                </a:cubicBezTo>
                <a:cubicBezTo>
                  <a:pt x="266" y="32"/>
                  <a:pt x="266" y="32"/>
                  <a:pt x="266" y="32"/>
                </a:cubicBezTo>
                <a:cubicBezTo>
                  <a:pt x="286" y="11"/>
                  <a:pt x="314" y="0"/>
                  <a:pt x="343" y="0"/>
                </a:cubicBezTo>
                <a:cubicBezTo>
                  <a:pt x="369" y="0"/>
                  <a:pt x="393" y="8"/>
                  <a:pt x="413" y="2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33" y="56731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爱好者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5597" y="1912653"/>
            <a:ext cx="1644652" cy="927478"/>
            <a:chOff x="1169482" y="1936148"/>
            <a:chExt cx="1644652" cy="927478"/>
          </a:xfrm>
        </p:grpSpPr>
        <p:sp>
          <p:nvSpPr>
            <p:cNvPr id="8" name="TextBox 7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你可以在创意集中写下自己的创意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1816" y="1936148"/>
              <a:ext cx="1602318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发表创意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927" y="1864305"/>
            <a:ext cx="1608033" cy="1196806"/>
            <a:chOff x="1163767" y="1666820"/>
            <a:chExt cx="1608033" cy="1196806"/>
          </a:xfrm>
        </p:grpSpPr>
        <p:sp>
          <p:nvSpPr>
            <p:cNvPr id="29" name="TextBox 28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分享学习资料</a:t>
              </a:r>
              <a:endParaRPr 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63767" y="1666820"/>
              <a:ext cx="160231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知识分享与疑问解答</a:t>
              </a:r>
              <a:endParaRPr 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29973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8286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50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49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ECD1392-E58E-42CB-A95F-D49306CA074F}"/>
              </a:ext>
            </a:extLst>
          </p:cNvPr>
          <p:cNvSpPr txBox="1"/>
          <p:nvPr/>
        </p:nvSpPr>
        <p:spPr>
          <a:xfrm>
            <a:off x="2903983" y="1732777"/>
            <a:ext cx="16023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你提交的创意将出现在这里，你还可以在这里进行创意的搜索、点赞、收藏、评论等等</a:t>
            </a:r>
            <a:endParaRPr 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29FBA94-0BCF-41D3-B613-78FB1627CF28}"/>
              </a:ext>
            </a:extLst>
          </p:cNvPr>
          <p:cNvSpPr txBox="1"/>
          <p:nvPr/>
        </p:nvSpPr>
        <p:spPr>
          <a:xfrm>
            <a:off x="2946317" y="1359297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创意池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C677440-6BF3-4D04-85CD-33872C940AFE}"/>
              </a:ext>
            </a:extLst>
          </p:cNvPr>
          <p:cNvSpPr txBox="1"/>
          <p:nvPr/>
        </p:nvSpPr>
        <p:spPr>
          <a:xfrm>
            <a:off x="4607519" y="2070979"/>
            <a:ext cx="1602318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你可以看到成功的作品，包括制作团队，功能介绍，所用技术</a:t>
            </a:r>
            <a:endParaRPr lang="en-US" sz="1200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1A1A0C03-58F5-4F49-A653-E75ECBEAFA1F}"/>
              </a:ext>
            </a:extLst>
          </p:cNvPr>
          <p:cNvSpPr txBox="1"/>
          <p:nvPr/>
        </p:nvSpPr>
        <p:spPr>
          <a:xfrm>
            <a:off x="4649853" y="1697499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en-US" sz="1600" b="1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65" y="135929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212"/>
          <p:cNvSpPr/>
          <p:nvPr/>
        </p:nvSpPr>
        <p:spPr bwMode="auto">
          <a:xfrm>
            <a:off x="1588" y="3708400"/>
            <a:ext cx="1812925" cy="2257425"/>
          </a:xfrm>
          <a:custGeom>
            <a:avLst/>
            <a:gdLst>
              <a:gd name="T0" fmla="*/ 556 w 571"/>
              <a:gd name="T1" fmla="*/ 490 h 711"/>
              <a:gd name="T2" fmla="*/ 350 w 571"/>
              <a:gd name="T3" fmla="*/ 697 h 711"/>
              <a:gd name="T4" fmla="*/ 298 w 571"/>
              <a:gd name="T5" fmla="*/ 697 h 711"/>
              <a:gd name="T6" fmla="*/ 0 w 571"/>
              <a:gd name="T7" fmla="*/ 399 h 711"/>
              <a:gd name="T8" fmla="*/ 0 w 571"/>
              <a:gd name="T9" fmla="*/ 27 h 711"/>
              <a:gd name="T10" fmla="*/ 72 w 571"/>
              <a:gd name="T11" fmla="*/ 0 h 711"/>
              <a:gd name="T12" fmla="*/ 150 w 571"/>
              <a:gd name="T13" fmla="*/ 32 h 711"/>
              <a:gd name="T14" fmla="*/ 422 w 571"/>
              <a:gd name="T15" fmla="*/ 304 h 711"/>
              <a:gd name="T16" fmla="*/ 425 w 571"/>
              <a:gd name="T17" fmla="*/ 311 h 711"/>
              <a:gd name="T18" fmla="*/ 422 w 571"/>
              <a:gd name="T19" fmla="*/ 319 h 711"/>
              <a:gd name="T20" fmla="*/ 391 w 571"/>
              <a:gd name="T21" fmla="*/ 330 h 711"/>
              <a:gd name="T22" fmla="*/ 299 w 571"/>
              <a:gd name="T23" fmla="*/ 365 h 711"/>
              <a:gd name="T24" fmla="*/ 299 w 571"/>
              <a:gd name="T25" fmla="*/ 533 h 711"/>
              <a:gd name="T26" fmla="*/ 467 w 571"/>
              <a:gd name="T27" fmla="*/ 533 h 711"/>
              <a:gd name="T28" fmla="*/ 502 w 571"/>
              <a:gd name="T29" fmla="*/ 441 h 711"/>
              <a:gd name="T30" fmla="*/ 514 w 571"/>
              <a:gd name="T31" fmla="*/ 411 h 711"/>
              <a:gd name="T32" fmla="*/ 529 w 571"/>
              <a:gd name="T33" fmla="*/ 411 h 711"/>
              <a:gd name="T34" fmla="*/ 556 w 571"/>
              <a:gd name="T35" fmla="*/ 438 h 711"/>
              <a:gd name="T36" fmla="*/ 556 w 571"/>
              <a:gd name="T37" fmla="*/ 49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1" h="711">
                <a:moveTo>
                  <a:pt x="556" y="490"/>
                </a:moveTo>
                <a:cubicBezTo>
                  <a:pt x="350" y="697"/>
                  <a:pt x="350" y="697"/>
                  <a:pt x="350" y="697"/>
                </a:cubicBezTo>
                <a:cubicBezTo>
                  <a:pt x="335" y="711"/>
                  <a:pt x="312" y="711"/>
                  <a:pt x="298" y="69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27"/>
                  <a:pt x="0" y="27"/>
                  <a:pt x="0" y="27"/>
                </a:cubicBezTo>
                <a:cubicBezTo>
                  <a:pt x="20" y="9"/>
                  <a:pt x="46" y="0"/>
                  <a:pt x="72" y="0"/>
                </a:cubicBezTo>
                <a:cubicBezTo>
                  <a:pt x="101" y="0"/>
                  <a:pt x="129" y="11"/>
                  <a:pt x="150" y="32"/>
                </a:cubicBezTo>
                <a:cubicBezTo>
                  <a:pt x="422" y="304"/>
                  <a:pt x="422" y="304"/>
                  <a:pt x="422" y="304"/>
                </a:cubicBezTo>
                <a:cubicBezTo>
                  <a:pt x="424" y="306"/>
                  <a:pt x="425" y="309"/>
                  <a:pt x="425" y="311"/>
                </a:cubicBezTo>
                <a:cubicBezTo>
                  <a:pt x="425" y="314"/>
                  <a:pt x="424" y="317"/>
                  <a:pt x="422" y="319"/>
                </a:cubicBezTo>
                <a:cubicBezTo>
                  <a:pt x="414" y="327"/>
                  <a:pt x="403" y="331"/>
                  <a:pt x="391" y="330"/>
                </a:cubicBezTo>
                <a:cubicBezTo>
                  <a:pt x="357" y="328"/>
                  <a:pt x="323" y="341"/>
                  <a:pt x="299" y="365"/>
                </a:cubicBezTo>
                <a:cubicBezTo>
                  <a:pt x="253" y="411"/>
                  <a:pt x="253" y="487"/>
                  <a:pt x="299" y="533"/>
                </a:cubicBezTo>
                <a:cubicBezTo>
                  <a:pt x="346" y="580"/>
                  <a:pt x="421" y="580"/>
                  <a:pt x="467" y="533"/>
                </a:cubicBezTo>
                <a:cubicBezTo>
                  <a:pt x="492" y="509"/>
                  <a:pt x="504" y="476"/>
                  <a:pt x="502" y="441"/>
                </a:cubicBezTo>
                <a:cubicBezTo>
                  <a:pt x="501" y="430"/>
                  <a:pt x="506" y="419"/>
                  <a:pt x="514" y="411"/>
                </a:cubicBezTo>
                <a:cubicBezTo>
                  <a:pt x="518" y="406"/>
                  <a:pt x="525" y="406"/>
                  <a:pt x="529" y="411"/>
                </a:cubicBezTo>
                <a:cubicBezTo>
                  <a:pt x="556" y="438"/>
                  <a:pt x="556" y="438"/>
                  <a:pt x="556" y="438"/>
                </a:cubicBezTo>
                <a:cubicBezTo>
                  <a:pt x="571" y="453"/>
                  <a:pt x="571" y="476"/>
                  <a:pt x="556" y="49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7888" y="3092450"/>
            <a:ext cx="2671763" cy="2873375"/>
            <a:chOff x="877888" y="3092450"/>
            <a:chExt cx="2671763" cy="2873375"/>
          </a:xfrm>
        </p:grpSpPr>
        <p:sp>
          <p:nvSpPr>
            <p:cNvPr id="38" name="Freeform 1213"/>
            <p:cNvSpPr/>
            <p:nvPr/>
          </p:nvSpPr>
          <p:spPr bwMode="auto">
            <a:xfrm>
              <a:off x="877888" y="3711575"/>
              <a:ext cx="2671763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8 w 842"/>
                <a:gd name="T7" fmla="*/ 394 h 710"/>
                <a:gd name="T8" fmla="*/ 222 w 842"/>
                <a:gd name="T9" fmla="*/ 394 h 710"/>
                <a:gd name="T10" fmla="*/ 205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4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9 w 842"/>
                <a:gd name="T31" fmla="*/ 0 h 710"/>
                <a:gd name="T32" fmla="*/ 329 w 842"/>
                <a:gd name="T33" fmla="*/ 116 h 710"/>
                <a:gd name="T34" fmla="*/ 249 w 842"/>
                <a:gd name="T35" fmla="*/ 212 h 710"/>
                <a:gd name="T36" fmla="*/ 346 w 842"/>
                <a:gd name="T37" fmla="*/ 309 h 710"/>
                <a:gd name="T38" fmla="*/ 444 w 842"/>
                <a:gd name="T39" fmla="*/ 212 h 710"/>
                <a:gd name="T40" fmla="*/ 363 w 842"/>
                <a:gd name="T41" fmla="*/ 116 h 710"/>
                <a:gd name="T42" fmla="*/ 363 w 842"/>
                <a:gd name="T43" fmla="*/ 0 h 710"/>
                <a:gd name="T44" fmla="*/ 422 w 842"/>
                <a:gd name="T45" fmla="*/ 31 h 710"/>
                <a:gd name="T46" fmla="*/ 694 w 842"/>
                <a:gd name="T47" fmla="*/ 303 h 710"/>
                <a:gd name="T48" fmla="*/ 697 w 842"/>
                <a:gd name="T49" fmla="*/ 310 h 710"/>
                <a:gd name="T50" fmla="*/ 694 w 842"/>
                <a:gd name="T51" fmla="*/ 318 h 710"/>
                <a:gd name="T52" fmla="*/ 663 w 842"/>
                <a:gd name="T53" fmla="*/ 329 h 710"/>
                <a:gd name="T54" fmla="*/ 571 w 842"/>
                <a:gd name="T55" fmla="*/ 364 h 710"/>
                <a:gd name="T56" fmla="*/ 571 w 842"/>
                <a:gd name="T57" fmla="*/ 532 h 710"/>
                <a:gd name="T58" fmla="*/ 739 w 842"/>
                <a:gd name="T59" fmla="*/ 532 h 710"/>
                <a:gd name="T60" fmla="*/ 774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69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5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1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3" y="14"/>
                    <a:pt x="306" y="3"/>
                    <a:pt x="329" y="0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284" y="124"/>
                    <a:pt x="249" y="164"/>
                    <a:pt x="249" y="212"/>
                  </a:cubicBezTo>
                  <a:cubicBezTo>
                    <a:pt x="249" y="266"/>
                    <a:pt x="292" y="309"/>
                    <a:pt x="346" y="309"/>
                  </a:cubicBezTo>
                  <a:cubicBezTo>
                    <a:pt x="400" y="309"/>
                    <a:pt x="444" y="266"/>
                    <a:pt x="444" y="212"/>
                  </a:cubicBezTo>
                  <a:cubicBezTo>
                    <a:pt x="444" y="164"/>
                    <a:pt x="409" y="124"/>
                    <a:pt x="363" y="1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85" y="4"/>
                    <a:pt x="406" y="15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5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4" y="410"/>
                    <a:pt x="524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3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214"/>
            <p:cNvSpPr>
              <a:spLocks noEditPoints="1"/>
            </p:cNvSpPr>
            <p:nvPr/>
          </p:nvSpPr>
          <p:spPr bwMode="auto">
            <a:xfrm>
              <a:off x="1824038" y="4175125"/>
              <a:ext cx="304800" cy="441325"/>
            </a:xfrm>
            <a:custGeom>
              <a:avLst/>
              <a:gdLst>
                <a:gd name="T0" fmla="*/ 26 w 96"/>
                <a:gd name="T1" fmla="*/ 107 h 139"/>
                <a:gd name="T2" fmla="*/ 27 w 96"/>
                <a:gd name="T3" fmla="*/ 114 h 139"/>
                <a:gd name="T4" fmla="*/ 48 w 96"/>
                <a:gd name="T5" fmla="*/ 118 h 139"/>
                <a:gd name="T6" fmla="*/ 70 w 96"/>
                <a:gd name="T7" fmla="*/ 114 h 139"/>
                <a:gd name="T8" fmla="*/ 71 w 96"/>
                <a:gd name="T9" fmla="*/ 107 h 139"/>
                <a:gd name="T10" fmla="*/ 48 w 96"/>
                <a:gd name="T11" fmla="*/ 111 h 139"/>
                <a:gd name="T12" fmla="*/ 26 w 96"/>
                <a:gd name="T13" fmla="*/ 107 h 139"/>
                <a:gd name="T14" fmla="*/ 28 w 96"/>
                <a:gd name="T15" fmla="*/ 120 h 139"/>
                <a:gd name="T16" fmla="*/ 29 w 96"/>
                <a:gd name="T17" fmla="*/ 128 h 139"/>
                <a:gd name="T18" fmla="*/ 36 w 96"/>
                <a:gd name="T19" fmla="*/ 131 h 139"/>
                <a:gd name="T20" fmla="*/ 36 w 96"/>
                <a:gd name="T21" fmla="*/ 136 h 139"/>
                <a:gd name="T22" fmla="*/ 48 w 96"/>
                <a:gd name="T23" fmla="*/ 139 h 139"/>
                <a:gd name="T24" fmla="*/ 61 w 96"/>
                <a:gd name="T25" fmla="*/ 136 h 139"/>
                <a:gd name="T26" fmla="*/ 61 w 96"/>
                <a:gd name="T27" fmla="*/ 131 h 139"/>
                <a:gd name="T28" fmla="*/ 68 w 96"/>
                <a:gd name="T29" fmla="*/ 128 h 139"/>
                <a:gd name="T30" fmla="*/ 69 w 96"/>
                <a:gd name="T31" fmla="*/ 120 h 139"/>
                <a:gd name="T32" fmla="*/ 48 w 96"/>
                <a:gd name="T33" fmla="*/ 124 h 139"/>
                <a:gd name="T34" fmla="*/ 28 w 96"/>
                <a:gd name="T35" fmla="*/ 120 h 139"/>
                <a:gd name="T36" fmla="*/ 59 w 96"/>
                <a:gd name="T37" fmla="*/ 65 h 139"/>
                <a:gd name="T38" fmla="*/ 48 w 96"/>
                <a:gd name="T39" fmla="*/ 46 h 139"/>
                <a:gd name="T40" fmla="*/ 38 w 96"/>
                <a:gd name="T41" fmla="*/ 65 h 139"/>
                <a:gd name="T42" fmla="*/ 33 w 96"/>
                <a:gd name="T43" fmla="*/ 56 h 139"/>
                <a:gd name="T44" fmla="*/ 26 w 96"/>
                <a:gd name="T45" fmla="*/ 59 h 139"/>
                <a:gd name="T46" fmla="*/ 37 w 96"/>
                <a:gd name="T47" fmla="*/ 82 h 139"/>
                <a:gd name="T48" fmla="*/ 48 w 96"/>
                <a:gd name="T49" fmla="*/ 61 h 139"/>
                <a:gd name="T50" fmla="*/ 60 w 96"/>
                <a:gd name="T51" fmla="*/ 82 h 139"/>
                <a:gd name="T52" fmla="*/ 70 w 96"/>
                <a:gd name="T53" fmla="*/ 59 h 139"/>
                <a:gd name="T54" fmla="*/ 64 w 96"/>
                <a:gd name="T55" fmla="*/ 56 h 139"/>
                <a:gd name="T56" fmla="*/ 59 w 96"/>
                <a:gd name="T57" fmla="*/ 65 h 139"/>
                <a:gd name="T58" fmla="*/ 48 w 96"/>
                <a:gd name="T59" fmla="*/ 0 h 139"/>
                <a:gd name="T60" fmla="*/ 0 w 96"/>
                <a:gd name="T61" fmla="*/ 47 h 139"/>
                <a:gd name="T62" fmla="*/ 23 w 96"/>
                <a:gd name="T63" fmla="*/ 88 h 139"/>
                <a:gd name="T64" fmla="*/ 25 w 96"/>
                <a:gd name="T65" fmla="*/ 100 h 139"/>
                <a:gd name="T66" fmla="*/ 48 w 96"/>
                <a:gd name="T67" fmla="*/ 105 h 139"/>
                <a:gd name="T68" fmla="*/ 71 w 96"/>
                <a:gd name="T69" fmla="*/ 100 h 139"/>
                <a:gd name="T70" fmla="*/ 73 w 96"/>
                <a:gd name="T71" fmla="*/ 88 h 139"/>
                <a:gd name="T72" fmla="*/ 96 w 96"/>
                <a:gd name="T73" fmla="*/ 47 h 139"/>
                <a:gd name="T74" fmla="*/ 48 w 96"/>
                <a:gd name="T75" fmla="*/ 0 h 139"/>
                <a:gd name="T76" fmla="*/ 66 w 96"/>
                <a:gd name="T77" fmla="*/ 83 h 139"/>
                <a:gd name="T78" fmla="*/ 65 w 96"/>
                <a:gd name="T79" fmla="*/ 94 h 139"/>
                <a:gd name="T80" fmla="*/ 48 w 96"/>
                <a:gd name="T81" fmla="*/ 97 h 139"/>
                <a:gd name="T82" fmla="*/ 32 w 96"/>
                <a:gd name="T83" fmla="*/ 94 h 139"/>
                <a:gd name="T84" fmla="*/ 31 w 96"/>
                <a:gd name="T85" fmla="*/ 83 h 139"/>
                <a:gd name="T86" fmla="*/ 9 w 96"/>
                <a:gd name="T87" fmla="*/ 47 h 139"/>
                <a:gd name="T88" fmla="*/ 48 w 96"/>
                <a:gd name="T89" fmla="*/ 8 h 139"/>
                <a:gd name="T90" fmla="*/ 88 w 96"/>
                <a:gd name="T91" fmla="*/ 47 h 139"/>
                <a:gd name="T92" fmla="*/ 66 w 96"/>
                <a:gd name="T93" fmla="*/ 83 h 139"/>
                <a:gd name="T94" fmla="*/ 48 w 96"/>
                <a:gd name="T95" fmla="*/ 19 h 139"/>
                <a:gd name="T96" fmla="*/ 51 w 96"/>
                <a:gd name="T97" fmla="*/ 17 h 139"/>
                <a:gd name="T98" fmla="*/ 48 w 96"/>
                <a:gd name="T99" fmla="*/ 14 h 139"/>
                <a:gd name="T100" fmla="*/ 15 w 96"/>
                <a:gd name="T101" fmla="*/ 47 h 139"/>
                <a:gd name="T102" fmla="*/ 18 w 96"/>
                <a:gd name="T103" fmla="*/ 50 h 139"/>
                <a:gd name="T104" fmla="*/ 20 w 96"/>
                <a:gd name="T105" fmla="*/ 47 h 139"/>
                <a:gd name="T106" fmla="*/ 48 w 96"/>
                <a:gd name="T107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39">
                  <a:moveTo>
                    <a:pt x="26" y="107"/>
                  </a:moveTo>
                  <a:cubicBezTo>
                    <a:pt x="27" y="114"/>
                    <a:pt x="27" y="114"/>
                    <a:pt x="27" y="114"/>
                  </a:cubicBezTo>
                  <a:cubicBezTo>
                    <a:pt x="33" y="117"/>
                    <a:pt x="41" y="118"/>
                    <a:pt x="48" y="118"/>
                  </a:cubicBezTo>
                  <a:cubicBezTo>
                    <a:pt x="56" y="118"/>
                    <a:pt x="63" y="117"/>
                    <a:pt x="70" y="11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64" y="109"/>
                    <a:pt x="56" y="111"/>
                    <a:pt x="48" y="111"/>
                  </a:cubicBezTo>
                  <a:cubicBezTo>
                    <a:pt x="40" y="111"/>
                    <a:pt x="33" y="109"/>
                    <a:pt x="26" y="107"/>
                  </a:cubicBezTo>
                  <a:close/>
                  <a:moveTo>
                    <a:pt x="28" y="120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1" y="130"/>
                    <a:pt x="36" y="131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9" y="139"/>
                    <a:pt x="48" y="139"/>
                  </a:cubicBezTo>
                  <a:cubicBezTo>
                    <a:pt x="58" y="139"/>
                    <a:pt x="61" y="136"/>
                    <a:pt x="61" y="136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6" y="130"/>
                    <a:pt x="68" y="128"/>
                    <a:pt x="68" y="12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2" y="122"/>
                    <a:pt x="56" y="124"/>
                    <a:pt x="48" y="124"/>
                  </a:cubicBezTo>
                  <a:cubicBezTo>
                    <a:pt x="41" y="124"/>
                    <a:pt x="34" y="122"/>
                    <a:pt x="28" y="120"/>
                  </a:cubicBezTo>
                  <a:close/>
                  <a:moveTo>
                    <a:pt x="59" y="65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4" y="56"/>
                    <a:pt x="64" y="56"/>
                    <a:pt x="64" y="56"/>
                  </a:cubicBezTo>
                  <a:lnTo>
                    <a:pt x="59" y="65"/>
                  </a:lnTo>
                  <a:close/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0" y="65"/>
                    <a:pt x="10" y="80"/>
                    <a:pt x="23" y="88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32" y="103"/>
                    <a:pt x="40" y="105"/>
                    <a:pt x="48" y="105"/>
                  </a:cubicBezTo>
                  <a:cubicBezTo>
                    <a:pt x="57" y="105"/>
                    <a:pt x="65" y="103"/>
                    <a:pt x="71" y="10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87" y="80"/>
                    <a:pt x="96" y="65"/>
                    <a:pt x="96" y="47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66" y="83"/>
                  </a:move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1" y="97"/>
                    <a:pt x="48" y="97"/>
                  </a:cubicBezTo>
                  <a:cubicBezTo>
                    <a:pt x="36" y="97"/>
                    <a:pt x="32" y="94"/>
                    <a:pt x="32" y="94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8" y="76"/>
                    <a:pt x="9" y="63"/>
                    <a:pt x="9" y="47"/>
                  </a:cubicBezTo>
                  <a:cubicBezTo>
                    <a:pt x="9" y="26"/>
                    <a:pt x="27" y="8"/>
                    <a:pt x="48" y="8"/>
                  </a:cubicBezTo>
                  <a:cubicBezTo>
                    <a:pt x="70" y="8"/>
                    <a:pt x="88" y="26"/>
                    <a:pt x="88" y="47"/>
                  </a:cubicBezTo>
                  <a:cubicBezTo>
                    <a:pt x="88" y="63"/>
                    <a:pt x="79" y="76"/>
                    <a:pt x="66" y="83"/>
                  </a:cubicBezTo>
                  <a:close/>
                  <a:moveTo>
                    <a:pt x="48" y="19"/>
                  </a:moveTo>
                  <a:cubicBezTo>
                    <a:pt x="50" y="19"/>
                    <a:pt x="51" y="18"/>
                    <a:pt x="51" y="17"/>
                  </a:cubicBezTo>
                  <a:cubicBezTo>
                    <a:pt x="51" y="15"/>
                    <a:pt x="50" y="14"/>
                    <a:pt x="48" y="14"/>
                  </a:cubicBezTo>
                  <a:cubicBezTo>
                    <a:pt x="30" y="14"/>
                    <a:pt x="15" y="29"/>
                    <a:pt x="15" y="47"/>
                  </a:cubicBezTo>
                  <a:cubicBezTo>
                    <a:pt x="15" y="49"/>
                    <a:pt x="16" y="50"/>
                    <a:pt x="18" y="50"/>
                  </a:cubicBezTo>
                  <a:cubicBezTo>
                    <a:pt x="19" y="50"/>
                    <a:pt x="20" y="49"/>
                    <a:pt x="20" y="47"/>
                  </a:cubicBezTo>
                  <a:cubicBezTo>
                    <a:pt x="20" y="32"/>
                    <a:pt x="33" y="19"/>
                    <a:pt x="48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215"/>
            <p:cNvSpPr>
              <a:spLocks noEditPoints="1"/>
            </p:cNvSpPr>
            <p:nvPr/>
          </p:nvSpPr>
          <p:spPr bwMode="auto">
            <a:xfrm>
              <a:off x="1935163" y="3092450"/>
              <a:ext cx="85725" cy="993775"/>
            </a:xfrm>
            <a:custGeom>
              <a:avLst/>
              <a:gdLst>
                <a:gd name="T0" fmla="*/ 9 w 27"/>
                <a:gd name="T1" fmla="*/ 197 h 313"/>
                <a:gd name="T2" fmla="*/ 17 w 27"/>
                <a:gd name="T3" fmla="*/ 197 h 313"/>
                <a:gd name="T4" fmla="*/ 13 w 27"/>
                <a:gd name="T5" fmla="*/ 225 h 313"/>
                <a:gd name="T6" fmla="*/ 13 w 27"/>
                <a:gd name="T7" fmla="*/ 233 h 313"/>
                <a:gd name="T8" fmla="*/ 13 w 27"/>
                <a:gd name="T9" fmla="*/ 225 h 313"/>
                <a:gd name="T10" fmla="*/ 9 w 27"/>
                <a:gd name="T11" fmla="*/ 309 h 313"/>
                <a:gd name="T12" fmla="*/ 17 w 27"/>
                <a:gd name="T13" fmla="*/ 309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165 h 313"/>
                <a:gd name="T22" fmla="*/ 17 w 27"/>
                <a:gd name="T23" fmla="*/ 165 h 313"/>
                <a:gd name="T24" fmla="*/ 13 w 27"/>
                <a:gd name="T25" fmla="*/ 289 h 313"/>
                <a:gd name="T26" fmla="*/ 13 w 27"/>
                <a:gd name="T27" fmla="*/ 297 h 313"/>
                <a:gd name="T28" fmla="*/ 13 w 27"/>
                <a:gd name="T29" fmla="*/ 289 h 313"/>
                <a:gd name="T30" fmla="*/ 9 w 27"/>
                <a:gd name="T31" fmla="*/ 277 h 313"/>
                <a:gd name="T32" fmla="*/ 17 w 27"/>
                <a:gd name="T33" fmla="*/ 277 h 313"/>
                <a:gd name="T34" fmla="*/ 13 w 27"/>
                <a:gd name="T35" fmla="*/ 241 h 313"/>
                <a:gd name="T36" fmla="*/ 13 w 27"/>
                <a:gd name="T37" fmla="*/ 249 h 313"/>
                <a:gd name="T38" fmla="*/ 13 w 27"/>
                <a:gd name="T39" fmla="*/ 241 h 313"/>
                <a:gd name="T40" fmla="*/ 9 w 27"/>
                <a:gd name="T41" fmla="*/ 261 h 313"/>
                <a:gd name="T42" fmla="*/ 17 w 27"/>
                <a:gd name="T43" fmla="*/ 261 h 313"/>
                <a:gd name="T44" fmla="*/ 13 w 27"/>
                <a:gd name="T45" fmla="*/ 209 h 313"/>
                <a:gd name="T46" fmla="*/ 13 w 27"/>
                <a:gd name="T47" fmla="*/ 217 h 313"/>
                <a:gd name="T48" fmla="*/ 13 w 27"/>
                <a:gd name="T49" fmla="*/ 209 h 313"/>
                <a:gd name="T50" fmla="*/ 9 w 27"/>
                <a:gd name="T51" fmla="*/ 53 h 313"/>
                <a:gd name="T52" fmla="*/ 17 w 27"/>
                <a:gd name="T53" fmla="*/ 53 h 313"/>
                <a:gd name="T54" fmla="*/ 13 w 27"/>
                <a:gd name="T55" fmla="*/ 33 h 313"/>
                <a:gd name="T56" fmla="*/ 13 w 27"/>
                <a:gd name="T57" fmla="*/ 41 h 313"/>
                <a:gd name="T58" fmla="*/ 13 w 27"/>
                <a:gd name="T59" fmla="*/ 33 h 313"/>
                <a:gd name="T60" fmla="*/ 9 w 27"/>
                <a:gd name="T61" fmla="*/ 69 h 313"/>
                <a:gd name="T62" fmla="*/ 17 w 27"/>
                <a:gd name="T63" fmla="*/ 69 h 313"/>
                <a:gd name="T64" fmla="*/ 13 w 27"/>
                <a:gd name="T65" fmla="*/ 0 h 313"/>
                <a:gd name="T66" fmla="*/ 13 w 27"/>
                <a:gd name="T67" fmla="*/ 27 h 313"/>
                <a:gd name="T68" fmla="*/ 13 w 27"/>
                <a:gd name="T69" fmla="*/ 0 h 313"/>
                <a:gd name="T70" fmla="*/ 9 w 27"/>
                <a:gd name="T71" fmla="*/ 85 h 313"/>
                <a:gd name="T72" fmla="*/ 17 w 27"/>
                <a:gd name="T73" fmla="*/ 85 h 313"/>
                <a:gd name="T74" fmla="*/ 13 w 27"/>
                <a:gd name="T75" fmla="*/ 113 h 313"/>
                <a:gd name="T76" fmla="*/ 13 w 27"/>
                <a:gd name="T77" fmla="*/ 121 h 313"/>
                <a:gd name="T78" fmla="*/ 13 w 27"/>
                <a:gd name="T79" fmla="*/ 113 h 313"/>
                <a:gd name="T80" fmla="*/ 9 w 27"/>
                <a:gd name="T81" fmla="*/ 149 h 313"/>
                <a:gd name="T82" fmla="*/ 17 w 27"/>
                <a:gd name="T83" fmla="*/ 149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01 h 313"/>
                <a:gd name="T92" fmla="*/ 17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6201" y="3092450"/>
            <a:ext cx="2673350" cy="2873375"/>
            <a:chOff x="2616201" y="3092450"/>
            <a:chExt cx="2673350" cy="2873375"/>
          </a:xfrm>
          <a:solidFill>
            <a:schemeClr val="accent2"/>
          </a:solidFill>
        </p:grpSpPr>
        <p:sp>
          <p:nvSpPr>
            <p:cNvPr id="42" name="Freeform 1211"/>
            <p:cNvSpPr/>
            <p:nvPr/>
          </p:nvSpPr>
          <p:spPr bwMode="auto">
            <a:xfrm>
              <a:off x="2616201" y="3711575"/>
              <a:ext cx="2673350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7 w 842"/>
                <a:gd name="T7" fmla="*/ 394 h 710"/>
                <a:gd name="T8" fmla="*/ 222 w 842"/>
                <a:gd name="T9" fmla="*/ 394 h 710"/>
                <a:gd name="T10" fmla="*/ 204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3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6 w 842"/>
                <a:gd name="T31" fmla="*/ 0 h 710"/>
                <a:gd name="T32" fmla="*/ 326 w 842"/>
                <a:gd name="T33" fmla="*/ 116 h 710"/>
                <a:gd name="T34" fmla="*/ 246 w 842"/>
                <a:gd name="T35" fmla="*/ 212 h 710"/>
                <a:gd name="T36" fmla="*/ 343 w 842"/>
                <a:gd name="T37" fmla="*/ 309 h 710"/>
                <a:gd name="T38" fmla="*/ 441 w 842"/>
                <a:gd name="T39" fmla="*/ 212 h 710"/>
                <a:gd name="T40" fmla="*/ 360 w 842"/>
                <a:gd name="T41" fmla="*/ 116 h 710"/>
                <a:gd name="T42" fmla="*/ 360 w 842"/>
                <a:gd name="T43" fmla="*/ 0 h 710"/>
                <a:gd name="T44" fmla="*/ 421 w 842"/>
                <a:gd name="T45" fmla="*/ 31 h 710"/>
                <a:gd name="T46" fmla="*/ 693 w 842"/>
                <a:gd name="T47" fmla="*/ 303 h 710"/>
                <a:gd name="T48" fmla="*/ 696 w 842"/>
                <a:gd name="T49" fmla="*/ 310 h 710"/>
                <a:gd name="T50" fmla="*/ 693 w 842"/>
                <a:gd name="T51" fmla="*/ 318 h 710"/>
                <a:gd name="T52" fmla="*/ 662 w 842"/>
                <a:gd name="T53" fmla="*/ 329 h 710"/>
                <a:gd name="T54" fmla="*/ 570 w 842"/>
                <a:gd name="T55" fmla="*/ 364 h 710"/>
                <a:gd name="T56" fmla="*/ 570 w 842"/>
                <a:gd name="T57" fmla="*/ 532 h 710"/>
                <a:gd name="T58" fmla="*/ 739 w 842"/>
                <a:gd name="T59" fmla="*/ 532 h 710"/>
                <a:gd name="T60" fmla="*/ 773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3" y="710"/>
                    <a:pt x="569" y="696"/>
                  </a:cubicBezTo>
                  <a:cubicBezTo>
                    <a:pt x="267" y="394"/>
                    <a:pt x="267" y="394"/>
                    <a:pt x="267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4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6" y="349"/>
                    <a:pt x="113" y="351"/>
                  </a:cubicBezTo>
                  <a:cubicBezTo>
                    <a:pt x="131" y="352"/>
                    <a:pt x="148" y="346"/>
                    <a:pt x="161" y="333"/>
                  </a:cubicBezTo>
                  <a:cubicBezTo>
                    <a:pt x="173" y="321"/>
                    <a:pt x="173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6" y="223"/>
                    <a:pt x="96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4"/>
                    <a:pt x="304" y="4"/>
                    <a:pt x="326" y="0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281" y="124"/>
                    <a:pt x="246" y="164"/>
                    <a:pt x="246" y="212"/>
                  </a:cubicBezTo>
                  <a:cubicBezTo>
                    <a:pt x="246" y="266"/>
                    <a:pt x="290" y="309"/>
                    <a:pt x="343" y="309"/>
                  </a:cubicBezTo>
                  <a:cubicBezTo>
                    <a:pt x="397" y="309"/>
                    <a:pt x="441" y="266"/>
                    <a:pt x="441" y="212"/>
                  </a:cubicBezTo>
                  <a:cubicBezTo>
                    <a:pt x="441" y="164"/>
                    <a:pt x="406" y="124"/>
                    <a:pt x="360" y="116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83" y="4"/>
                    <a:pt x="405" y="14"/>
                    <a:pt x="421" y="31"/>
                  </a:cubicBezTo>
                  <a:cubicBezTo>
                    <a:pt x="693" y="303"/>
                    <a:pt x="693" y="303"/>
                    <a:pt x="693" y="303"/>
                  </a:cubicBezTo>
                  <a:cubicBezTo>
                    <a:pt x="695" y="305"/>
                    <a:pt x="696" y="308"/>
                    <a:pt x="696" y="310"/>
                  </a:cubicBezTo>
                  <a:cubicBezTo>
                    <a:pt x="696" y="313"/>
                    <a:pt x="695" y="316"/>
                    <a:pt x="693" y="318"/>
                  </a:cubicBezTo>
                  <a:cubicBezTo>
                    <a:pt x="685" y="326"/>
                    <a:pt x="674" y="330"/>
                    <a:pt x="662" y="329"/>
                  </a:cubicBezTo>
                  <a:cubicBezTo>
                    <a:pt x="628" y="327"/>
                    <a:pt x="595" y="340"/>
                    <a:pt x="570" y="364"/>
                  </a:cubicBezTo>
                  <a:cubicBezTo>
                    <a:pt x="524" y="410"/>
                    <a:pt x="524" y="486"/>
                    <a:pt x="570" y="532"/>
                  </a:cubicBezTo>
                  <a:cubicBezTo>
                    <a:pt x="617" y="579"/>
                    <a:pt x="692" y="579"/>
                    <a:pt x="739" y="532"/>
                  </a:cubicBezTo>
                  <a:cubicBezTo>
                    <a:pt x="763" y="508"/>
                    <a:pt x="776" y="475"/>
                    <a:pt x="773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216"/>
            <p:cNvSpPr>
              <a:spLocks noEditPoints="1"/>
            </p:cNvSpPr>
            <p:nvPr/>
          </p:nvSpPr>
          <p:spPr bwMode="auto">
            <a:xfrm>
              <a:off x="3663951" y="3092450"/>
              <a:ext cx="85725" cy="993775"/>
            </a:xfrm>
            <a:custGeom>
              <a:avLst/>
              <a:gdLst>
                <a:gd name="T0" fmla="*/ 9 w 27"/>
                <a:gd name="T1" fmla="*/ 165 h 313"/>
                <a:gd name="T2" fmla="*/ 17 w 27"/>
                <a:gd name="T3" fmla="*/ 165 h 313"/>
                <a:gd name="T4" fmla="*/ 13 w 27"/>
                <a:gd name="T5" fmla="*/ 209 h 313"/>
                <a:gd name="T6" fmla="*/ 13 w 27"/>
                <a:gd name="T7" fmla="*/ 217 h 313"/>
                <a:gd name="T8" fmla="*/ 13 w 27"/>
                <a:gd name="T9" fmla="*/ 209 h 313"/>
                <a:gd name="T10" fmla="*/ 9 w 27"/>
                <a:gd name="T11" fmla="*/ 197 h 313"/>
                <a:gd name="T12" fmla="*/ 17 w 27"/>
                <a:gd name="T13" fmla="*/ 197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229 h 313"/>
                <a:gd name="T22" fmla="*/ 17 w 27"/>
                <a:gd name="T23" fmla="*/ 229 h 313"/>
                <a:gd name="T24" fmla="*/ 13 w 27"/>
                <a:gd name="T25" fmla="*/ 305 h 313"/>
                <a:gd name="T26" fmla="*/ 13 w 27"/>
                <a:gd name="T27" fmla="*/ 313 h 313"/>
                <a:gd name="T28" fmla="*/ 13 w 27"/>
                <a:gd name="T29" fmla="*/ 305 h 313"/>
                <a:gd name="T30" fmla="*/ 9 w 27"/>
                <a:gd name="T31" fmla="*/ 293 h 313"/>
                <a:gd name="T32" fmla="*/ 17 w 27"/>
                <a:gd name="T33" fmla="*/ 293 h 313"/>
                <a:gd name="T34" fmla="*/ 13 w 27"/>
                <a:gd name="T35" fmla="*/ 273 h 313"/>
                <a:gd name="T36" fmla="*/ 13 w 27"/>
                <a:gd name="T37" fmla="*/ 281 h 313"/>
                <a:gd name="T38" fmla="*/ 13 w 27"/>
                <a:gd name="T39" fmla="*/ 273 h 313"/>
                <a:gd name="T40" fmla="*/ 9 w 27"/>
                <a:gd name="T41" fmla="*/ 245 h 313"/>
                <a:gd name="T42" fmla="*/ 17 w 27"/>
                <a:gd name="T43" fmla="*/ 245 h 313"/>
                <a:gd name="T44" fmla="*/ 13 w 27"/>
                <a:gd name="T45" fmla="*/ 257 h 313"/>
                <a:gd name="T46" fmla="*/ 13 w 27"/>
                <a:gd name="T47" fmla="*/ 265 h 313"/>
                <a:gd name="T48" fmla="*/ 13 w 27"/>
                <a:gd name="T49" fmla="*/ 257 h 313"/>
                <a:gd name="T50" fmla="*/ 9 w 27"/>
                <a:gd name="T51" fmla="*/ 37 h 313"/>
                <a:gd name="T52" fmla="*/ 17 w 27"/>
                <a:gd name="T53" fmla="*/ 37 h 313"/>
                <a:gd name="T54" fmla="*/ 13 w 27"/>
                <a:gd name="T55" fmla="*/ 49 h 313"/>
                <a:gd name="T56" fmla="*/ 13 w 27"/>
                <a:gd name="T57" fmla="*/ 57 h 313"/>
                <a:gd name="T58" fmla="*/ 13 w 27"/>
                <a:gd name="T59" fmla="*/ 49 h 313"/>
                <a:gd name="T60" fmla="*/ 0 w 27"/>
                <a:gd name="T61" fmla="*/ 14 h 313"/>
                <a:gd name="T62" fmla="*/ 27 w 27"/>
                <a:gd name="T63" fmla="*/ 14 h 313"/>
                <a:gd name="T64" fmla="*/ 13 w 27"/>
                <a:gd name="T65" fmla="*/ 65 h 313"/>
                <a:gd name="T66" fmla="*/ 13 w 27"/>
                <a:gd name="T67" fmla="*/ 73 h 313"/>
                <a:gd name="T68" fmla="*/ 13 w 27"/>
                <a:gd name="T69" fmla="*/ 65 h 313"/>
                <a:gd name="T70" fmla="*/ 9 w 27"/>
                <a:gd name="T71" fmla="*/ 101 h 313"/>
                <a:gd name="T72" fmla="*/ 17 w 27"/>
                <a:gd name="T73" fmla="*/ 101 h 313"/>
                <a:gd name="T74" fmla="*/ 13 w 27"/>
                <a:gd name="T75" fmla="*/ 81 h 313"/>
                <a:gd name="T76" fmla="*/ 13 w 27"/>
                <a:gd name="T77" fmla="*/ 89 h 313"/>
                <a:gd name="T78" fmla="*/ 13 w 27"/>
                <a:gd name="T79" fmla="*/ 81 h 313"/>
                <a:gd name="T80" fmla="*/ 9 w 27"/>
                <a:gd name="T81" fmla="*/ 117 h 313"/>
                <a:gd name="T82" fmla="*/ 17 w 27"/>
                <a:gd name="T83" fmla="*/ 117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49 h 313"/>
                <a:gd name="T92" fmla="*/ 17 w 27"/>
                <a:gd name="T93" fmla="*/ 1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19"/>
            <p:cNvSpPr>
              <a:spLocks noEditPoints="1"/>
            </p:cNvSpPr>
            <p:nvPr/>
          </p:nvSpPr>
          <p:spPr bwMode="auto">
            <a:xfrm>
              <a:off x="3549651" y="4219575"/>
              <a:ext cx="314325" cy="311150"/>
            </a:xfrm>
            <a:custGeom>
              <a:avLst/>
              <a:gdLst>
                <a:gd name="T0" fmla="*/ 97 w 99"/>
                <a:gd name="T1" fmla="*/ 31 h 98"/>
                <a:gd name="T2" fmla="*/ 53 w 99"/>
                <a:gd name="T3" fmla="*/ 1 h 98"/>
                <a:gd name="T4" fmla="*/ 46 w 99"/>
                <a:gd name="T5" fmla="*/ 1 h 98"/>
                <a:gd name="T6" fmla="*/ 2 w 99"/>
                <a:gd name="T7" fmla="*/ 31 h 98"/>
                <a:gd name="T8" fmla="*/ 0 w 99"/>
                <a:gd name="T9" fmla="*/ 36 h 98"/>
                <a:gd name="T10" fmla="*/ 0 w 99"/>
                <a:gd name="T11" fmla="*/ 92 h 98"/>
                <a:gd name="T12" fmla="*/ 6 w 99"/>
                <a:gd name="T13" fmla="*/ 98 h 98"/>
                <a:gd name="T14" fmla="*/ 93 w 99"/>
                <a:gd name="T15" fmla="*/ 98 h 98"/>
                <a:gd name="T16" fmla="*/ 99 w 99"/>
                <a:gd name="T17" fmla="*/ 92 h 98"/>
                <a:gd name="T18" fmla="*/ 99 w 99"/>
                <a:gd name="T19" fmla="*/ 36 h 98"/>
                <a:gd name="T20" fmla="*/ 97 w 99"/>
                <a:gd name="T21" fmla="*/ 31 h 98"/>
                <a:gd name="T22" fmla="*/ 93 w 99"/>
                <a:gd name="T23" fmla="*/ 45 h 98"/>
                <a:gd name="T24" fmla="*/ 49 w 99"/>
                <a:gd name="T25" fmla="*/ 74 h 98"/>
                <a:gd name="T26" fmla="*/ 6 w 99"/>
                <a:gd name="T27" fmla="*/ 45 h 98"/>
                <a:gd name="T28" fmla="*/ 6 w 99"/>
                <a:gd name="T29" fmla="*/ 39 h 98"/>
                <a:gd name="T30" fmla="*/ 9 w 99"/>
                <a:gd name="T31" fmla="*/ 36 h 98"/>
                <a:gd name="T32" fmla="*/ 90 w 99"/>
                <a:gd name="T33" fmla="*/ 36 h 98"/>
                <a:gd name="T34" fmla="*/ 93 w 99"/>
                <a:gd name="T35" fmla="*/ 39 h 98"/>
                <a:gd name="T36" fmla="*/ 93 w 99"/>
                <a:gd name="T37" fmla="*/ 45 h 98"/>
                <a:gd name="T38" fmla="*/ 49 w 99"/>
                <a:gd name="T39" fmla="*/ 68 h 98"/>
                <a:gd name="T40" fmla="*/ 50 w 99"/>
                <a:gd name="T41" fmla="*/ 68 h 98"/>
                <a:gd name="T42" fmla="*/ 57 w 99"/>
                <a:gd name="T43" fmla="*/ 63 h 98"/>
                <a:gd name="T44" fmla="*/ 42 w 99"/>
                <a:gd name="T45" fmla="*/ 63 h 98"/>
                <a:gd name="T46" fmla="*/ 49 w 99"/>
                <a:gd name="T47" fmla="*/ 68 h 98"/>
                <a:gd name="T48" fmla="*/ 35 w 99"/>
                <a:gd name="T49" fmla="*/ 59 h 98"/>
                <a:gd name="T50" fmla="*/ 64 w 99"/>
                <a:gd name="T51" fmla="*/ 59 h 98"/>
                <a:gd name="T52" fmla="*/ 71 w 99"/>
                <a:gd name="T53" fmla="*/ 54 h 98"/>
                <a:gd name="T54" fmla="*/ 28 w 99"/>
                <a:gd name="T55" fmla="*/ 54 h 98"/>
                <a:gd name="T56" fmla="*/ 35 w 99"/>
                <a:gd name="T57" fmla="*/ 59 h 98"/>
                <a:gd name="T58" fmla="*/ 20 w 99"/>
                <a:gd name="T59" fmla="*/ 49 h 98"/>
                <a:gd name="T60" fmla="*/ 21 w 99"/>
                <a:gd name="T61" fmla="*/ 49 h 98"/>
                <a:gd name="T62" fmla="*/ 78 w 99"/>
                <a:gd name="T63" fmla="*/ 49 h 98"/>
                <a:gd name="T64" fmla="*/ 79 w 99"/>
                <a:gd name="T65" fmla="*/ 49 h 98"/>
                <a:gd name="T66" fmla="*/ 79 w 99"/>
                <a:gd name="T67" fmla="*/ 45 h 98"/>
                <a:gd name="T68" fmla="*/ 20 w 99"/>
                <a:gd name="T69" fmla="*/ 45 h 98"/>
                <a:gd name="T70" fmla="*/ 20 w 99"/>
                <a:gd name="T7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8">
                  <a:moveTo>
                    <a:pt x="97" y="31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6" y="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2" y="98"/>
                    <a:pt x="6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6" y="98"/>
                    <a:pt x="99" y="96"/>
                    <a:pt x="99" y="92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4"/>
                    <a:pt x="98" y="32"/>
                    <a:pt x="97" y="31"/>
                  </a:cubicBezTo>
                  <a:close/>
                  <a:moveTo>
                    <a:pt x="93" y="45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7"/>
                    <a:pt x="7" y="36"/>
                    <a:pt x="9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6"/>
                    <a:pt x="93" y="37"/>
                    <a:pt x="93" y="39"/>
                  </a:cubicBezTo>
                  <a:lnTo>
                    <a:pt x="93" y="45"/>
                  </a:lnTo>
                  <a:close/>
                  <a:moveTo>
                    <a:pt x="49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42" y="63"/>
                    <a:pt x="42" y="63"/>
                    <a:pt x="42" y="63"/>
                  </a:cubicBezTo>
                  <a:lnTo>
                    <a:pt x="49" y="68"/>
                  </a:lnTo>
                  <a:close/>
                  <a:moveTo>
                    <a:pt x="35" y="59"/>
                  </a:moveTo>
                  <a:cubicBezTo>
                    <a:pt x="64" y="59"/>
                    <a:pt x="64" y="59"/>
                    <a:pt x="64" y="5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28" y="54"/>
                    <a:pt x="28" y="54"/>
                    <a:pt x="28" y="54"/>
                  </a:cubicBezTo>
                  <a:lnTo>
                    <a:pt x="35" y="59"/>
                  </a:lnTo>
                  <a:close/>
                  <a:moveTo>
                    <a:pt x="2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2926" y="3092450"/>
            <a:ext cx="2674938" cy="2873375"/>
            <a:chOff x="4352926" y="3092450"/>
            <a:chExt cx="2674938" cy="2873375"/>
          </a:xfrm>
          <a:solidFill>
            <a:schemeClr val="accent3"/>
          </a:solidFill>
        </p:grpSpPr>
        <p:sp>
          <p:nvSpPr>
            <p:cNvPr id="46" name="Freeform 1209"/>
            <p:cNvSpPr/>
            <p:nvPr/>
          </p:nvSpPr>
          <p:spPr bwMode="auto">
            <a:xfrm>
              <a:off x="4352926" y="3711575"/>
              <a:ext cx="2674938" cy="2254250"/>
            </a:xfrm>
            <a:custGeom>
              <a:avLst/>
              <a:gdLst>
                <a:gd name="T0" fmla="*/ 828 w 843"/>
                <a:gd name="T1" fmla="*/ 489 h 710"/>
                <a:gd name="T2" fmla="*/ 621 w 843"/>
                <a:gd name="T3" fmla="*/ 696 h 710"/>
                <a:gd name="T4" fmla="*/ 570 w 843"/>
                <a:gd name="T5" fmla="*/ 696 h 710"/>
                <a:gd name="T6" fmla="*/ 268 w 843"/>
                <a:gd name="T7" fmla="*/ 394 h 710"/>
                <a:gd name="T8" fmla="*/ 223 w 843"/>
                <a:gd name="T9" fmla="*/ 394 h 710"/>
                <a:gd name="T10" fmla="*/ 205 w 843"/>
                <a:gd name="T11" fmla="*/ 442 h 710"/>
                <a:gd name="T12" fmla="*/ 176 w 843"/>
                <a:gd name="T13" fmla="*/ 517 h 710"/>
                <a:gd name="T14" fmla="*/ 39 w 843"/>
                <a:gd name="T15" fmla="*/ 517 h 710"/>
                <a:gd name="T16" fmla="*/ 39 w 843"/>
                <a:gd name="T17" fmla="*/ 379 h 710"/>
                <a:gd name="T18" fmla="*/ 114 w 843"/>
                <a:gd name="T19" fmla="*/ 351 h 710"/>
                <a:gd name="T20" fmla="*/ 161 w 843"/>
                <a:gd name="T21" fmla="*/ 333 h 710"/>
                <a:gd name="T22" fmla="*/ 161 w 843"/>
                <a:gd name="T23" fmla="*/ 288 h 710"/>
                <a:gd name="T24" fmla="*/ 111 w 843"/>
                <a:gd name="T25" fmla="*/ 238 h 710"/>
                <a:gd name="T26" fmla="*/ 111 w 843"/>
                <a:gd name="T27" fmla="*/ 186 h 710"/>
                <a:gd name="T28" fmla="*/ 266 w 843"/>
                <a:gd name="T29" fmla="*/ 31 h 710"/>
                <a:gd name="T30" fmla="*/ 325 w 843"/>
                <a:gd name="T31" fmla="*/ 0 h 710"/>
                <a:gd name="T32" fmla="*/ 325 w 843"/>
                <a:gd name="T33" fmla="*/ 116 h 710"/>
                <a:gd name="T34" fmla="*/ 244 w 843"/>
                <a:gd name="T35" fmla="*/ 212 h 710"/>
                <a:gd name="T36" fmla="*/ 342 w 843"/>
                <a:gd name="T37" fmla="*/ 309 h 710"/>
                <a:gd name="T38" fmla="*/ 439 w 843"/>
                <a:gd name="T39" fmla="*/ 212 h 710"/>
                <a:gd name="T40" fmla="*/ 359 w 843"/>
                <a:gd name="T41" fmla="*/ 116 h 710"/>
                <a:gd name="T42" fmla="*/ 359 w 843"/>
                <a:gd name="T43" fmla="*/ 0 h 710"/>
                <a:gd name="T44" fmla="*/ 422 w 843"/>
                <a:gd name="T45" fmla="*/ 31 h 710"/>
                <a:gd name="T46" fmla="*/ 694 w 843"/>
                <a:gd name="T47" fmla="*/ 303 h 710"/>
                <a:gd name="T48" fmla="*/ 697 w 843"/>
                <a:gd name="T49" fmla="*/ 310 h 710"/>
                <a:gd name="T50" fmla="*/ 694 w 843"/>
                <a:gd name="T51" fmla="*/ 318 h 710"/>
                <a:gd name="T52" fmla="*/ 663 w 843"/>
                <a:gd name="T53" fmla="*/ 329 h 710"/>
                <a:gd name="T54" fmla="*/ 571 w 843"/>
                <a:gd name="T55" fmla="*/ 364 h 710"/>
                <a:gd name="T56" fmla="*/ 571 w 843"/>
                <a:gd name="T57" fmla="*/ 532 h 710"/>
                <a:gd name="T58" fmla="*/ 739 w 843"/>
                <a:gd name="T59" fmla="*/ 532 h 710"/>
                <a:gd name="T60" fmla="*/ 774 w 843"/>
                <a:gd name="T61" fmla="*/ 440 h 710"/>
                <a:gd name="T62" fmla="*/ 786 w 843"/>
                <a:gd name="T63" fmla="*/ 410 h 710"/>
                <a:gd name="T64" fmla="*/ 801 w 843"/>
                <a:gd name="T65" fmla="*/ 410 h 710"/>
                <a:gd name="T66" fmla="*/ 828 w 843"/>
                <a:gd name="T67" fmla="*/ 437 h 710"/>
                <a:gd name="T68" fmla="*/ 828 w 843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70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6" y="382"/>
                    <a:pt x="235" y="382"/>
                    <a:pt x="223" y="394"/>
                  </a:cubicBezTo>
                  <a:cubicBezTo>
                    <a:pt x="210" y="407"/>
                    <a:pt x="204" y="424"/>
                    <a:pt x="205" y="442"/>
                  </a:cubicBezTo>
                  <a:cubicBezTo>
                    <a:pt x="207" y="469"/>
                    <a:pt x="197" y="496"/>
                    <a:pt x="176" y="517"/>
                  </a:cubicBezTo>
                  <a:cubicBezTo>
                    <a:pt x="138" y="555"/>
                    <a:pt x="77" y="555"/>
                    <a:pt x="39" y="517"/>
                  </a:cubicBezTo>
                  <a:cubicBezTo>
                    <a:pt x="0" y="479"/>
                    <a:pt x="0" y="417"/>
                    <a:pt x="39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2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5"/>
                    <a:pt x="303" y="4"/>
                    <a:pt x="325" y="0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279" y="124"/>
                    <a:pt x="244" y="164"/>
                    <a:pt x="244" y="212"/>
                  </a:cubicBezTo>
                  <a:cubicBezTo>
                    <a:pt x="244" y="266"/>
                    <a:pt x="288" y="309"/>
                    <a:pt x="342" y="309"/>
                  </a:cubicBezTo>
                  <a:cubicBezTo>
                    <a:pt x="395" y="309"/>
                    <a:pt x="439" y="266"/>
                    <a:pt x="439" y="212"/>
                  </a:cubicBezTo>
                  <a:cubicBezTo>
                    <a:pt x="439" y="164"/>
                    <a:pt x="404" y="124"/>
                    <a:pt x="359" y="1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2" y="3"/>
                    <a:pt x="405" y="14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6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5" y="410"/>
                    <a:pt x="525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4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6" y="410"/>
                  </a:cubicBezTo>
                  <a:cubicBezTo>
                    <a:pt x="790" y="405"/>
                    <a:pt x="796" y="405"/>
                    <a:pt x="801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3" y="452"/>
                    <a:pt x="843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217"/>
            <p:cNvSpPr>
              <a:spLocks noEditPoints="1"/>
            </p:cNvSpPr>
            <p:nvPr/>
          </p:nvSpPr>
          <p:spPr bwMode="auto">
            <a:xfrm>
              <a:off x="5394326" y="3092450"/>
              <a:ext cx="85725" cy="993775"/>
            </a:xfrm>
            <a:custGeom>
              <a:avLst/>
              <a:gdLst>
                <a:gd name="T0" fmla="*/ 10 w 27"/>
                <a:gd name="T1" fmla="*/ 245 h 313"/>
                <a:gd name="T2" fmla="*/ 18 w 27"/>
                <a:gd name="T3" fmla="*/ 245 h 313"/>
                <a:gd name="T4" fmla="*/ 14 w 27"/>
                <a:gd name="T5" fmla="*/ 225 h 313"/>
                <a:gd name="T6" fmla="*/ 14 w 27"/>
                <a:gd name="T7" fmla="*/ 233 h 313"/>
                <a:gd name="T8" fmla="*/ 14 w 27"/>
                <a:gd name="T9" fmla="*/ 225 h 313"/>
                <a:gd name="T10" fmla="*/ 10 w 27"/>
                <a:gd name="T11" fmla="*/ 213 h 313"/>
                <a:gd name="T12" fmla="*/ 18 w 27"/>
                <a:gd name="T13" fmla="*/ 213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77 h 313"/>
                <a:gd name="T22" fmla="*/ 18 w 27"/>
                <a:gd name="T23" fmla="*/ 277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161 h 313"/>
                <a:gd name="T36" fmla="*/ 14 w 27"/>
                <a:gd name="T37" fmla="*/ 169 h 313"/>
                <a:gd name="T38" fmla="*/ 14 w 27"/>
                <a:gd name="T39" fmla="*/ 161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177 h 313"/>
                <a:gd name="T46" fmla="*/ 14 w 27"/>
                <a:gd name="T47" fmla="*/ 185 h 313"/>
                <a:gd name="T48" fmla="*/ 14 w 27"/>
                <a:gd name="T49" fmla="*/ 177 h 313"/>
                <a:gd name="T50" fmla="*/ 10 w 27"/>
                <a:gd name="T51" fmla="*/ 53 h 313"/>
                <a:gd name="T52" fmla="*/ 18 w 27"/>
                <a:gd name="T53" fmla="*/ 53 h 313"/>
                <a:gd name="T54" fmla="*/ 14 w 27"/>
                <a:gd name="T55" fmla="*/ 33 h 313"/>
                <a:gd name="T56" fmla="*/ 14 w 27"/>
                <a:gd name="T57" fmla="*/ 41 h 313"/>
                <a:gd name="T58" fmla="*/ 14 w 27"/>
                <a:gd name="T59" fmla="*/ 33 h 313"/>
                <a:gd name="T60" fmla="*/ 10 w 27"/>
                <a:gd name="T61" fmla="*/ 69 h 313"/>
                <a:gd name="T62" fmla="*/ 18 w 27"/>
                <a:gd name="T63" fmla="*/ 69 h 313"/>
                <a:gd name="T64" fmla="*/ 14 w 27"/>
                <a:gd name="T65" fmla="*/ 0 h 313"/>
                <a:gd name="T66" fmla="*/ 14 w 27"/>
                <a:gd name="T67" fmla="*/ 27 h 313"/>
                <a:gd name="T68" fmla="*/ 14 w 27"/>
                <a:gd name="T69" fmla="*/ 0 h 313"/>
                <a:gd name="T70" fmla="*/ 10 w 27"/>
                <a:gd name="T71" fmla="*/ 133 h 313"/>
                <a:gd name="T72" fmla="*/ 18 w 27"/>
                <a:gd name="T73" fmla="*/ 133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17 h 313"/>
                <a:gd name="T82" fmla="*/ 18 w 27"/>
                <a:gd name="T83" fmla="*/ 117 h 313"/>
                <a:gd name="T84" fmla="*/ 14 w 27"/>
                <a:gd name="T85" fmla="*/ 81 h 313"/>
                <a:gd name="T86" fmla="*/ 14 w 27"/>
                <a:gd name="T87" fmla="*/ 89 h 313"/>
                <a:gd name="T88" fmla="*/ 14 w 27"/>
                <a:gd name="T89" fmla="*/ 81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220"/>
            <p:cNvSpPr>
              <a:spLocks noEditPoints="1"/>
            </p:cNvSpPr>
            <p:nvPr/>
          </p:nvSpPr>
          <p:spPr bwMode="auto">
            <a:xfrm>
              <a:off x="5308601" y="4206875"/>
              <a:ext cx="273050" cy="346075"/>
            </a:xfrm>
            <a:custGeom>
              <a:avLst/>
              <a:gdLst>
                <a:gd name="T0" fmla="*/ 124 w 172"/>
                <a:gd name="T1" fmla="*/ 62 h 218"/>
                <a:gd name="T2" fmla="*/ 28 w 172"/>
                <a:gd name="T3" fmla="*/ 62 h 218"/>
                <a:gd name="T4" fmla="*/ 28 w 172"/>
                <a:gd name="T5" fmla="*/ 76 h 218"/>
                <a:gd name="T6" fmla="*/ 124 w 172"/>
                <a:gd name="T7" fmla="*/ 76 h 218"/>
                <a:gd name="T8" fmla="*/ 124 w 172"/>
                <a:gd name="T9" fmla="*/ 62 h 218"/>
                <a:gd name="T10" fmla="*/ 124 w 172"/>
                <a:gd name="T11" fmla="*/ 36 h 218"/>
                <a:gd name="T12" fmla="*/ 28 w 172"/>
                <a:gd name="T13" fmla="*/ 36 h 218"/>
                <a:gd name="T14" fmla="*/ 28 w 172"/>
                <a:gd name="T15" fmla="*/ 50 h 218"/>
                <a:gd name="T16" fmla="*/ 124 w 172"/>
                <a:gd name="T17" fmla="*/ 50 h 218"/>
                <a:gd name="T18" fmla="*/ 124 w 172"/>
                <a:gd name="T19" fmla="*/ 36 h 218"/>
                <a:gd name="T20" fmla="*/ 152 w 172"/>
                <a:gd name="T21" fmla="*/ 20 h 218"/>
                <a:gd name="T22" fmla="*/ 152 w 172"/>
                <a:gd name="T23" fmla="*/ 0 h 218"/>
                <a:gd name="T24" fmla="*/ 0 w 172"/>
                <a:gd name="T25" fmla="*/ 0 h 218"/>
                <a:gd name="T26" fmla="*/ 0 w 172"/>
                <a:gd name="T27" fmla="*/ 198 h 218"/>
                <a:gd name="T28" fmla="*/ 18 w 172"/>
                <a:gd name="T29" fmla="*/ 198 h 218"/>
                <a:gd name="T30" fmla="*/ 18 w 172"/>
                <a:gd name="T31" fmla="*/ 218 h 218"/>
                <a:gd name="T32" fmla="*/ 172 w 172"/>
                <a:gd name="T33" fmla="*/ 218 h 218"/>
                <a:gd name="T34" fmla="*/ 172 w 172"/>
                <a:gd name="T35" fmla="*/ 20 h 218"/>
                <a:gd name="T36" fmla="*/ 152 w 172"/>
                <a:gd name="T37" fmla="*/ 20 h 218"/>
                <a:gd name="T38" fmla="*/ 10 w 172"/>
                <a:gd name="T39" fmla="*/ 188 h 218"/>
                <a:gd name="T40" fmla="*/ 10 w 172"/>
                <a:gd name="T41" fmla="*/ 10 h 218"/>
                <a:gd name="T42" fmla="*/ 142 w 172"/>
                <a:gd name="T43" fmla="*/ 10 h 218"/>
                <a:gd name="T44" fmla="*/ 142 w 172"/>
                <a:gd name="T45" fmla="*/ 142 h 218"/>
                <a:gd name="T46" fmla="*/ 96 w 172"/>
                <a:gd name="T47" fmla="*/ 142 h 218"/>
                <a:gd name="T48" fmla="*/ 96 w 172"/>
                <a:gd name="T49" fmla="*/ 188 h 218"/>
                <a:gd name="T50" fmla="*/ 10 w 172"/>
                <a:gd name="T51" fmla="*/ 188 h 218"/>
                <a:gd name="T52" fmla="*/ 162 w 172"/>
                <a:gd name="T53" fmla="*/ 206 h 218"/>
                <a:gd name="T54" fmla="*/ 30 w 172"/>
                <a:gd name="T55" fmla="*/ 206 h 218"/>
                <a:gd name="T56" fmla="*/ 30 w 172"/>
                <a:gd name="T57" fmla="*/ 198 h 218"/>
                <a:gd name="T58" fmla="*/ 102 w 172"/>
                <a:gd name="T59" fmla="*/ 198 h 218"/>
                <a:gd name="T60" fmla="*/ 152 w 172"/>
                <a:gd name="T61" fmla="*/ 148 h 218"/>
                <a:gd name="T62" fmla="*/ 152 w 172"/>
                <a:gd name="T63" fmla="*/ 30 h 218"/>
                <a:gd name="T64" fmla="*/ 162 w 172"/>
                <a:gd name="T65" fmla="*/ 30 h 218"/>
                <a:gd name="T66" fmla="*/ 162 w 172"/>
                <a:gd name="T67" fmla="*/ 206 h 218"/>
                <a:gd name="T68" fmla="*/ 28 w 172"/>
                <a:gd name="T69" fmla="*/ 130 h 218"/>
                <a:gd name="T70" fmla="*/ 76 w 172"/>
                <a:gd name="T71" fmla="*/ 130 h 218"/>
                <a:gd name="T72" fmla="*/ 76 w 172"/>
                <a:gd name="T73" fmla="*/ 116 h 218"/>
                <a:gd name="T74" fmla="*/ 28 w 172"/>
                <a:gd name="T75" fmla="*/ 116 h 218"/>
                <a:gd name="T76" fmla="*/ 28 w 172"/>
                <a:gd name="T77" fmla="*/ 130 h 218"/>
                <a:gd name="T78" fmla="*/ 124 w 172"/>
                <a:gd name="T79" fmla="*/ 90 h 218"/>
                <a:gd name="T80" fmla="*/ 28 w 172"/>
                <a:gd name="T81" fmla="*/ 90 h 218"/>
                <a:gd name="T82" fmla="*/ 28 w 172"/>
                <a:gd name="T83" fmla="*/ 102 h 218"/>
                <a:gd name="T84" fmla="*/ 124 w 172"/>
                <a:gd name="T85" fmla="*/ 102 h 218"/>
                <a:gd name="T86" fmla="*/ 124 w 172"/>
                <a:gd name="T87" fmla="*/ 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218">
                  <a:moveTo>
                    <a:pt x="124" y="62"/>
                  </a:moveTo>
                  <a:lnTo>
                    <a:pt x="28" y="62"/>
                  </a:lnTo>
                  <a:lnTo>
                    <a:pt x="28" y="76"/>
                  </a:lnTo>
                  <a:lnTo>
                    <a:pt x="124" y="76"/>
                  </a:lnTo>
                  <a:lnTo>
                    <a:pt x="124" y="62"/>
                  </a:lnTo>
                  <a:close/>
                  <a:moveTo>
                    <a:pt x="124" y="36"/>
                  </a:moveTo>
                  <a:lnTo>
                    <a:pt x="28" y="36"/>
                  </a:lnTo>
                  <a:lnTo>
                    <a:pt x="28" y="50"/>
                  </a:lnTo>
                  <a:lnTo>
                    <a:pt x="124" y="50"/>
                  </a:lnTo>
                  <a:lnTo>
                    <a:pt x="124" y="36"/>
                  </a:lnTo>
                  <a:close/>
                  <a:moveTo>
                    <a:pt x="152" y="20"/>
                  </a:moveTo>
                  <a:lnTo>
                    <a:pt x="15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18" y="198"/>
                  </a:lnTo>
                  <a:lnTo>
                    <a:pt x="18" y="218"/>
                  </a:lnTo>
                  <a:lnTo>
                    <a:pt x="172" y="218"/>
                  </a:lnTo>
                  <a:lnTo>
                    <a:pt x="172" y="20"/>
                  </a:lnTo>
                  <a:lnTo>
                    <a:pt x="152" y="20"/>
                  </a:lnTo>
                  <a:close/>
                  <a:moveTo>
                    <a:pt x="10" y="188"/>
                  </a:moveTo>
                  <a:lnTo>
                    <a:pt x="10" y="10"/>
                  </a:lnTo>
                  <a:lnTo>
                    <a:pt x="142" y="10"/>
                  </a:lnTo>
                  <a:lnTo>
                    <a:pt x="142" y="142"/>
                  </a:lnTo>
                  <a:lnTo>
                    <a:pt x="96" y="142"/>
                  </a:lnTo>
                  <a:lnTo>
                    <a:pt x="96" y="188"/>
                  </a:lnTo>
                  <a:lnTo>
                    <a:pt x="10" y="188"/>
                  </a:lnTo>
                  <a:close/>
                  <a:moveTo>
                    <a:pt x="162" y="206"/>
                  </a:moveTo>
                  <a:lnTo>
                    <a:pt x="30" y="206"/>
                  </a:lnTo>
                  <a:lnTo>
                    <a:pt x="30" y="198"/>
                  </a:lnTo>
                  <a:lnTo>
                    <a:pt x="102" y="198"/>
                  </a:lnTo>
                  <a:lnTo>
                    <a:pt x="152" y="148"/>
                  </a:lnTo>
                  <a:lnTo>
                    <a:pt x="152" y="30"/>
                  </a:lnTo>
                  <a:lnTo>
                    <a:pt x="162" y="30"/>
                  </a:lnTo>
                  <a:lnTo>
                    <a:pt x="162" y="206"/>
                  </a:lnTo>
                  <a:close/>
                  <a:moveTo>
                    <a:pt x="28" y="130"/>
                  </a:moveTo>
                  <a:lnTo>
                    <a:pt x="76" y="130"/>
                  </a:lnTo>
                  <a:lnTo>
                    <a:pt x="76" y="116"/>
                  </a:lnTo>
                  <a:lnTo>
                    <a:pt x="28" y="116"/>
                  </a:lnTo>
                  <a:lnTo>
                    <a:pt x="28" y="130"/>
                  </a:lnTo>
                  <a:close/>
                  <a:moveTo>
                    <a:pt x="124" y="90"/>
                  </a:moveTo>
                  <a:lnTo>
                    <a:pt x="28" y="90"/>
                  </a:lnTo>
                  <a:lnTo>
                    <a:pt x="28" y="102"/>
                  </a:lnTo>
                  <a:lnTo>
                    <a:pt x="124" y="102"/>
                  </a:lnTo>
                  <a:lnTo>
                    <a:pt x="12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2826" y="3092450"/>
            <a:ext cx="2671763" cy="2873375"/>
            <a:chOff x="6092826" y="3092450"/>
            <a:chExt cx="2671763" cy="2873375"/>
          </a:xfrm>
        </p:grpSpPr>
        <p:sp>
          <p:nvSpPr>
            <p:cNvPr id="50" name="Freeform 1210"/>
            <p:cNvSpPr/>
            <p:nvPr/>
          </p:nvSpPr>
          <p:spPr bwMode="auto">
            <a:xfrm>
              <a:off x="6092826" y="3708400"/>
              <a:ext cx="2671763" cy="2257425"/>
            </a:xfrm>
            <a:custGeom>
              <a:avLst/>
              <a:gdLst>
                <a:gd name="T0" fmla="*/ 828 w 842"/>
                <a:gd name="T1" fmla="*/ 490 h 711"/>
                <a:gd name="T2" fmla="*/ 621 w 842"/>
                <a:gd name="T3" fmla="*/ 697 h 711"/>
                <a:gd name="T4" fmla="*/ 569 w 842"/>
                <a:gd name="T5" fmla="*/ 697 h 711"/>
                <a:gd name="T6" fmla="*/ 268 w 842"/>
                <a:gd name="T7" fmla="*/ 395 h 711"/>
                <a:gd name="T8" fmla="*/ 222 w 842"/>
                <a:gd name="T9" fmla="*/ 395 h 711"/>
                <a:gd name="T10" fmla="*/ 204 w 842"/>
                <a:gd name="T11" fmla="*/ 443 h 711"/>
                <a:gd name="T12" fmla="*/ 176 w 842"/>
                <a:gd name="T13" fmla="*/ 518 h 711"/>
                <a:gd name="T14" fmla="*/ 38 w 842"/>
                <a:gd name="T15" fmla="*/ 518 h 711"/>
                <a:gd name="T16" fmla="*/ 38 w 842"/>
                <a:gd name="T17" fmla="*/ 380 h 711"/>
                <a:gd name="T18" fmla="*/ 114 w 842"/>
                <a:gd name="T19" fmla="*/ 352 h 711"/>
                <a:gd name="T20" fmla="*/ 161 w 842"/>
                <a:gd name="T21" fmla="*/ 334 h 711"/>
                <a:gd name="T22" fmla="*/ 161 w 842"/>
                <a:gd name="T23" fmla="*/ 289 h 711"/>
                <a:gd name="T24" fmla="*/ 111 w 842"/>
                <a:gd name="T25" fmla="*/ 239 h 711"/>
                <a:gd name="T26" fmla="*/ 111 w 842"/>
                <a:gd name="T27" fmla="*/ 187 h 711"/>
                <a:gd name="T28" fmla="*/ 266 w 842"/>
                <a:gd name="T29" fmla="*/ 32 h 711"/>
                <a:gd name="T30" fmla="*/ 322 w 842"/>
                <a:gd name="T31" fmla="*/ 2 h 711"/>
                <a:gd name="T32" fmla="*/ 322 w 842"/>
                <a:gd name="T33" fmla="*/ 117 h 711"/>
                <a:gd name="T34" fmla="*/ 241 w 842"/>
                <a:gd name="T35" fmla="*/ 213 h 711"/>
                <a:gd name="T36" fmla="*/ 339 w 842"/>
                <a:gd name="T37" fmla="*/ 310 h 711"/>
                <a:gd name="T38" fmla="*/ 436 w 842"/>
                <a:gd name="T39" fmla="*/ 213 h 711"/>
                <a:gd name="T40" fmla="*/ 356 w 842"/>
                <a:gd name="T41" fmla="*/ 117 h 711"/>
                <a:gd name="T42" fmla="*/ 356 w 842"/>
                <a:gd name="T43" fmla="*/ 0 h 711"/>
                <a:gd name="T44" fmla="*/ 421 w 842"/>
                <a:gd name="T45" fmla="*/ 32 h 711"/>
                <a:gd name="T46" fmla="*/ 693 w 842"/>
                <a:gd name="T47" fmla="*/ 304 h 711"/>
                <a:gd name="T48" fmla="*/ 697 w 842"/>
                <a:gd name="T49" fmla="*/ 311 h 711"/>
                <a:gd name="T50" fmla="*/ 693 w 842"/>
                <a:gd name="T51" fmla="*/ 319 h 711"/>
                <a:gd name="T52" fmla="*/ 663 w 842"/>
                <a:gd name="T53" fmla="*/ 330 h 711"/>
                <a:gd name="T54" fmla="*/ 571 w 842"/>
                <a:gd name="T55" fmla="*/ 365 h 711"/>
                <a:gd name="T56" fmla="*/ 571 w 842"/>
                <a:gd name="T57" fmla="*/ 533 h 711"/>
                <a:gd name="T58" fmla="*/ 739 w 842"/>
                <a:gd name="T59" fmla="*/ 533 h 711"/>
                <a:gd name="T60" fmla="*/ 774 w 842"/>
                <a:gd name="T61" fmla="*/ 441 h 711"/>
                <a:gd name="T62" fmla="*/ 785 w 842"/>
                <a:gd name="T63" fmla="*/ 411 h 711"/>
                <a:gd name="T64" fmla="*/ 800 w 842"/>
                <a:gd name="T65" fmla="*/ 411 h 711"/>
                <a:gd name="T66" fmla="*/ 828 w 842"/>
                <a:gd name="T67" fmla="*/ 438 h 711"/>
                <a:gd name="T68" fmla="*/ 828 w 842"/>
                <a:gd name="T69" fmla="*/ 49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1">
                  <a:moveTo>
                    <a:pt x="828" y="490"/>
                  </a:moveTo>
                  <a:cubicBezTo>
                    <a:pt x="621" y="697"/>
                    <a:pt x="621" y="697"/>
                    <a:pt x="621" y="697"/>
                  </a:cubicBezTo>
                  <a:cubicBezTo>
                    <a:pt x="607" y="711"/>
                    <a:pt x="584" y="711"/>
                    <a:pt x="569" y="697"/>
                  </a:cubicBezTo>
                  <a:cubicBezTo>
                    <a:pt x="268" y="395"/>
                    <a:pt x="268" y="395"/>
                    <a:pt x="268" y="395"/>
                  </a:cubicBezTo>
                  <a:cubicBezTo>
                    <a:pt x="255" y="383"/>
                    <a:pt x="235" y="383"/>
                    <a:pt x="222" y="395"/>
                  </a:cubicBezTo>
                  <a:cubicBezTo>
                    <a:pt x="210" y="408"/>
                    <a:pt x="203" y="425"/>
                    <a:pt x="204" y="443"/>
                  </a:cubicBezTo>
                  <a:cubicBezTo>
                    <a:pt x="206" y="470"/>
                    <a:pt x="197" y="497"/>
                    <a:pt x="176" y="518"/>
                  </a:cubicBezTo>
                  <a:cubicBezTo>
                    <a:pt x="138" y="556"/>
                    <a:pt x="76" y="556"/>
                    <a:pt x="38" y="518"/>
                  </a:cubicBezTo>
                  <a:cubicBezTo>
                    <a:pt x="0" y="480"/>
                    <a:pt x="0" y="418"/>
                    <a:pt x="38" y="380"/>
                  </a:cubicBezTo>
                  <a:cubicBezTo>
                    <a:pt x="59" y="360"/>
                    <a:pt x="87" y="350"/>
                    <a:pt x="114" y="352"/>
                  </a:cubicBezTo>
                  <a:cubicBezTo>
                    <a:pt x="131" y="353"/>
                    <a:pt x="149" y="347"/>
                    <a:pt x="161" y="334"/>
                  </a:cubicBezTo>
                  <a:cubicBezTo>
                    <a:pt x="174" y="322"/>
                    <a:pt x="174" y="301"/>
                    <a:pt x="161" y="28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97" y="224"/>
                    <a:pt x="97" y="201"/>
                    <a:pt x="111" y="187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81" y="17"/>
                    <a:pt x="301" y="6"/>
                    <a:pt x="322" y="2"/>
                  </a:cubicBezTo>
                  <a:cubicBezTo>
                    <a:pt x="322" y="117"/>
                    <a:pt x="322" y="117"/>
                    <a:pt x="322" y="117"/>
                  </a:cubicBezTo>
                  <a:cubicBezTo>
                    <a:pt x="276" y="125"/>
                    <a:pt x="241" y="165"/>
                    <a:pt x="241" y="213"/>
                  </a:cubicBezTo>
                  <a:cubicBezTo>
                    <a:pt x="241" y="267"/>
                    <a:pt x="285" y="310"/>
                    <a:pt x="339" y="310"/>
                  </a:cubicBezTo>
                  <a:cubicBezTo>
                    <a:pt x="393" y="310"/>
                    <a:pt x="436" y="267"/>
                    <a:pt x="436" y="213"/>
                  </a:cubicBezTo>
                  <a:cubicBezTo>
                    <a:pt x="436" y="165"/>
                    <a:pt x="401" y="125"/>
                    <a:pt x="356" y="117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80" y="3"/>
                    <a:pt x="404" y="14"/>
                    <a:pt x="421" y="32"/>
                  </a:cubicBezTo>
                  <a:cubicBezTo>
                    <a:pt x="693" y="304"/>
                    <a:pt x="693" y="304"/>
                    <a:pt x="693" y="304"/>
                  </a:cubicBezTo>
                  <a:cubicBezTo>
                    <a:pt x="696" y="306"/>
                    <a:pt x="697" y="309"/>
                    <a:pt x="697" y="311"/>
                  </a:cubicBezTo>
                  <a:cubicBezTo>
                    <a:pt x="697" y="314"/>
                    <a:pt x="696" y="317"/>
                    <a:pt x="693" y="319"/>
                  </a:cubicBezTo>
                  <a:cubicBezTo>
                    <a:pt x="685" y="327"/>
                    <a:pt x="674" y="331"/>
                    <a:pt x="663" y="330"/>
                  </a:cubicBezTo>
                  <a:cubicBezTo>
                    <a:pt x="628" y="328"/>
                    <a:pt x="595" y="341"/>
                    <a:pt x="571" y="365"/>
                  </a:cubicBezTo>
                  <a:cubicBezTo>
                    <a:pt x="524" y="411"/>
                    <a:pt x="524" y="487"/>
                    <a:pt x="571" y="533"/>
                  </a:cubicBezTo>
                  <a:cubicBezTo>
                    <a:pt x="617" y="580"/>
                    <a:pt x="693" y="580"/>
                    <a:pt x="739" y="533"/>
                  </a:cubicBezTo>
                  <a:cubicBezTo>
                    <a:pt x="763" y="509"/>
                    <a:pt x="776" y="476"/>
                    <a:pt x="774" y="441"/>
                  </a:cubicBezTo>
                  <a:cubicBezTo>
                    <a:pt x="773" y="430"/>
                    <a:pt x="777" y="419"/>
                    <a:pt x="785" y="411"/>
                  </a:cubicBezTo>
                  <a:cubicBezTo>
                    <a:pt x="789" y="406"/>
                    <a:pt x="796" y="406"/>
                    <a:pt x="800" y="411"/>
                  </a:cubicBezTo>
                  <a:cubicBezTo>
                    <a:pt x="828" y="438"/>
                    <a:pt x="828" y="438"/>
                    <a:pt x="828" y="438"/>
                  </a:cubicBezTo>
                  <a:cubicBezTo>
                    <a:pt x="842" y="453"/>
                    <a:pt x="842" y="476"/>
                    <a:pt x="828" y="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8"/>
            <p:cNvSpPr>
              <a:spLocks noEditPoints="1"/>
            </p:cNvSpPr>
            <p:nvPr/>
          </p:nvSpPr>
          <p:spPr bwMode="auto">
            <a:xfrm>
              <a:off x="7123113" y="3092450"/>
              <a:ext cx="85725" cy="993775"/>
            </a:xfrm>
            <a:custGeom>
              <a:avLst/>
              <a:gdLst>
                <a:gd name="T0" fmla="*/ 10 w 27"/>
                <a:gd name="T1" fmla="*/ 213 h 313"/>
                <a:gd name="T2" fmla="*/ 18 w 27"/>
                <a:gd name="T3" fmla="*/ 213 h 313"/>
                <a:gd name="T4" fmla="*/ 14 w 27"/>
                <a:gd name="T5" fmla="*/ 177 h 313"/>
                <a:gd name="T6" fmla="*/ 14 w 27"/>
                <a:gd name="T7" fmla="*/ 185 h 313"/>
                <a:gd name="T8" fmla="*/ 14 w 27"/>
                <a:gd name="T9" fmla="*/ 177 h 313"/>
                <a:gd name="T10" fmla="*/ 10 w 27"/>
                <a:gd name="T11" fmla="*/ 245 h 313"/>
                <a:gd name="T12" fmla="*/ 18 w 27"/>
                <a:gd name="T13" fmla="*/ 245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29 h 313"/>
                <a:gd name="T22" fmla="*/ 18 w 27"/>
                <a:gd name="T23" fmla="*/ 229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273 h 313"/>
                <a:gd name="T36" fmla="*/ 14 w 27"/>
                <a:gd name="T37" fmla="*/ 281 h 313"/>
                <a:gd name="T38" fmla="*/ 14 w 27"/>
                <a:gd name="T39" fmla="*/ 273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49 h 313"/>
                <a:gd name="T46" fmla="*/ 14 w 27"/>
                <a:gd name="T47" fmla="*/ 57 h 313"/>
                <a:gd name="T48" fmla="*/ 14 w 27"/>
                <a:gd name="T49" fmla="*/ 49 h 313"/>
                <a:gd name="T50" fmla="*/ 10 w 27"/>
                <a:gd name="T51" fmla="*/ 69 h 313"/>
                <a:gd name="T52" fmla="*/ 18 w 27"/>
                <a:gd name="T53" fmla="*/ 69 h 313"/>
                <a:gd name="T54" fmla="*/ 14 w 27"/>
                <a:gd name="T55" fmla="*/ 81 h 313"/>
                <a:gd name="T56" fmla="*/ 14 w 27"/>
                <a:gd name="T57" fmla="*/ 89 h 313"/>
                <a:gd name="T58" fmla="*/ 14 w 27"/>
                <a:gd name="T59" fmla="*/ 81 h 313"/>
                <a:gd name="T60" fmla="*/ 10 w 27"/>
                <a:gd name="T61" fmla="*/ 165 h 313"/>
                <a:gd name="T62" fmla="*/ 18 w 27"/>
                <a:gd name="T63" fmla="*/ 165 h 313"/>
                <a:gd name="T64" fmla="*/ 14 w 27"/>
                <a:gd name="T65" fmla="*/ 33 h 313"/>
                <a:gd name="T66" fmla="*/ 14 w 27"/>
                <a:gd name="T67" fmla="*/ 41 h 313"/>
                <a:gd name="T68" fmla="*/ 14 w 27"/>
                <a:gd name="T69" fmla="*/ 33 h 313"/>
                <a:gd name="T70" fmla="*/ 0 w 27"/>
                <a:gd name="T71" fmla="*/ 14 h 313"/>
                <a:gd name="T72" fmla="*/ 27 w 27"/>
                <a:gd name="T73" fmla="*/ 14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33 h 313"/>
                <a:gd name="T82" fmla="*/ 18 w 27"/>
                <a:gd name="T83" fmla="*/ 133 h 313"/>
                <a:gd name="T84" fmla="*/ 14 w 27"/>
                <a:gd name="T85" fmla="*/ 113 h 313"/>
                <a:gd name="T86" fmla="*/ 14 w 27"/>
                <a:gd name="T87" fmla="*/ 121 h 313"/>
                <a:gd name="T88" fmla="*/ 14 w 27"/>
                <a:gd name="T89" fmla="*/ 113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21"/>
            <p:cNvSpPr>
              <a:spLocks noEditPoints="1"/>
            </p:cNvSpPr>
            <p:nvPr/>
          </p:nvSpPr>
          <p:spPr bwMode="auto">
            <a:xfrm>
              <a:off x="6973888" y="4216400"/>
              <a:ext cx="371475" cy="314325"/>
            </a:xfrm>
            <a:custGeom>
              <a:avLst/>
              <a:gdLst>
                <a:gd name="T0" fmla="*/ 42 w 117"/>
                <a:gd name="T1" fmla="*/ 64 h 99"/>
                <a:gd name="T2" fmla="*/ 42 w 117"/>
                <a:gd name="T3" fmla="*/ 99 h 99"/>
                <a:gd name="T4" fmla="*/ 68 w 117"/>
                <a:gd name="T5" fmla="*/ 99 h 99"/>
                <a:gd name="T6" fmla="*/ 68 w 117"/>
                <a:gd name="T7" fmla="*/ 68 h 99"/>
                <a:gd name="T8" fmla="*/ 57 w 117"/>
                <a:gd name="T9" fmla="*/ 79 h 99"/>
                <a:gd name="T10" fmla="*/ 42 w 117"/>
                <a:gd name="T11" fmla="*/ 64 h 99"/>
                <a:gd name="T12" fmla="*/ 5 w 117"/>
                <a:gd name="T13" fmla="*/ 95 h 99"/>
                <a:gd name="T14" fmla="*/ 10 w 117"/>
                <a:gd name="T15" fmla="*/ 99 h 99"/>
                <a:gd name="T16" fmla="*/ 31 w 117"/>
                <a:gd name="T17" fmla="*/ 99 h 99"/>
                <a:gd name="T18" fmla="*/ 31 w 117"/>
                <a:gd name="T19" fmla="*/ 54 h 99"/>
                <a:gd name="T20" fmla="*/ 5 w 117"/>
                <a:gd name="T21" fmla="*/ 80 h 99"/>
                <a:gd name="T22" fmla="*/ 5 w 117"/>
                <a:gd name="T23" fmla="*/ 95 h 99"/>
                <a:gd name="T24" fmla="*/ 78 w 117"/>
                <a:gd name="T25" fmla="*/ 58 h 99"/>
                <a:gd name="T26" fmla="*/ 78 w 117"/>
                <a:gd name="T27" fmla="*/ 99 h 99"/>
                <a:gd name="T28" fmla="*/ 100 w 117"/>
                <a:gd name="T29" fmla="*/ 99 h 99"/>
                <a:gd name="T30" fmla="*/ 104 w 117"/>
                <a:gd name="T31" fmla="*/ 95 h 99"/>
                <a:gd name="T32" fmla="*/ 104 w 117"/>
                <a:gd name="T33" fmla="*/ 54 h 99"/>
                <a:gd name="T34" fmla="*/ 104 w 117"/>
                <a:gd name="T35" fmla="*/ 32 h 99"/>
                <a:gd name="T36" fmla="*/ 82 w 117"/>
                <a:gd name="T37" fmla="*/ 54 h 99"/>
                <a:gd name="T38" fmla="*/ 78 w 117"/>
                <a:gd name="T39" fmla="*/ 58 h 99"/>
                <a:gd name="T40" fmla="*/ 94 w 117"/>
                <a:gd name="T41" fmla="*/ 2 h 99"/>
                <a:gd name="T42" fmla="*/ 90 w 117"/>
                <a:gd name="T43" fmla="*/ 7 h 99"/>
                <a:gd name="T44" fmla="*/ 95 w 117"/>
                <a:gd name="T45" fmla="*/ 11 h 99"/>
                <a:gd name="T46" fmla="*/ 100 w 117"/>
                <a:gd name="T47" fmla="*/ 11 h 99"/>
                <a:gd name="T48" fmla="*/ 57 w 117"/>
                <a:gd name="T49" fmla="*/ 54 h 99"/>
                <a:gd name="T50" fmla="*/ 31 w 117"/>
                <a:gd name="T51" fmla="*/ 29 h 99"/>
                <a:gd name="T52" fmla="*/ 2 w 117"/>
                <a:gd name="T53" fmla="*/ 58 h 99"/>
                <a:gd name="T54" fmla="*/ 2 w 117"/>
                <a:gd name="T55" fmla="*/ 65 h 99"/>
                <a:gd name="T56" fmla="*/ 8 w 117"/>
                <a:gd name="T57" fmla="*/ 65 h 99"/>
                <a:gd name="T58" fmla="*/ 31 w 117"/>
                <a:gd name="T59" fmla="*/ 42 h 99"/>
                <a:gd name="T60" fmla="*/ 57 w 117"/>
                <a:gd name="T61" fmla="*/ 67 h 99"/>
                <a:gd name="T62" fmla="*/ 106 w 117"/>
                <a:gd name="T63" fmla="*/ 17 h 99"/>
                <a:gd name="T64" fmla="*/ 106 w 117"/>
                <a:gd name="T65" fmla="*/ 22 h 99"/>
                <a:gd name="T66" fmla="*/ 110 w 117"/>
                <a:gd name="T67" fmla="*/ 27 h 99"/>
                <a:gd name="T68" fmla="*/ 111 w 117"/>
                <a:gd name="T69" fmla="*/ 28 h 99"/>
                <a:gd name="T70" fmla="*/ 115 w 117"/>
                <a:gd name="T71" fmla="*/ 23 h 99"/>
                <a:gd name="T72" fmla="*/ 117 w 117"/>
                <a:gd name="T73" fmla="*/ 0 h 99"/>
                <a:gd name="T74" fmla="*/ 94 w 117"/>
                <a:gd name="T75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" h="99">
                  <a:moveTo>
                    <a:pt x="42" y="64"/>
                  </a:moveTo>
                  <a:cubicBezTo>
                    <a:pt x="42" y="99"/>
                    <a:pt x="42" y="99"/>
                    <a:pt x="42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42" y="64"/>
                  </a:lnTo>
                  <a:close/>
                  <a:moveTo>
                    <a:pt x="5" y="95"/>
                  </a:moveTo>
                  <a:cubicBezTo>
                    <a:pt x="5" y="97"/>
                    <a:pt x="7" y="99"/>
                    <a:pt x="10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5" y="95"/>
                  </a:lnTo>
                  <a:close/>
                  <a:moveTo>
                    <a:pt x="78" y="58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2" y="99"/>
                    <a:pt x="104" y="97"/>
                    <a:pt x="104" y="95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2" y="54"/>
                    <a:pt x="82" y="54"/>
                    <a:pt x="82" y="54"/>
                  </a:cubicBezTo>
                  <a:lnTo>
                    <a:pt x="78" y="58"/>
                  </a:lnTo>
                  <a:close/>
                  <a:moveTo>
                    <a:pt x="94" y="2"/>
                  </a:moveTo>
                  <a:cubicBezTo>
                    <a:pt x="91" y="2"/>
                    <a:pt x="89" y="4"/>
                    <a:pt x="90" y="7"/>
                  </a:cubicBezTo>
                  <a:cubicBezTo>
                    <a:pt x="90" y="10"/>
                    <a:pt x="92" y="11"/>
                    <a:pt x="95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60"/>
                    <a:pt x="0" y="63"/>
                    <a:pt x="2" y="65"/>
                  </a:cubicBezTo>
                  <a:cubicBezTo>
                    <a:pt x="4" y="67"/>
                    <a:pt x="7" y="67"/>
                    <a:pt x="8" y="6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5"/>
                    <a:pt x="108" y="27"/>
                    <a:pt x="110" y="27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3" y="28"/>
                    <a:pt x="115" y="26"/>
                    <a:pt x="115" y="23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Freeform 1222"/>
          <p:cNvSpPr/>
          <p:nvPr/>
        </p:nvSpPr>
        <p:spPr bwMode="auto">
          <a:xfrm>
            <a:off x="7831138" y="3708400"/>
            <a:ext cx="1311275" cy="1765300"/>
          </a:xfrm>
          <a:custGeom>
            <a:avLst/>
            <a:gdLst>
              <a:gd name="T0" fmla="*/ 413 w 413"/>
              <a:gd name="T1" fmla="*/ 24 h 556"/>
              <a:gd name="T2" fmla="*/ 413 w 413"/>
              <a:gd name="T3" fmla="*/ 541 h 556"/>
              <a:gd name="T4" fmla="*/ 267 w 413"/>
              <a:gd name="T5" fmla="*/ 395 h 556"/>
              <a:gd name="T6" fmla="*/ 222 w 413"/>
              <a:gd name="T7" fmla="*/ 395 h 556"/>
              <a:gd name="T8" fmla="*/ 204 w 413"/>
              <a:gd name="T9" fmla="*/ 443 h 556"/>
              <a:gd name="T10" fmla="*/ 176 w 413"/>
              <a:gd name="T11" fmla="*/ 518 h 556"/>
              <a:gd name="T12" fmla="*/ 38 w 413"/>
              <a:gd name="T13" fmla="*/ 518 h 556"/>
              <a:gd name="T14" fmla="*/ 38 w 413"/>
              <a:gd name="T15" fmla="*/ 380 h 556"/>
              <a:gd name="T16" fmla="*/ 113 w 413"/>
              <a:gd name="T17" fmla="*/ 352 h 556"/>
              <a:gd name="T18" fmla="*/ 161 w 413"/>
              <a:gd name="T19" fmla="*/ 334 h 556"/>
              <a:gd name="T20" fmla="*/ 161 w 413"/>
              <a:gd name="T21" fmla="*/ 289 h 556"/>
              <a:gd name="T22" fmla="*/ 111 w 413"/>
              <a:gd name="T23" fmla="*/ 239 h 556"/>
              <a:gd name="T24" fmla="*/ 111 w 413"/>
              <a:gd name="T25" fmla="*/ 187 h 556"/>
              <a:gd name="T26" fmla="*/ 266 w 413"/>
              <a:gd name="T27" fmla="*/ 32 h 556"/>
              <a:gd name="T28" fmla="*/ 343 w 413"/>
              <a:gd name="T29" fmla="*/ 0 h 556"/>
              <a:gd name="T30" fmla="*/ 413 w 413"/>
              <a:gd name="T31" fmla="*/ 24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556">
                <a:moveTo>
                  <a:pt x="413" y="24"/>
                </a:moveTo>
                <a:cubicBezTo>
                  <a:pt x="413" y="541"/>
                  <a:pt x="413" y="541"/>
                  <a:pt x="413" y="541"/>
                </a:cubicBezTo>
                <a:cubicBezTo>
                  <a:pt x="267" y="395"/>
                  <a:pt x="267" y="395"/>
                  <a:pt x="267" y="395"/>
                </a:cubicBezTo>
                <a:cubicBezTo>
                  <a:pt x="255" y="383"/>
                  <a:pt x="234" y="383"/>
                  <a:pt x="222" y="395"/>
                </a:cubicBezTo>
                <a:cubicBezTo>
                  <a:pt x="209" y="408"/>
                  <a:pt x="203" y="425"/>
                  <a:pt x="204" y="443"/>
                </a:cubicBezTo>
                <a:cubicBezTo>
                  <a:pt x="206" y="470"/>
                  <a:pt x="196" y="497"/>
                  <a:pt x="176" y="518"/>
                </a:cubicBezTo>
                <a:cubicBezTo>
                  <a:pt x="138" y="556"/>
                  <a:pt x="76" y="556"/>
                  <a:pt x="38" y="518"/>
                </a:cubicBezTo>
                <a:cubicBezTo>
                  <a:pt x="0" y="480"/>
                  <a:pt x="0" y="418"/>
                  <a:pt x="38" y="380"/>
                </a:cubicBezTo>
                <a:cubicBezTo>
                  <a:pt x="59" y="360"/>
                  <a:pt x="86" y="350"/>
                  <a:pt x="113" y="352"/>
                </a:cubicBezTo>
                <a:cubicBezTo>
                  <a:pt x="131" y="353"/>
                  <a:pt x="148" y="347"/>
                  <a:pt x="161" y="334"/>
                </a:cubicBezTo>
                <a:cubicBezTo>
                  <a:pt x="173" y="321"/>
                  <a:pt x="173" y="301"/>
                  <a:pt x="161" y="28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96" y="224"/>
                  <a:pt x="96" y="201"/>
                  <a:pt x="111" y="187"/>
                </a:cubicBezTo>
                <a:cubicBezTo>
                  <a:pt x="266" y="32"/>
                  <a:pt x="266" y="32"/>
                  <a:pt x="266" y="32"/>
                </a:cubicBezTo>
                <a:cubicBezTo>
                  <a:pt x="286" y="11"/>
                  <a:pt x="314" y="0"/>
                  <a:pt x="343" y="0"/>
                </a:cubicBezTo>
                <a:cubicBezTo>
                  <a:pt x="369" y="0"/>
                  <a:pt x="393" y="8"/>
                  <a:pt x="413" y="2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33" y="56731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爱好者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5597" y="1912653"/>
            <a:ext cx="1644652" cy="927478"/>
            <a:chOff x="1169482" y="1936148"/>
            <a:chExt cx="1644652" cy="927478"/>
          </a:xfrm>
        </p:grpSpPr>
        <p:sp>
          <p:nvSpPr>
            <p:cNvPr id="8" name="TextBox 7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你可以在创意集中写下自己的创意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1816" y="1936148"/>
              <a:ext cx="1602318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发表创意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927" y="1864305"/>
            <a:ext cx="1608033" cy="1196806"/>
            <a:chOff x="1163767" y="1666820"/>
            <a:chExt cx="1608033" cy="1196806"/>
          </a:xfrm>
        </p:grpSpPr>
        <p:sp>
          <p:nvSpPr>
            <p:cNvPr id="29" name="TextBox 28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分享学习资料</a:t>
              </a:r>
              <a:endParaRPr 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63767" y="1666820"/>
              <a:ext cx="160231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知识分享与疑问解答</a:t>
              </a:r>
              <a:endParaRPr 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29973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8286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50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49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ECD1392-E58E-42CB-A95F-D49306CA074F}"/>
              </a:ext>
            </a:extLst>
          </p:cNvPr>
          <p:cNvSpPr txBox="1"/>
          <p:nvPr/>
        </p:nvSpPr>
        <p:spPr>
          <a:xfrm>
            <a:off x="2903983" y="1732777"/>
            <a:ext cx="16023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你提交的创意将出现在这里，你还可以在这里进行创意的搜索、点赞、收藏、评论等等</a:t>
            </a:r>
            <a:endParaRPr 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29FBA94-0BCF-41D3-B613-78FB1627CF28}"/>
              </a:ext>
            </a:extLst>
          </p:cNvPr>
          <p:cNvSpPr txBox="1"/>
          <p:nvPr/>
        </p:nvSpPr>
        <p:spPr>
          <a:xfrm>
            <a:off x="2946317" y="1359297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创意池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C677440-6BF3-4D04-85CD-33872C940AFE}"/>
              </a:ext>
            </a:extLst>
          </p:cNvPr>
          <p:cNvSpPr txBox="1"/>
          <p:nvPr/>
        </p:nvSpPr>
        <p:spPr>
          <a:xfrm>
            <a:off x="4607519" y="2070979"/>
            <a:ext cx="1602318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你可以看到成功的作品，包括制作团队，功能介绍，所用技术</a:t>
            </a:r>
            <a:endParaRPr lang="en-US" sz="1200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1A1A0C03-58F5-4F49-A653-E75ECBEAFA1F}"/>
              </a:ext>
            </a:extLst>
          </p:cNvPr>
          <p:cNvSpPr txBox="1"/>
          <p:nvPr/>
        </p:nvSpPr>
        <p:spPr>
          <a:xfrm>
            <a:off x="4649853" y="1697499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en-US" sz="1600" b="1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38422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7"/>
          <p:cNvSpPr/>
          <p:nvPr/>
        </p:nvSpPr>
        <p:spPr bwMode="auto">
          <a:xfrm>
            <a:off x="6448426" y="5681755"/>
            <a:ext cx="1928813" cy="139700"/>
          </a:xfrm>
          <a:custGeom>
            <a:avLst/>
            <a:gdLst>
              <a:gd name="T0" fmla="*/ 1215 w 1215"/>
              <a:gd name="T1" fmla="*/ 88 h 88"/>
              <a:gd name="T2" fmla="*/ 52 w 1215"/>
              <a:gd name="T3" fmla="*/ 88 h 88"/>
              <a:gd name="T4" fmla="*/ 0 w 12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1215" y="88"/>
                </a:moveTo>
                <a:lnTo>
                  <a:pt x="52" y="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18"/>
          <p:cNvSpPr/>
          <p:nvPr/>
        </p:nvSpPr>
        <p:spPr bwMode="auto">
          <a:xfrm>
            <a:off x="766763" y="2114777"/>
            <a:ext cx="1928813" cy="139700"/>
          </a:xfrm>
          <a:custGeom>
            <a:avLst/>
            <a:gdLst>
              <a:gd name="T0" fmla="*/ 0 w 1215"/>
              <a:gd name="T1" fmla="*/ 0 h 88"/>
              <a:gd name="T2" fmla="*/ 1163 w 1215"/>
              <a:gd name="T3" fmla="*/ 0 h 88"/>
              <a:gd name="T4" fmla="*/ 1215 w 12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0" y="0"/>
                </a:moveTo>
                <a:lnTo>
                  <a:pt x="1163" y="0"/>
                </a:lnTo>
                <a:lnTo>
                  <a:pt x="1215" y="88"/>
                </a:lnTo>
              </a:path>
            </a:pathLst>
          </a:custGeom>
          <a:noFill/>
          <a:ln w="3175" cap="flat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19"/>
          <p:cNvSpPr/>
          <p:nvPr/>
        </p:nvSpPr>
        <p:spPr bwMode="auto">
          <a:xfrm>
            <a:off x="766763" y="5681755"/>
            <a:ext cx="1928813" cy="139700"/>
          </a:xfrm>
          <a:custGeom>
            <a:avLst/>
            <a:gdLst>
              <a:gd name="T0" fmla="*/ 0 w 1215"/>
              <a:gd name="T1" fmla="*/ 88 h 88"/>
              <a:gd name="T2" fmla="*/ 1163 w 1215"/>
              <a:gd name="T3" fmla="*/ 88 h 88"/>
              <a:gd name="T4" fmla="*/ 1215 w 12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0" y="88"/>
                </a:moveTo>
                <a:lnTo>
                  <a:pt x="1163" y="88"/>
                </a:lnTo>
                <a:lnTo>
                  <a:pt x="1215" y="0"/>
                </a:lnTo>
              </a:path>
            </a:pathLst>
          </a:custGeom>
          <a:noFill/>
          <a:ln w="3175" cap="flat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20"/>
          <p:cNvSpPr/>
          <p:nvPr/>
        </p:nvSpPr>
        <p:spPr bwMode="auto">
          <a:xfrm>
            <a:off x="6448426" y="2114777"/>
            <a:ext cx="1928813" cy="139700"/>
          </a:xfrm>
          <a:custGeom>
            <a:avLst/>
            <a:gdLst>
              <a:gd name="T0" fmla="*/ 1215 w 1215"/>
              <a:gd name="T1" fmla="*/ 0 h 88"/>
              <a:gd name="T2" fmla="*/ 52 w 1215"/>
              <a:gd name="T3" fmla="*/ 0 h 88"/>
              <a:gd name="T4" fmla="*/ 0 w 12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1215" y="0"/>
                </a:moveTo>
                <a:lnTo>
                  <a:pt x="52" y="0"/>
                </a:lnTo>
                <a:lnTo>
                  <a:pt x="0" y="88"/>
                </a:lnTo>
              </a:path>
            </a:pathLst>
          </a:custGeom>
          <a:noFill/>
          <a:ln w="3175" cap="flat">
            <a:solidFill>
              <a:schemeClr val="accent4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55334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DengXian" charset="-122"/>
                <a:ea typeface="DengXian" charset="-122"/>
                <a:cs typeface="DengXian" charset="-122"/>
              </a:rPr>
              <a:t>爱好者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189" y="2213202"/>
            <a:ext cx="177596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搜索账号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添加coworker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讨论交流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89" y="1781399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coworker交流界面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621896" y="2114777"/>
            <a:ext cx="180975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756851" y="2213202"/>
            <a:ext cx="1775962" cy="1149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推送内容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项目进度提醒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56851" y="1781399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右边消息栏</a:t>
            </a: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8341130" y="2114777"/>
            <a:ext cx="180975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189" y="4446287"/>
            <a:ext cx="1775962" cy="12545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邀请合作者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搜索项目号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申请加入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189" y="5916955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项目界面</a:t>
            </a: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621896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756851" y="4446287"/>
            <a:ext cx="1775962" cy="12545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收藏夹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退出登录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756851" y="5916955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头像下拉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341130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38401" y="1847850"/>
            <a:ext cx="4267200" cy="4267200"/>
            <a:chOff x="2438401" y="1847850"/>
            <a:chExt cx="4267200" cy="4267200"/>
          </a:xfrm>
        </p:grpSpPr>
        <p:sp>
          <p:nvSpPr>
            <p:cNvPr id="34" name="Freeform 202"/>
            <p:cNvSpPr>
              <a:spLocks noEditPoints="1"/>
            </p:cNvSpPr>
            <p:nvPr/>
          </p:nvSpPr>
          <p:spPr bwMode="auto">
            <a:xfrm>
              <a:off x="2438401" y="1847850"/>
              <a:ext cx="4267200" cy="4267200"/>
            </a:xfrm>
            <a:custGeom>
              <a:avLst/>
              <a:gdLst>
                <a:gd name="T0" fmla="*/ 672 w 1344"/>
                <a:gd name="T1" fmla="*/ 1344 h 1344"/>
                <a:gd name="T2" fmla="*/ 0 w 1344"/>
                <a:gd name="T3" fmla="*/ 672 h 1344"/>
                <a:gd name="T4" fmla="*/ 672 w 1344"/>
                <a:gd name="T5" fmla="*/ 0 h 1344"/>
                <a:gd name="T6" fmla="*/ 1344 w 1344"/>
                <a:gd name="T7" fmla="*/ 672 h 1344"/>
                <a:gd name="T8" fmla="*/ 672 w 1344"/>
                <a:gd name="T9" fmla="*/ 1344 h 1344"/>
                <a:gd name="T10" fmla="*/ 672 w 1344"/>
                <a:gd name="T11" fmla="*/ 40 h 1344"/>
                <a:gd name="T12" fmla="*/ 40 w 1344"/>
                <a:gd name="T13" fmla="*/ 672 h 1344"/>
                <a:gd name="T14" fmla="*/ 672 w 1344"/>
                <a:gd name="T15" fmla="*/ 1304 h 1344"/>
                <a:gd name="T16" fmla="*/ 1304 w 1344"/>
                <a:gd name="T17" fmla="*/ 672 h 1344"/>
                <a:gd name="T18" fmla="*/ 672 w 1344"/>
                <a:gd name="T19" fmla="*/ 4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1344"/>
                  </a:moveTo>
                  <a:cubicBezTo>
                    <a:pt x="301" y="1344"/>
                    <a:pt x="0" y="1042"/>
                    <a:pt x="0" y="672"/>
                  </a:cubicBezTo>
                  <a:cubicBezTo>
                    <a:pt x="0" y="301"/>
                    <a:pt x="301" y="0"/>
                    <a:pt x="672" y="0"/>
                  </a:cubicBezTo>
                  <a:cubicBezTo>
                    <a:pt x="1043" y="0"/>
                    <a:pt x="1344" y="301"/>
                    <a:pt x="1344" y="672"/>
                  </a:cubicBezTo>
                  <a:cubicBezTo>
                    <a:pt x="1344" y="1042"/>
                    <a:pt x="1043" y="1344"/>
                    <a:pt x="672" y="1344"/>
                  </a:cubicBezTo>
                  <a:close/>
                  <a:moveTo>
                    <a:pt x="672" y="40"/>
                  </a:moveTo>
                  <a:cubicBezTo>
                    <a:pt x="324" y="40"/>
                    <a:pt x="40" y="323"/>
                    <a:pt x="40" y="672"/>
                  </a:cubicBezTo>
                  <a:cubicBezTo>
                    <a:pt x="40" y="1020"/>
                    <a:pt x="324" y="1304"/>
                    <a:pt x="672" y="1304"/>
                  </a:cubicBezTo>
                  <a:cubicBezTo>
                    <a:pt x="1020" y="1304"/>
                    <a:pt x="1304" y="1020"/>
                    <a:pt x="1304" y="672"/>
                  </a:cubicBezTo>
                  <a:cubicBezTo>
                    <a:pt x="1304" y="323"/>
                    <a:pt x="1020" y="40"/>
                    <a:pt x="672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03"/>
            <p:cNvSpPr>
              <a:spLocks noEditPoints="1"/>
            </p:cNvSpPr>
            <p:nvPr/>
          </p:nvSpPr>
          <p:spPr bwMode="auto">
            <a:xfrm>
              <a:off x="3267076" y="2676525"/>
              <a:ext cx="2609850" cy="2609850"/>
            </a:xfrm>
            <a:custGeom>
              <a:avLst/>
              <a:gdLst>
                <a:gd name="T0" fmla="*/ 411 w 822"/>
                <a:gd name="T1" fmla="*/ 822 h 822"/>
                <a:gd name="T2" fmla="*/ 0 w 822"/>
                <a:gd name="T3" fmla="*/ 411 h 822"/>
                <a:gd name="T4" fmla="*/ 411 w 822"/>
                <a:gd name="T5" fmla="*/ 0 h 822"/>
                <a:gd name="T6" fmla="*/ 822 w 822"/>
                <a:gd name="T7" fmla="*/ 411 h 822"/>
                <a:gd name="T8" fmla="*/ 411 w 822"/>
                <a:gd name="T9" fmla="*/ 822 h 822"/>
                <a:gd name="T10" fmla="*/ 411 w 822"/>
                <a:gd name="T11" fmla="*/ 40 h 822"/>
                <a:gd name="T12" fmla="*/ 40 w 822"/>
                <a:gd name="T13" fmla="*/ 411 h 822"/>
                <a:gd name="T14" fmla="*/ 411 w 822"/>
                <a:gd name="T15" fmla="*/ 782 h 822"/>
                <a:gd name="T16" fmla="*/ 782 w 822"/>
                <a:gd name="T17" fmla="*/ 411 h 822"/>
                <a:gd name="T18" fmla="*/ 411 w 822"/>
                <a:gd name="T19" fmla="*/ 4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2" h="822">
                  <a:moveTo>
                    <a:pt x="411" y="822"/>
                  </a:moveTo>
                  <a:cubicBezTo>
                    <a:pt x="184" y="822"/>
                    <a:pt x="0" y="638"/>
                    <a:pt x="0" y="411"/>
                  </a:cubicBezTo>
                  <a:cubicBezTo>
                    <a:pt x="0" y="184"/>
                    <a:pt x="184" y="0"/>
                    <a:pt x="411" y="0"/>
                  </a:cubicBezTo>
                  <a:cubicBezTo>
                    <a:pt x="638" y="0"/>
                    <a:pt x="822" y="184"/>
                    <a:pt x="822" y="411"/>
                  </a:cubicBezTo>
                  <a:cubicBezTo>
                    <a:pt x="822" y="638"/>
                    <a:pt x="638" y="822"/>
                    <a:pt x="411" y="822"/>
                  </a:cubicBezTo>
                  <a:close/>
                  <a:moveTo>
                    <a:pt x="411" y="40"/>
                  </a:moveTo>
                  <a:cubicBezTo>
                    <a:pt x="206" y="40"/>
                    <a:pt x="40" y="206"/>
                    <a:pt x="40" y="411"/>
                  </a:cubicBezTo>
                  <a:cubicBezTo>
                    <a:pt x="40" y="616"/>
                    <a:pt x="206" y="782"/>
                    <a:pt x="411" y="782"/>
                  </a:cubicBezTo>
                  <a:cubicBezTo>
                    <a:pt x="616" y="782"/>
                    <a:pt x="782" y="616"/>
                    <a:pt x="782" y="411"/>
                  </a:cubicBezTo>
                  <a:cubicBezTo>
                    <a:pt x="782" y="206"/>
                    <a:pt x="616" y="40"/>
                    <a:pt x="411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04"/>
            <p:cNvSpPr>
              <a:spLocks noEditPoints="1"/>
            </p:cNvSpPr>
            <p:nvPr/>
          </p:nvSpPr>
          <p:spPr bwMode="auto">
            <a:xfrm>
              <a:off x="2851151" y="2260600"/>
              <a:ext cx="3441700" cy="3438525"/>
            </a:xfrm>
            <a:custGeom>
              <a:avLst/>
              <a:gdLst>
                <a:gd name="T0" fmla="*/ 542 w 1084"/>
                <a:gd name="T1" fmla="*/ 1083 h 1083"/>
                <a:gd name="T2" fmla="*/ 0 w 1084"/>
                <a:gd name="T3" fmla="*/ 542 h 1083"/>
                <a:gd name="T4" fmla="*/ 542 w 1084"/>
                <a:gd name="T5" fmla="*/ 0 h 1083"/>
                <a:gd name="T6" fmla="*/ 1084 w 1084"/>
                <a:gd name="T7" fmla="*/ 542 h 1083"/>
                <a:gd name="T8" fmla="*/ 542 w 1084"/>
                <a:gd name="T9" fmla="*/ 1083 h 1083"/>
                <a:gd name="T10" fmla="*/ 542 w 1084"/>
                <a:gd name="T11" fmla="*/ 40 h 1083"/>
                <a:gd name="T12" fmla="*/ 40 w 1084"/>
                <a:gd name="T13" fmla="*/ 542 h 1083"/>
                <a:gd name="T14" fmla="*/ 542 w 1084"/>
                <a:gd name="T15" fmla="*/ 1043 h 1083"/>
                <a:gd name="T16" fmla="*/ 1044 w 1084"/>
                <a:gd name="T17" fmla="*/ 542 h 1083"/>
                <a:gd name="T18" fmla="*/ 542 w 1084"/>
                <a:gd name="T19" fmla="*/ 4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4" h="1083">
                  <a:moveTo>
                    <a:pt x="542" y="1083"/>
                  </a:moveTo>
                  <a:cubicBezTo>
                    <a:pt x="243" y="1083"/>
                    <a:pt x="0" y="841"/>
                    <a:pt x="0" y="542"/>
                  </a:cubicBezTo>
                  <a:cubicBezTo>
                    <a:pt x="0" y="243"/>
                    <a:pt x="243" y="0"/>
                    <a:pt x="542" y="0"/>
                  </a:cubicBezTo>
                  <a:cubicBezTo>
                    <a:pt x="841" y="0"/>
                    <a:pt x="1084" y="243"/>
                    <a:pt x="1084" y="542"/>
                  </a:cubicBezTo>
                  <a:cubicBezTo>
                    <a:pt x="1084" y="841"/>
                    <a:pt x="841" y="1083"/>
                    <a:pt x="542" y="1083"/>
                  </a:cubicBezTo>
                  <a:close/>
                  <a:moveTo>
                    <a:pt x="542" y="40"/>
                  </a:moveTo>
                  <a:cubicBezTo>
                    <a:pt x="265" y="40"/>
                    <a:pt x="40" y="265"/>
                    <a:pt x="40" y="542"/>
                  </a:cubicBezTo>
                  <a:cubicBezTo>
                    <a:pt x="40" y="818"/>
                    <a:pt x="265" y="1043"/>
                    <a:pt x="542" y="1043"/>
                  </a:cubicBezTo>
                  <a:cubicBezTo>
                    <a:pt x="819" y="1043"/>
                    <a:pt x="1044" y="818"/>
                    <a:pt x="1044" y="542"/>
                  </a:cubicBezTo>
                  <a:cubicBezTo>
                    <a:pt x="1044" y="265"/>
                    <a:pt x="819" y="40"/>
                    <a:pt x="54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46326" y="2073275"/>
            <a:ext cx="2152650" cy="1812925"/>
            <a:chOff x="2346326" y="2073275"/>
            <a:chExt cx="2152650" cy="1812925"/>
          </a:xfrm>
        </p:grpSpPr>
        <p:sp>
          <p:nvSpPr>
            <p:cNvPr id="32" name="TextBox 31"/>
            <p:cNvSpPr txBox="1"/>
            <p:nvPr/>
          </p:nvSpPr>
          <p:spPr>
            <a:xfrm>
              <a:off x="3892106" y="334397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8" name="Freeform 205"/>
            <p:cNvSpPr>
              <a:spLocks noEditPoints="1"/>
            </p:cNvSpPr>
            <p:nvPr/>
          </p:nvSpPr>
          <p:spPr bwMode="auto">
            <a:xfrm>
              <a:off x="2346326" y="2073275"/>
              <a:ext cx="2152650" cy="1812925"/>
            </a:xfrm>
            <a:custGeom>
              <a:avLst/>
              <a:gdLst>
                <a:gd name="T0" fmla="*/ 663 w 678"/>
                <a:gd name="T1" fmla="*/ 379 h 571"/>
                <a:gd name="T2" fmla="*/ 586 w 678"/>
                <a:gd name="T3" fmla="*/ 334 h 571"/>
                <a:gd name="T4" fmla="*/ 556 w 678"/>
                <a:gd name="T5" fmla="*/ 334 h 571"/>
                <a:gd name="T6" fmla="*/ 504 w 678"/>
                <a:gd name="T7" fmla="*/ 364 h 571"/>
                <a:gd name="T8" fmla="*/ 474 w 678"/>
                <a:gd name="T9" fmla="*/ 364 h 571"/>
                <a:gd name="T10" fmla="*/ 454 w 678"/>
                <a:gd name="T11" fmla="*/ 352 h 571"/>
                <a:gd name="T12" fmla="*/ 439 w 678"/>
                <a:gd name="T13" fmla="*/ 326 h 571"/>
                <a:gd name="T14" fmla="*/ 439 w 678"/>
                <a:gd name="T15" fmla="*/ 150 h 571"/>
                <a:gd name="T16" fmla="*/ 414 w 678"/>
                <a:gd name="T17" fmla="*/ 106 h 571"/>
                <a:gd name="T18" fmla="*/ 244 w 678"/>
                <a:gd name="T19" fmla="*/ 9 h 571"/>
                <a:gd name="T20" fmla="*/ 194 w 678"/>
                <a:gd name="T21" fmla="*/ 9 h 571"/>
                <a:gd name="T22" fmla="*/ 25 w 678"/>
                <a:gd name="T23" fmla="*/ 106 h 571"/>
                <a:gd name="T24" fmla="*/ 0 w 678"/>
                <a:gd name="T25" fmla="*/ 150 h 571"/>
                <a:gd name="T26" fmla="*/ 0 w 678"/>
                <a:gd name="T27" fmla="*/ 345 h 571"/>
                <a:gd name="T28" fmla="*/ 25 w 678"/>
                <a:gd name="T29" fmla="*/ 388 h 571"/>
                <a:gd name="T30" fmla="*/ 194 w 678"/>
                <a:gd name="T31" fmla="*/ 486 h 571"/>
                <a:gd name="T32" fmla="*/ 244 w 678"/>
                <a:gd name="T33" fmla="*/ 486 h 571"/>
                <a:gd name="T34" fmla="*/ 397 w 678"/>
                <a:gd name="T35" fmla="*/ 398 h 571"/>
                <a:gd name="T36" fmla="*/ 427 w 678"/>
                <a:gd name="T37" fmla="*/ 398 h 571"/>
                <a:gd name="T38" fmla="*/ 448 w 678"/>
                <a:gd name="T39" fmla="*/ 410 h 571"/>
                <a:gd name="T40" fmla="*/ 463 w 678"/>
                <a:gd name="T41" fmla="*/ 436 h 571"/>
                <a:gd name="T42" fmla="*/ 463 w 678"/>
                <a:gd name="T43" fmla="*/ 495 h 571"/>
                <a:gd name="T44" fmla="*/ 478 w 678"/>
                <a:gd name="T45" fmla="*/ 521 h 571"/>
                <a:gd name="T46" fmla="*/ 556 w 678"/>
                <a:gd name="T47" fmla="*/ 566 h 571"/>
                <a:gd name="T48" fmla="*/ 586 w 678"/>
                <a:gd name="T49" fmla="*/ 566 h 571"/>
                <a:gd name="T50" fmla="*/ 663 w 678"/>
                <a:gd name="T51" fmla="*/ 521 h 571"/>
                <a:gd name="T52" fmla="*/ 678 w 678"/>
                <a:gd name="T53" fmla="*/ 495 h 571"/>
                <a:gd name="T54" fmla="*/ 678 w 678"/>
                <a:gd name="T55" fmla="*/ 405 h 571"/>
                <a:gd name="T56" fmla="*/ 663 w 678"/>
                <a:gd name="T57" fmla="*/ 379 h 571"/>
                <a:gd name="T58" fmla="*/ 571 w 678"/>
                <a:gd name="T59" fmla="*/ 514 h 571"/>
                <a:gd name="T60" fmla="*/ 506 w 678"/>
                <a:gd name="T61" fmla="*/ 450 h 571"/>
                <a:gd name="T62" fmla="*/ 571 w 678"/>
                <a:gd name="T63" fmla="*/ 386 h 571"/>
                <a:gd name="T64" fmla="*/ 635 w 678"/>
                <a:gd name="T65" fmla="*/ 450 h 571"/>
                <a:gd name="T66" fmla="*/ 571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63" y="379"/>
                  </a:moveTo>
                  <a:cubicBezTo>
                    <a:pt x="586" y="334"/>
                    <a:pt x="586" y="334"/>
                    <a:pt x="586" y="334"/>
                  </a:cubicBezTo>
                  <a:cubicBezTo>
                    <a:pt x="576" y="329"/>
                    <a:pt x="565" y="329"/>
                    <a:pt x="556" y="33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495" y="369"/>
                    <a:pt x="483" y="369"/>
                    <a:pt x="474" y="364"/>
                  </a:cubicBezTo>
                  <a:cubicBezTo>
                    <a:pt x="454" y="352"/>
                    <a:pt x="454" y="352"/>
                    <a:pt x="454" y="352"/>
                  </a:cubicBezTo>
                  <a:cubicBezTo>
                    <a:pt x="444" y="346"/>
                    <a:pt x="439" y="337"/>
                    <a:pt x="439" y="326"/>
                  </a:cubicBezTo>
                  <a:cubicBezTo>
                    <a:pt x="439" y="150"/>
                    <a:pt x="439" y="150"/>
                    <a:pt x="439" y="150"/>
                  </a:cubicBezTo>
                  <a:cubicBezTo>
                    <a:pt x="439" y="132"/>
                    <a:pt x="429" y="115"/>
                    <a:pt x="414" y="106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29" y="0"/>
                    <a:pt x="210" y="0"/>
                    <a:pt x="194" y="9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0" y="115"/>
                    <a:pt x="0" y="132"/>
                    <a:pt x="0" y="150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63"/>
                    <a:pt x="10" y="379"/>
                    <a:pt x="25" y="388"/>
                  </a:cubicBezTo>
                  <a:cubicBezTo>
                    <a:pt x="194" y="486"/>
                    <a:pt x="194" y="486"/>
                    <a:pt x="194" y="486"/>
                  </a:cubicBezTo>
                  <a:cubicBezTo>
                    <a:pt x="210" y="495"/>
                    <a:pt x="229" y="495"/>
                    <a:pt x="244" y="486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406" y="392"/>
                    <a:pt x="418" y="392"/>
                    <a:pt x="427" y="398"/>
                  </a:cubicBezTo>
                  <a:cubicBezTo>
                    <a:pt x="448" y="410"/>
                    <a:pt x="448" y="410"/>
                    <a:pt x="448" y="410"/>
                  </a:cubicBezTo>
                  <a:cubicBezTo>
                    <a:pt x="457" y="415"/>
                    <a:pt x="463" y="425"/>
                    <a:pt x="463" y="436"/>
                  </a:cubicBezTo>
                  <a:cubicBezTo>
                    <a:pt x="463" y="495"/>
                    <a:pt x="463" y="495"/>
                    <a:pt x="463" y="495"/>
                  </a:cubicBezTo>
                  <a:cubicBezTo>
                    <a:pt x="463" y="506"/>
                    <a:pt x="468" y="515"/>
                    <a:pt x="478" y="521"/>
                  </a:cubicBezTo>
                  <a:cubicBezTo>
                    <a:pt x="556" y="566"/>
                    <a:pt x="556" y="566"/>
                    <a:pt x="556" y="566"/>
                  </a:cubicBezTo>
                  <a:cubicBezTo>
                    <a:pt x="565" y="571"/>
                    <a:pt x="576" y="571"/>
                    <a:pt x="586" y="566"/>
                  </a:cubicBezTo>
                  <a:cubicBezTo>
                    <a:pt x="663" y="521"/>
                    <a:pt x="663" y="521"/>
                    <a:pt x="663" y="521"/>
                  </a:cubicBezTo>
                  <a:cubicBezTo>
                    <a:pt x="673" y="515"/>
                    <a:pt x="678" y="506"/>
                    <a:pt x="678" y="495"/>
                  </a:cubicBezTo>
                  <a:cubicBezTo>
                    <a:pt x="678" y="405"/>
                    <a:pt x="678" y="405"/>
                    <a:pt x="678" y="405"/>
                  </a:cubicBezTo>
                  <a:cubicBezTo>
                    <a:pt x="678" y="394"/>
                    <a:pt x="673" y="384"/>
                    <a:pt x="663" y="379"/>
                  </a:cubicBezTo>
                  <a:close/>
                  <a:moveTo>
                    <a:pt x="571" y="514"/>
                  </a:moveTo>
                  <a:cubicBezTo>
                    <a:pt x="535" y="514"/>
                    <a:pt x="506" y="485"/>
                    <a:pt x="506" y="450"/>
                  </a:cubicBezTo>
                  <a:cubicBezTo>
                    <a:pt x="506" y="414"/>
                    <a:pt x="535" y="386"/>
                    <a:pt x="571" y="386"/>
                  </a:cubicBezTo>
                  <a:cubicBezTo>
                    <a:pt x="606" y="386"/>
                    <a:pt x="635" y="414"/>
                    <a:pt x="635" y="450"/>
                  </a:cubicBezTo>
                  <a:cubicBezTo>
                    <a:pt x="635" y="485"/>
                    <a:pt x="606" y="514"/>
                    <a:pt x="571" y="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213"/>
            <p:cNvSpPr>
              <a:spLocks noChangeArrowheads="1"/>
            </p:cNvSpPr>
            <p:nvPr/>
          </p:nvSpPr>
          <p:spPr bwMode="auto">
            <a:xfrm>
              <a:off x="2755901" y="22574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214"/>
            <p:cNvSpPr>
              <a:spLocks noEditPoints="1"/>
            </p:cNvSpPr>
            <p:nvPr/>
          </p:nvSpPr>
          <p:spPr bwMode="auto">
            <a:xfrm>
              <a:off x="2914651" y="2371725"/>
              <a:ext cx="254000" cy="368300"/>
            </a:xfrm>
            <a:custGeom>
              <a:avLst/>
              <a:gdLst>
                <a:gd name="T0" fmla="*/ 22 w 80"/>
                <a:gd name="T1" fmla="*/ 90 h 116"/>
                <a:gd name="T2" fmla="*/ 23 w 80"/>
                <a:gd name="T3" fmla="*/ 95 h 116"/>
                <a:gd name="T4" fmla="*/ 40 w 80"/>
                <a:gd name="T5" fmla="*/ 99 h 116"/>
                <a:gd name="T6" fmla="*/ 58 w 80"/>
                <a:gd name="T7" fmla="*/ 96 h 116"/>
                <a:gd name="T8" fmla="*/ 59 w 80"/>
                <a:gd name="T9" fmla="*/ 90 h 116"/>
                <a:gd name="T10" fmla="*/ 40 w 80"/>
                <a:gd name="T11" fmla="*/ 93 h 116"/>
                <a:gd name="T12" fmla="*/ 22 w 80"/>
                <a:gd name="T13" fmla="*/ 90 h 116"/>
                <a:gd name="T14" fmla="*/ 40 w 80"/>
                <a:gd name="T15" fmla="*/ 0 h 116"/>
                <a:gd name="T16" fmla="*/ 0 w 80"/>
                <a:gd name="T17" fmla="*/ 40 h 116"/>
                <a:gd name="T18" fmla="*/ 20 w 80"/>
                <a:gd name="T19" fmla="*/ 74 h 116"/>
                <a:gd name="T20" fmla="*/ 21 w 80"/>
                <a:gd name="T21" fmla="*/ 84 h 116"/>
                <a:gd name="T22" fmla="*/ 40 w 80"/>
                <a:gd name="T23" fmla="*/ 88 h 116"/>
                <a:gd name="T24" fmla="*/ 60 w 80"/>
                <a:gd name="T25" fmla="*/ 84 h 116"/>
                <a:gd name="T26" fmla="*/ 61 w 80"/>
                <a:gd name="T27" fmla="*/ 74 h 116"/>
                <a:gd name="T28" fmla="*/ 80 w 80"/>
                <a:gd name="T29" fmla="*/ 40 h 116"/>
                <a:gd name="T30" fmla="*/ 40 w 80"/>
                <a:gd name="T31" fmla="*/ 0 h 116"/>
                <a:gd name="T32" fmla="*/ 55 w 80"/>
                <a:gd name="T33" fmla="*/ 70 h 116"/>
                <a:gd name="T34" fmla="*/ 54 w 80"/>
                <a:gd name="T35" fmla="*/ 79 h 116"/>
                <a:gd name="T36" fmla="*/ 40 w 80"/>
                <a:gd name="T37" fmla="*/ 81 h 116"/>
                <a:gd name="T38" fmla="*/ 27 w 80"/>
                <a:gd name="T39" fmla="*/ 79 h 116"/>
                <a:gd name="T40" fmla="*/ 26 w 80"/>
                <a:gd name="T41" fmla="*/ 70 h 116"/>
                <a:gd name="T42" fmla="*/ 8 w 80"/>
                <a:gd name="T43" fmla="*/ 40 h 116"/>
                <a:gd name="T44" fmla="*/ 40 w 80"/>
                <a:gd name="T45" fmla="*/ 7 h 116"/>
                <a:gd name="T46" fmla="*/ 73 w 80"/>
                <a:gd name="T47" fmla="*/ 40 h 116"/>
                <a:gd name="T48" fmla="*/ 55 w 80"/>
                <a:gd name="T49" fmla="*/ 70 h 116"/>
                <a:gd name="T50" fmla="*/ 24 w 80"/>
                <a:gd name="T51" fmla="*/ 101 h 116"/>
                <a:gd name="T52" fmla="*/ 24 w 80"/>
                <a:gd name="T53" fmla="*/ 107 h 116"/>
                <a:gd name="T54" fmla="*/ 30 w 80"/>
                <a:gd name="T55" fmla="*/ 110 h 116"/>
                <a:gd name="T56" fmla="*/ 30 w 80"/>
                <a:gd name="T57" fmla="*/ 114 h 116"/>
                <a:gd name="T58" fmla="*/ 40 w 80"/>
                <a:gd name="T59" fmla="*/ 116 h 116"/>
                <a:gd name="T60" fmla="*/ 51 w 80"/>
                <a:gd name="T61" fmla="*/ 114 h 116"/>
                <a:gd name="T62" fmla="*/ 51 w 80"/>
                <a:gd name="T63" fmla="*/ 110 h 116"/>
                <a:gd name="T64" fmla="*/ 56 w 80"/>
                <a:gd name="T65" fmla="*/ 107 h 116"/>
                <a:gd name="T66" fmla="*/ 57 w 80"/>
                <a:gd name="T67" fmla="*/ 101 h 116"/>
                <a:gd name="T68" fmla="*/ 40 w 80"/>
                <a:gd name="T69" fmla="*/ 104 h 116"/>
                <a:gd name="T70" fmla="*/ 24 w 80"/>
                <a:gd name="T71" fmla="*/ 101 h 116"/>
                <a:gd name="T72" fmla="*/ 49 w 80"/>
                <a:gd name="T73" fmla="*/ 55 h 116"/>
                <a:gd name="T74" fmla="*/ 40 w 80"/>
                <a:gd name="T75" fmla="*/ 39 h 116"/>
                <a:gd name="T76" fmla="*/ 32 w 80"/>
                <a:gd name="T77" fmla="*/ 55 h 116"/>
                <a:gd name="T78" fmla="*/ 28 w 80"/>
                <a:gd name="T79" fmla="*/ 47 h 116"/>
                <a:gd name="T80" fmla="*/ 22 w 80"/>
                <a:gd name="T81" fmla="*/ 50 h 116"/>
                <a:gd name="T82" fmla="*/ 31 w 80"/>
                <a:gd name="T83" fmla="*/ 69 h 116"/>
                <a:gd name="T84" fmla="*/ 40 w 80"/>
                <a:gd name="T85" fmla="*/ 52 h 116"/>
                <a:gd name="T86" fmla="*/ 50 w 80"/>
                <a:gd name="T87" fmla="*/ 69 h 116"/>
                <a:gd name="T88" fmla="*/ 59 w 80"/>
                <a:gd name="T89" fmla="*/ 50 h 116"/>
                <a:gd name="T90" fmla="*/ 53 w 80"/>
                <a:gd name="T91" fmla="*/ 47 h 116"/>
                <a:gd name="T92" fmla="*/ 49 w 80"/>
                <a:gd name="T93" fmla="*/ 55 h 116"/>
                <a:gd name="T94" fmla="*/ 40 w 80"/>
                <a:gd name="T95" fmla="*/ 17 h 116"/>
                <a:gd name="T96" fmla="*/ 43 w 80"/>
                <a:gd name="T97" fmla="*/ 14 h 116"/>
                <a:gd name="T98" fmla="*/ 40 w 80"/>
                <a:gd name="T99" fmla="*/ 12 h 116"/>
                <a:gd name="T100" fmla="*/ 13 w 80"/>
                <a:gd name="T101" fmla="*/ 40 h 116"/>
                <a:gd name="T102" fmla="*/ 15 w 80"/>
                <a:gd name="T103" fmla="*/ 42 h 116"/>
                <a:gd name="T104" fmla="*/ 17 w 80"/>
                <a:gd name="T105" fmla="*/ 40 h 116"/>
                <a:gd name="T106" fmla="*/ 40 w 80"/>
                <a:gd name="T107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90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8"/>
                    <a:pt x="34" y="99"/>
                    <a:pt x="40" y="99"/>
                  </a:cubicBezTo>
                  <a:cubicBezTo>
                    <a:pt x="47" y="99"/>
                    <a:pt x="53" y="98"/>
                    <a:pt x="58" y="96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3" y="92"/>
                    <a:pt x="47" y="93"/>
                    <a:pt x="40" y="93"/>
                  </a:cubicBezTo>
                  <a:cubicBezTo>
                    <a:pt x="34" y="93"/>
                    <a:pt x="28" y="92"/>
                    <a:pt x="22" y="90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7"/>
                    <a:pt x="33" y="88"/>
                    <a:pt x="40" y="88"/>
                  </a:cubicBezTo>
                  <a:cubicBezTo>
                    <a:pt x="47" y="88"/>
                    <a:pt x="54" y="87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5"/>
                    <a:pt x="80" y="40"/>
                  </a:cubicBezTo>
                  <a:cubicBezTo>
                    <a:pt x="80" y="18"/>
                    <a:pt x="63" y="0"/>
                    <a:pt x="40" y="0"/>
                  </a:cubicBezTo>
                  <a:close/>
                  <a:moveTo>
                    <a:pt x="55" y="70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5" y="64"/>
                    <a:pt x="8" y="53"/>
                    <a:pt x="8" y="40"/>
                  </a:cubicBezTo>
                  <a:cubicBezTo>
                    <a:pt x="8" y="22"/>
                    <a:pt x="22" y="7"/>
                    <a:pt x="40" y="7"/>
                  </a:cubicBezTo>
                  <a:cubicBezTo>
                    <a:pt x="59" y="7"/>
                    <a:pt x="73" y="22"/>
                    <a:pt x="73" y="40"/>
                  </a:cubicBezTo>
                  <a:cubicBezTo>
                    <a:pt x="73" y="53"/>
                    <a:pt x="66" y="64"/>
                    <a:pt x="55" y="70"/>
                  </a:cubicBezTo>
                  <a:close/>
                  <a:moveTo>
                    <a:pt x="24" y="101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9"/>
                    <a:pt x="30" y="11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3" y="116"/>
                    <a:pt x="40" y="116"/>
                  </a:cubicBezTo>
                  <a:cubicBezTo>
                    <a:pt x="48" y="116"/>
                    <a:pt x="51" y="114"/>
                    <a:pt x="51" y="11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9"/>
                    <a:pt x="56" y="107"/>
                    <a:pt x="56" y="10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2" y="103"/>
                    <a:pt x="46" y="104"/>
                    <a:pt x="40" y="104"/>
                  </a:cubicBezTo>
                  <a:cubicBezTo>
                    <a:pt x="34" y="104"/>
                    <a:pt x="29" y="103"/>
                    <a:pt x="24" y="101"/>
                  </a:cubicBezTo>
                  <a:close/>
                  <a:moveTo>
                    <a:pt x="49" y="55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5"/>
                  </a:lnTo>
                  <a:close/>
                  <a:moveTo>
                    <a:pt x="40" y="17"/>
                  </a:moveTo>
                  <a:cubicBezTo>
                    <a:pt x="42" y="17"/>
                    <a:pt x="43" y="16"/>
                    <a:pt x="43" y="14"/>
                  </a:cubicBezTo>
                  <a:cubicBezTo>
                    <a:pt x="43" y="13"/>
                    <a:pt x="42" y="12"/>
                    <a:pt x="40" y="12"/>
                  </a:cubicBezTo>
                  <a:cubicBezTo>
                    <a:pt x="25" y="12"/>
                    <a:pt x="13" y="25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7"/>
                    <a:pt x="4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6488" y="2927292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coworkers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45026" y="2073275"/>
            <a:ext cx="2152650" cy="1812925"/>
            <a:chOff x="4645026" y="2073275"/>
            <a:chExt cx="2152650" cy="1812925"/>
          </a:xfrm>
        </p:grpSpPr>
        <p:sp>
          <p:nvSpPr>
            <p:cNvPr id="33" name="TextBox 32"/>
            <p:cNvSpPr txBox="1"/>
            <p:nvPr/>
          </p:nvSpPr>
          <p:spPr>
            <a:xfrm>
              <a:off x="4716463" y="334397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39" name="Freeform 206"/>
            <p:cNvSpPr>
              <a:spLocks noEditPoints="1"/>
            </p:cNvSpPr>
            <p:nvPr/>
          </p:nvSpPr>
          <p:spPr bwMode="auto">
            <a:xfrm>
              <a:off x="4645026" y="2073275"/>
              <a:ext cx="2152650" cy="1812925"/>
            </a:xfrm>
            <a:custGeom>
              <a:avLst/>
              <a:gdLst>
                <a:gd name="T0" fmla="*/ 653 w 678"/>
                <a:gd name="T1" fmla="*/ 106 h 571"/>
                <a:gd name="T2" fmla="*/ 484 w 678"/>
                <a:gd name="T3" fmla="*/ 9 h 571"/>
                <a:gd name="T4" fmla="*/ 434 w 678"/>
                <a:gd name="T5" fmla="*/ 9 h 571"/>
                <a:gd name="T6" fmla="*/ 264 w 678"/>
                <a:gd name="T7" fmla="*/ 106 h 571"/>
                <a:gd name="T8" fmla="*/ 239 w 678"/>
                <a:gd name="T9" fmla="*/ 150 h 571"/>
                <a:gd name="T10" fmla="*/ 239 w 678"/>
                <a:gd name="T11" fmla="*/ 326 h 571"/>
                <a:gd name="T12" fmla="*/ 224 w 678"/>
                <a:gd name="T13" fmla="*/ 352 h 571"/>
                <a:gd name="T14" fmla="*/ 204 w 678"/>
                <a:gd name="T15" fmla="*/ 364 h 571"/>
                <a:gd name="T16" fmla="*/ 174 w 678"/>
                <a:gd name="T17" fmla="*/ 364 h 571"/>
                <a:gd name="T18" fmla="*/ 122 w 678"/>
                <a:gd name="T19" fmla="*/ 334 h 571"/>
                <a:gd name="T20" fmla="*/ 92 w 678"/>
                <a:gd name="T21" fmla="*/ 334 h 571"/>
                <a:gd name="T22" fmla="*/ 15 w 678"/>
                <a:gd name="T23" fmla="*/ 379 h 571"/>
                <a:gd name="T24" fmla="*/ 0 w 678"/>
                <a:gd name="T25" fmla="*/ 405 h 571"/>
                <a:gd name="T26" fmla="*/ 0 w 678"/>
                <a:gd name="T27" fmla="*/ 495 h 571"/>
                <a:gd name="T28" fmla="*/ 15 w 678"/>
                <a:gd name="T29" fmla="*/ 521 h 571"/>
                <a:gd name="T30" fmla="*/ 92 w 678"/>
                <a:gd name="T31" fmla="*/ 566 h 571"/>
                <a:gd name="T32" fmla="*/ 122 w 678"/>
                <a:gd name="T33" fmla="*/ 566 h 571"/>
                <a:gd name="T34" fmla="*/ 200 w 678"/>
                <a:gd name="T35" fmla="*/ 521 h 571"/>
                <a:gd name="T36" fmla="*/ 215 w 678"/>
                <a:gd name="T37" fmla="*/ 495 h 571"/>
                <a:gd name="T38" fmla="*/ 215 w 678"/>
                <a:gd name="T39" fmla="*/ 436 h 571"/>
                <a:gd name="T40" fmla="*/ 230 w 678"/>
                <a:gd name="T41" fmla="*/ 410 h 571"/>
                <a:gd name="T42" fmla="*/ 251 w 678"/>
                <a:gd name="T43" fmla="*/ 398 h 571"/>
                <a:gd name="T44" fmla="*/ 281 w 678"/>
                <a:gd name="T45" fmla="*/ 398 h 571"/>
                <a:gd name="T46" fmla="*/ 434 w 678"/>
                <a:gd name="T47" fmla="*/ 486 h 571"/>
                <a:gd name="T48" fmla="*/ 484 w 678"/>
                <a:gd name="T49" fmla="*/ 486 h 571"/>
                <a:gd name="T50" fmla="*/ 653 w 678"/>
                <a:gd name="T51" fmla="*/ 388 h 571"/>
                <a:gd name="T52" fmla="*/ 678 w 678"/>
                <a:gd name="T53" fmla="*/ 345 h 571"/>
                <a:gd name="T54" fmla="*/ 678 w 678"/>
                <a:gd name="T55" fmla="*/ 150 h 571"/>
                <a:gd name="T56" fmla="*/ 653 w 678"/>
                <a:gd name="T57" fmla="*/ 106 h 571"/>
                <a:gd name="T58" fmla="*/ 107 w 678"/>
                <a:gd name="T59" fmla="*/ 514 h 571"/>
                <a:gd name="T60" fmla="*/ 43 w 678"/>
                <a:gd name="T61" fmla="*/ 450 h 571"/>
                <a:gd name="T62" fmla="*/ 107 w 678"/>
                <a:gd name="T63" fmla="*/ 386 h 571"/>
                <a:gd name="T64" fmla="*/ 172 w 678"/>
                <a:gd name="T65" fmla="*/ 450 h 571"/>
                <a:gd name="T66" fmla="*/ 107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53" y="106"/>
                  </a:moveTo>
                  <a:cubicBezTo>
                    <a:pt x="484" y="9"/>
                    <a:pt x="484" y="9"/>
                    <a:pt x="484" y="9"/>
                  </a:cubicBezTo>
                  <a:cubicBezTo>
                    <a:pt x="468" y="0"/>
                    <a:pt x="449" y="0"/>
                    <a:pt x="434" y="9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49" y="115"/>
                    <a:pt x="239" y="132"/>
                    <a:pt x="239" y="150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37"/>
                    <a:pt x="234" y="346"/>
                    <a:pt x="224" y="352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195" y="369"/>
                    <a:pt x="183" y="369"/>
                    <a:pt x="174" y="364"/>
                  </a:cubicBezTo>
                  <a:cubicBezTo>
                    <a:pt x="122" y="334"/>
                    <a:pt x="122" y="334"/>
                    <a:pt x="122" y="334"/>
                  </a:cubicBezTo>
                  <a:cubicBezTo>
                    <a:pt x="113" y="329"/>
                    <a:pt x="102" y="329"/>
                    <a:pt x="92" y="334"/>
                  </a:cubicBezTo>
                  <a:cubicBezTo>
                    <a:pt x="15" y="379"/>
                    <a:pt x="15" y="379"/>
                    <a:pt x="15" y="379"/>
                  </a:cubicBezTo>
                  <a:cubicBezTo>
                    <a:pt x="5" y="384"/>
                    <a:pt x="0" y="394"/>
                    <a:pt x="0" y="40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6"/>
                    <a:pt x="5" y="516"/>
                    <a:pt x="15" y="521"/>
                  </a:cubicBezTo>
                  <a:cubicBezTo>
                    <a:pt x="92" y="566"/>
                    <a:pt x="92" y="566"/>
                    <a:pt x="92" y="566"/>
                  </a:cubicBezTo>
                  <a:cubicBezTo>
                    <a:pt x="102" y="571"/>
                    <a:pt x="113" y="571"/>
                    <a:pt x="122" y="566"/>
                  </a:cubicBezTo>
                  <a:cubicBezTo>
                    <a:pt x="200" y="521"/>
                    <a:pt x="200" y="521"/>
                    <a:pt x="200" y="521"/>
                  </a:cubicBezTo>
                  <a:cubicBezTo>
                    <a:pt x="210" y="516"/>
                    <a:pt x="215" y="506"/>
                    <a:pt x="215" y="495"/>
                  </a:cubicBezTo>
                  <a:cubicBezTo>
                    <a:pt x="215" y="436"/>
                    <a:pt x="215" y="436"/>
                    <a:pt x="215" y="436"/>
                  </a:cubicBezTo>
                  <a:cubicBezTo>
                    <a:pt x="215" y="425"/>
                    <a:pt x="221" y="415"/>
                    <a:pt x="230" y="410"/>
                  </a:cubicBezTo>
                  <a:cubicBezTo>
                    <a:pt x="251" y="398"/>
                    <a:pt x="251" y="398"/>
                    <a:pt x="251" y="398"/>
                  </a:cubicBezTo>
                  <a:cubicBezTo>
                    <a:pt x="260" y="392"/>
                    <a:pt x="272" y="392"/>
                    <a:pt x="281" y="398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49" y="495"/>
                    <a:pt x="468" y="495"/>
                    <a:pt x="484" y="486"/>
                  </a:cubicBezTo>
                  <a:cubicBezTo>
                    <a:pt x="653" y="388"/>
                    <a:pt x="653" y="388"/>
                    <a:pt x="653" y="388"/>
                  </a:cubicBezTo>
                  <a:cubicBezTo>
                    <a:pt x="668" y="379"/>
                    <a:pt x="678" y="363"/>
                    <a:pt x="678" y="345"/>
                  </a:cubicBezTo>
                  <a:cubicBezTo>
                    <a:pt x="678" y="150"/>
                    <a:pt x="678" y="150"/>
                    <a:pt x="678" y="150"/>
                  </a:cubicBezTo>
                  <a:cubicBezTo>
                    <a:pt x="678" y="132"/>
                    <a:pt x="668" y="115"/>
                    <a:pt x="653" y="106"/>
                  </a:cubicBezTo>
                  <a:close/>
                  <a:moveTo>
                    <a:pt x="107" y="514"/>
                  </a:moveTo>
                  <a:cubicBezTo>
                    <a:pt x="72" y="514"/>
                    <a:pt x="43" y="485"/>
                    <a:pt x="43" y="450"/>
                  </a:cubicBezTo>
                  <a:cubicBezTo>
                    <a:pt x="43" y="414"/>
                    <a:pt x="72" y="386"/>
                    <a:pt x="107" y="386"/>
                  </a:cubicBezTo>
                  <a:cubicBezTo>
                    <a:pt x="143" y="386"/>
                    <a:pt x="172" y="414"/>
                    <a:pt x="172" y="450"/>
                  </a:cubicBezTo>
                  <a:cubicBezTo>
                    <a:pt x="172" y="485"/>
                    <a:pt x="143" y="514"/>
                    <a:pt x="107" y="5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215"/>
            <p:cNvSpPr>
              <a:spLocks noChangeArrowheads="1"/>
            </p:cNvSpPr>
            <p:nvPr/>
          </p:nvSpPr>
          <p:spPr bwMode="auto">
            <a:xfrm>
              <a:off x="5813426" y="22574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216"/>
            <p:cNvSpPr>
              <a:spLocks noEditPoints="1"/>
            </p:cNvSpPr>
            <p:nvPr/>
          </p:nvSpPr>
          <p:spPr bwMode="auto">
            <a:xfrm>
              <a:off x="5943601" y="2365375"/>
              <a:ext cx="314325" cy="323850"/>
            </a:xfrm>
            <a:custGeom>
              <a:avLst/>
              <a:gdLst>
                <a:gd name="T0" fmla="*/ 69 w 99"/>
                <a:gd name="T1" fmla="*/ 85 h 102"/>
                <a:gd name="T2" fmla="*/ 72 w 99"/>
                <a:gd name="T3" fmla="*/ 87 h 102"/>
                <a:gd name="T4" fmla="*/ 99 w 99"/>
                <a:gd name="T5" fmla="*/ 102 h 102"/>
                <a:gd name="T6" fmla="*/ 98 w 99"/>
                <a:gd name="T7" fmla="*/ 71 h 102"/>
                <a:gd name="T8" fmla="*/ 97 w 99"/>
                <a:gd name="T9" fmla="*/ 68 h 102"/>
                <a:gd name="T10" fmla="*/ 94 w 99"/>
                <a:gd name="T11" fmla="*/ 63 h 102"/>
                <a:gd name="T12" fmla="*/ 66 w 99"/>
                <a:gd name="T13" fmla="*/ 80 h 102"/>
                <a:gd name="T14" fmla="*/ 69 w 99"/>
                <a:gd name="T15" fmla="*/ 85 h 102"/>
                <a:gd name="T16" fmla="*/ 85 w 99"/>
                <a:gd name="T17" fmla="*/ 64 h 102"/>
                <a:gd name="T18" fmla="*/ 92 w 99"/>
                <a:gd name="T19" fmla="*/ 59 h 102"/>
                <a:gd name="T20" fmla="*/ 63 w 99"/>
                <a:gd name="T21" fmla="*/ 12 h 102"/>
                <a:gd name="T22" fmla="*/ 56 w 99"/>
                <a:gd name="T23" fmla="*/ 16 h 102"/>
                <a:gd name="T24" fmla="*/ 85 w 99"/>
                <a:gd name="T25" fmla="*/ 64 h 102"/>
                <a:gd name="T26" fmla="*/ 82 w 99"/>
                <a:gd name="T27" fmla="*/ 65 h 102"/>
                <a:gd name="T28" fmla="*/ 53 w 99"/>
                <a:gd name="T29" fmla="*/ 18 h 102"/>
                <a:gd name="T30" fmla="*/ 45 w 99"/>
                <a:gd name="T31" fmla="*/ 23 h 102"/>
                <a:gd name="T32" fmla="*/ 74 w 99"/>
                <a:gd name="T33" fmla="*/ 70 h 102"/>
                <a:gd name="T34" fmla="*/ 82 w 99"/>
                <a:gd name="T35" fmla="*/ 65 h 102"/>
                <a:gd name="T36" fmla="*/ 35 w 99"/>
                <a:gd name="T37" fmla="*/ 29 h 102"/>
                <a:gd name="T38" fmla="*/ 64 w 99"/>
                <a:gd name="T39" fmla="*/ 76 h 102"/>
                <a:gd name="T40" fmla="*/ 71 w 99"/>
                <a:gd name="T41" fmla="*/ 72 h 102"/>
                <a:gd name="T42" fmla="*/ 42 w 99"/>
                <a:gd name="T43" fmla="*/ 24 h 102"/>
                <a:gd name="T44" fmla="*/ 35 w 99"/>
                <a:gd name="T45" fmla="*/ 29 h 102"/>
                <a:gd name="T46" fmla="*/ 33 w 99"/>
                <a:gd name="T47" fmla="*/ 25 h 102"/>
                <a:gd name="T48" fmla="*/ 61 w 99"/>
                <a:gd name="T49" fmla="*/ 8 h 102"/>
                <a:gd name="T50" fmla="*/ 59 w 99"/>
                <a:gd name="T51" fmla="*/ 4 h 102"/>
                <a:gd name="T52" fmla="*/ 50 w 99"/>
                <a:gd name="T53" fmla="*/ 2 h 102"/>
                <a:gd name="T54" fmla="*/ 33 w 99"/>
                <a:gd name="T55" fmla="*/ 12 h 102"/>
                <a:gd name="T56" fmla="*/ 31 w 99"/>
                <a:gd name="T57" fmla="*/ 21 h 102"/>
                <a:gd name="T58" fmla="*/ 33 w 99"/>
                <a:gd name="T59" fmla="*/ 25 h 102"/>
                <a:gd name="T60" fmla="*/ 0 w 99"/>
                <a:gd name="T61" fmla="*/ 102 h 102"/>
                <a:gd name="T62" fmla="*/ 76 w 99"/>
                <a:gd name="T63" fmla="*/ 102 h 102"/>
                <a:gd name="T64" fmla="*/ 76 w 99"/>
                <a:gd name="T65" fmla="*/ 96 h 102"/>
                <a:gd name="T66" fmla="*/ 0 w 99"/>
                <a:gd name="T67" fmla="*/ 96 h 102"/>
                <a:gd name="T68" fmla="*/ 0 w 99"/>
                <a:gd name="T6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" h="102">
                  <a:moveTo>
                    <a:pt x="69" y="85"/>
                  </a:moveTo>
                  <a:cubicBezTo>
                    <a:pt x="70" y="86"/>
                    <a:pt x="71" y="87"/>
                    <a:pt x="72" y="87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0"/>
                    <a:pt x="98" y="69"/>
                    <a:pt x="97" y="68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66" y="80"/>
                    <a:pt x="66" y="80"/>
                    <a:pt x="66" y="80"/>
                  </a:cubicBezTo>
                  <a:lnTo>
                    <a:pt x="69" y="85"/>
                  </a:lnTo>
                  <a:close/>
                  <a:moveTo>
                    <a:pt x="85" y="64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85" y="64"/>
                  </a:lnTo>
                  <a:close/>
                  <a:moveTo>
                    <a:pt x="82" y="65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82" y="65"/>
                  </a:lnTo>
                  <a:close/>
                  <a:moveTo>
                    <a:pt x="35" y="29"/>
                  </a:moveTo>
                  <a:cubicBezTo>
                    <a:pt x="64" y="76"/>
                    <a:pt x="64" y="76"/>
                    <a:pt x="64" y="76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42" y="24"/>
                    <a:pt x="42" y="24"/>
                    <a:pt x="42" y="24"/>
                  </a:cubicBezTo>
                  <a:lnTo>
                    <a:pt x="35" y="29"/>
                  </a:lnTo>
                  <a:close/>
                  <a:moveTo>
                    <a:pt x="33" y="25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7" y="1"/>
                    <a:pt x="53" y="0"/>
                    <a:pt x="50" y="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4"/>
                    <a:pt x="29" y="18"/>
                    <a:pt x="31" y="21"/>
                  </a:cubicBezTo>
                  <a:lnTo>
                    <a:pt x="33" y="25"/>
                  </a:lnTo>
                  <a:close/>
                  <a:moveTo>
                    <a:pt x="0" y="102"/>
                  </a:moveTo>
                  <a:cubicBezTo>
                    <a:pt x="76" y="102"/>
                    <a:pt x="76" y="102"/>
                    <a:pt x="76" y="102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8528" y="2927292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46326" y="4051300"/>
            <a:ext cx="2152650" cy="1816100"/>
            <a:chOff x="2346326" y="4051300"/>
            <a:chExt cx="2152650" cy="1816100"/>
          </a:xfrm>
        </p:grpSpPr>
        <p:sp>
          <p:nvSpPr>
            <p:cNvPr id="30" name="TextBox 29"/>
            <p:cNvSpPr txBox="1"/>
            <p:nvPr/>
          </p:nvSpPr>
          <p:spPr>
            <a:xfrm>
              <a:off x="3892106" y="428152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0" name="Freeform 207"/>
            <p:cNvSpPr>
              <a:spLocks noEditPoints="1"/>
            </p:cNvSpPr>
            <p:nvPr/>
          </p:nvSpPr>
          <p:spPr bwMode="auto">
            <a:xfrm>
              <a:off x="2346326" y="4051300"/>
              <a:ext cx="2152650" cy="1816100"/>
            </a:xfrm>
            <a:custGeom>
              <a:avLst/>
              <a:gdLst>
                <a:gd name="T0" fmla="*/ 663 w 678"/>
                <a:gd name="T1" fmla="*/ 50 h 572"/>
                <a:gd name="T2" fmla="*/ 586 w 678"/>
                <a:gd name="T3" fmla="*/ 5 h 572"/>
                <a:gd name="T4" fmla="*/ 556 w 678"/>
                <a:gd name="T5" fmla="*/ 5 h 572"/>
                <a:gd name="T6" fmla="*/ 478 w 678"/>
                <a:gd name="T7" fmla="*/ 50 h 572"/>
                <a:gd name="T8" fmla="*/ 463 w 678"/>
                <a:gd name="T9" fmla="*/ 76 h 572"/>
                <a:gd name="T10" fmla="*/ 463 w 678"/>
                <a:gd name="T11" fmla="*/ 136 h 572"/>
                <a:gd name="T12" fmla="*/ 448 w 678"/>
                <a:gd name="T13" fmla="*/ 162 h 572"/>
                <a:gd name="T14" fmla="*/ 427 w 678"/>
                <a:gd name="T15" fmla="*/ 173 h 572"/>
                <a:gd name="T16" fmla="*/ 397 w 678"/>
                <a:gd name="T17" fmla="*/ 173 h 572"/>
                <a:gd name="T18" fmla="*/ 244 w 678"/>
                <a:gd name="T19" fmla="*/ 85 h 572"/>
                <a:gd name="T20" fmla="*/ 194 w 678"/>
                <a:gd name="T21" fmla="*/ 85 h 572"/>
                <a:gd name="T22" fmla="*/ 25 w 678"/>
                <a:gd name="T23" fmla="*/ 183 h 572"/>
                <a:gd name="T24" fmla="*/ 0 w 678"/>
                <a:gd name="T25" fmla="*/ 226 h 572"/>
                <a:gd name="T26" fmla="*/ 0 w 678"/>
                <a:gd name="T27" fmla="*/ 422 h 572"/>
                <a:gd name="T28" fmla="*/ 25 w 678"/>
                <a:gd name="T29" fmla="*/ 465 h 572"/>
                <a:gd name="T30" fmla="*/ 194 w 678"/>
                <a:gd name="T31" fmla="*/ 563 h 572"/>
                <a:gd name="T32" fmla="*/ 244 w 678"/>
                <a:gd name="T33" fmla="*/ 563 h 572"/>
                <a:gd name="T34" fmla="*/ 414 w 678"/>
                <a:gd name="T35" fmla="*/ 465 h 572"/>
                <a:gd name="T36" fmla="*/ 439 w 678"/>
                <a:gd name="T37" fmla="*/ 422 h 572"/>
                <a:gd name="T38" fmla="*/ 439 w 678"/>
                <a:gd name="T39" fmla="*/ 245 h 572"/>
                <a:gd name="T40" fmla="*/ 454 w 678"/>
                <a:gd name="T41" fmla="*/ 219 h 572"/>
                <a:gd name="T42" fmla="*/ 474 w 678"/>
                <a:gd name="T43" fmla="*/ 208 h 572"/>
                <a:gd name="T44" fmla="*/ 504 w 678"/>
                <a:gd name="T45" fmla="*/ 208 h 572"/>
                <a:gd name="T46" fmla="*/ 556 w 678"/>
                <a:gd name="T47" fmla="*/ 237 h 572"/>
                <a:gd name="T48" fmla="*/ 586 w 678"/>
                <a:gd name="T49" fmla="*/ 237 h 572"/>
                <a:gd name="T50" fmla="*/ 663 w 678"/>
                <a:gd name="T51" fmla="*/ 192 h 572"/>
                <a:gd name="T52" fmla="*/ 678 w 678"/>
                <a:gd name="T53" fmla="*/ 166 h 572"/>
                <a:gd name="T54" fmla="*/ 678 w 678"/>
                <a:gd name="T55" fmla="*/ 76 h 572"/>
                <a:gd name="T56" fmla="*/ 663 w 678"/>
                <a:gd name="T57" fmla="*/ 50 h 572"/>
                <a:gd name="T58" fmla="*/ 571 w 678"/>
                <a:gd name="T59" fmla="*/ 185 h 572"/>
                <a:gd name="T60" fmla="*/ 506 w 678"/>
                <a:gd name="T61" fmla="*/ 121 h 572"/>
                <a:gd name="T62" fmla="*/ 571 w 678"/>
                <a:gd name="T63" fmla="*/ 57 h 572"/>
                <a:gd name="T64" fmla="*/ 635 w 678"/>
                <a:gd name="T65" fmla="*/ 121 h 572"/>
                <a:gd name="T66" fmla="*/ 571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63" y="50"/>
                  </a:moveTo>
                  <a:cubicBezTo>
                    <a:pt x="586" y="5"/>
                    <a:pt x="586" y="5"/>
                    <a:pt x="586" y="5"/>
                  </a:cubicBezTo>
                  <a:cubicBezTo>
                    <a:pt x="576" y="0"/>
                    <a:pt x="565" y="0"/>
                    <a:pt x="556" y="5"/>
                  </a:cubicBezTo>
                  <a:cubicBezTo>
                    <a:pt x="478" y="50"/>
                    <a:pt x="478" y="50"/>
                    <a:pt x="478" y="50"/>
                  </a:cubicBezTo>
                  <a:cubicBezTo>
                    <a:pt x="468" y="56"/>
                    <a:pt x="463" y="66"/>
                    <a:pt x="463" y="76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3" y="146"/>
                    <a:pt x="457" y="156"/>
                    <a:pt x="448" y="162"/>
                  </a:cubicBezTo>
                  <a:cubicBezTo>
                    <a:pt x="427" y="173"/>
                    <a:pt x="427" y="173"/>
                    <a:pt x="427" y="173"/>
                  </a:cubicBezTo>
                  <a:cubicBezTo>
                    <a:pt x="418" y="179"/>
                    <a:pt x="406" y="179"/>
                    <a:pt x="397" y="173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29" y="76"/>
                    <a:pt x="210" y="76"/>
                    <a:pt x="194" y="85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10" y="192"/>
                    <a:pt x="0" y="208"/>
                    <a:pt x="0" y="22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39"/>
                    <a:pt x="10" y="456"/>
                    <a:pt x="25" y="465"/>
                  </a:cubicBezTo>
                  <a:cubicBezTo>
                    <a:pt x="194" y="563"/>
                    <a:pt x="194" y="563"/>
                    <a:pt x="194" y="563"/>
                  </a:cubicBezTo>
                  <a:cubicBezTo>
                    <a:pt x="210" y="572"/>
                    <a:pt x="229" y="572"/>
                    <a:pt x="244" y="563"/>
                  </a:cubicBezTo>
                  <a:cubicBezTo>
                    <a:pt x="414" y="465"/>
                    <a:pt x="414" y="465"/>
                    <a:pt x="414" y="465"/>
                  </a:cubicBezTo>
                  <a:cubicBezTo>
                    <a:pt x="429" y="456"/>
                    <a:pt x="439" y="439"/>
                    <a:pt x="439" y="422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9" y="235"/>
                    <a:pt x="444" y="225"/>
                    <a:pt x="454" y="219"/>
                  </a:cubicBezTo>
                  <a:cubicBezTo>
                    <a:pt x="474" y="208"/>
                    <a:pt x="474" y="208"/>
                    <a:pt x="474" y="208"/>
                  </a:cubicBezTo>
                  <a:cubicBezTo>
                    <a:pt x="483" y="202"/>
                    <a:pt x="495" y="202"/>
                    <a:pt x="504" y="208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65" y="243"/>
                    <a:pt x="576" y="243"/>
                    <a:pt x="586" y="237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73" y="187"/>
                    <a:pt x="678" y="177"/>
                    <a:pt x="678" y="166"/>
                  </a:cubicBezTo>
                  <a:cubicBezTo>
                    <a:pt x="678" y="76"/>
                    <a:pt x="678" y="76"/>
                    <a:pt x="678" y="76"/>
                  </a:cubicBezTo>
                  <a:cubicBezTo>
                    <a:pt x="678" y="66"/>
                    <a:pt x="673" y="56"/>
                    <a:pt x="663" y="50"/>
                  </a:cubicBezTo>
                  <a:close/>
                  <a:moveTo>
                    <a:pt x="571" y="185"/>
                  </a:moveTo>
                  <a:cubicBezTo>
                    <a:pt x="535" y="185"/>
                    <a:pt x="506" y="157"/>
                    <a:pt x="506" y="121"/>
                  </a:cubicBezTo>
                  <a:cubicBezTo>
                    <a:pt x="506" y="86"/>
                    <a:pt x="535" y="57"/>
                    <a:pt x="571" y="57"/>
                  </a:cubicBezTo>
                  <a:cubicBezTo>
                    <a:pt x="606" y="57"/>
                    <a:pt x="635" y="86"/>
                    <a:pt x="635" y="121"/>
                  </a:cubicBezTo>
                  <a:cubicBezTo>
                    <a:pt x="635" y="157"/>
                    <a:pt x="606" y="185"/>
                    <a:pt x="57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209"/>
            <p:cNvSpPr>
              <a:spLocks noChangeArrowheads="1"/>
            </p:cNvSpPr>
            <p:nvPr/>
          </p:nvSpPr>
          <p:spPr bwMode="auto">
            <a:xfrm>
              <a:off x="2755901" y="44799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10"/>
            <p:cNvSpPr>
              <a:spLocks noEditPoints="1"/>
            </p:cNvSpPr>
            <p:nvPr/>
          </p:nvSpPr>
          <p:spPr bwMode="auto">
            <a:xfrm>
              <a:off x="2905126" y="4613275"/>
              <a:ext cx="276225" cy="349250"/>
            </a:xfrm>
            <a:custGeom>
              <a:avLst/>
              <a:gdLst>
                <a:gd name="T0" fmla="*/ 87 w 87"/>
                <a:gd name="T1" fmla="*/ 17 h 110"/>
                <a:gd name="T2" fmla="*/ 82 w 87"/>
                <a:gd name="T3" fmla="*/ 11 h 110"/>
                <a:gd name="T4" fmla="*/ 61 w 87"/>
                <a:gd name="T5" fmla="*/ 53 h 110"/>
                <a:gd name="T6" fmla="*/ 55 w 87"/>
                <a:gd name="T7" fmla="*/ 49 h 110"/>
                <a:gd name="T8" fmla="*/ 76 w 87"/>
                <a:gd name="T9" fmla="*/ 6 h 110"/>
                <a:gd name="T10" fmla="*/ 70 w 87"/>
                <a:gd name="T11" fmla="*/ 0 h 110"/>
                <a:gd name="T12" fmla="*/ 17 w 87"/>
                <a:gd name="T13" fmla="*/ 0 h 110"/>
                <a:gd name="T14" fmla="*/ 11 w 87"/>
                <a:gd name="T15" fmla="*/ 6 h 110"/>
                <a:gd name="T16" fmla="*/ 32 w 87"/>
                <a:gd name="T17" fmla="*/ 49 h 110"/>
                <a:gd name="T18" fmla="*/ 26 w 87"/>
                <a:gd name="T19" fmla="*/ 53 h 110"/>
                <a:gd name="T20" fmla="*/ 5 w 87"/>
                <a:gd name="T21" fmla="*/ 11 h 110"/>
                <a:gd name="T22" fmla="*/ 0 w 87"/>
                <a:gd name="T23" fmla="*/ 17 h 110"/>
                <a:gd name="T24" fmla="*/ 20 w 87"/>
                <a:gd name="T25" fmla="*/ 58 h 110"/>
                <a:gd name="T26" fmla="*/ 12 w 87"/>
                <a:gd name="T27" fmla="*/ 79 h 110"/>
                <a:gd name="T28" fmla="*/ 43 w 87"/>
                <a:gd name="T29" fmla="*/ 110 h 110"/>
                <a:gd name="T30" fmla="*/ 75 w 87"/>
                <a:gd name="T31" fmla="*/ 79 h 110"/>
                <a:gd name="T32" fmla="*/ 67 w 87"/>
                <a:gd name="T33" fmla="*/ 58 h 110"/>
                <a:gd name="T34" fmla="*/ 87 w 87"/>
                <a:gd name="T35" fmla="*/ 17 h 110"/>
                <a:gd name="T36" fmla="*/ 21 w 87"/>
                <a:gd name="T37" fmla="*/ 8 h 110"/>
                <a:gd name="T38" fmla="*/ 66 w 87"/>
                <a:gd name="T39" fmla="*/ 8 h 110"/>
                <a:gd name="T40" fmla="*/ 62 w 87"/>
                <a:gd name="T41" fmla="*/ 16 h 110"/>
                <a:gd name="T42" fmla="*/ 24 w 87"/>
                <a:gd name="T43" fmla="*/ 16 h 110"/>
                <a:gd name="T44" fmla="*/ 21 w 87"/>
                <a:gd name="T45" fmla="*/ 8 h 110"/>
                <a:gd name="T46" fmla="*/ 28 w 87"/>
                <a:gd name="T47" fmla="*/ 24 h 110"/>
                <a:gd name="T48" fmla="*/ 59 w 87"/>
                <a:gd name="T49" fmla="*/ 24 h 110"/>
                <a:gd name="T50" fmla="*/ 47 w 87"/>
                <a:gd name="T51" fmla="*/ 48 h 110"/>
                <a:gd name="T52" fmla="*/ 43 w 87"/>
                <a:gd name="T53" fmla="*/ 47 h 110"/>
                <a:gd name="T54" fmla="*/ 40 w 87"/>
                <a:gd name="T55" fmla="*/ 48 h 110"/>
                <a:gd name="T56" fmla="*/ 28 w 87"/>
                <a:gd name="T57" fmla="*/ 24 h 110"/>
                <a:gd name="T58" fmla="*/ 68 w 87"/>
                <a:gd name="T59" fmla="*/ 79 h 110"/>
                <a:gd name="T60" fmla="*/ 43 w 87"/>
                <a:gd name="T61" fmla="*/ 103 h 110"/>
                <a:gd name="T62" fmla="*/ 19 w 87"/>
                <a:gd name="T63" fmla="*/ 79 h 110"/>
                <a:gd name="T64" fmla="*/ 43 w 87"/>
                <a:gd name="T65" fmla="*/ 54 h 110"/>
                <a:gd name="T66" fmla="*/ 68 w 87"/>
                <a:gd name="T67" fmla="*/ 79 h 110"/>
                <a:gd name="T68" fmla="*/ 43 w 87"/>
                <a:gd name="T69" fmla="*/ 56 h 110"/>
                <a:gd name="T70" fmla="*/ 21 w 87"/>
                <a:gd name="T71" fmla="*/ 79 h 110"/>
                <a:gd name="T72" fmla="*/ 43 w 87"/>
                <a:gd name="T73" fmla="*/ 101 h 110"/>
                <a:gd name="T74" fmla="*/ 66 w 87"/>
                <a:gd name="T75" fmla="*/ 79 h 110"/>
                <a:gd name="T76" fmla="*/ 43 w 87"/>
                <a:gd name="T77" fmla="*/ 56 h 110"/>
                <a:gd name="T78" fmla="*/ 43 w 87"/>
                <a:gd name="T79" fmla="*/ 99 h 110"/>
                <a:gd name="T80" fmla="*/ 23 w 87"/>
                <a:gd name="T81" fmla="*/ 79 h 110"/>
                <a:gd name="T82" fmla="*/ 43 w 87"/>
                <a:gd name="T83" fmla="*/ 59 h 110"/>
                <a:gd name="T84" fmla="*/ 64 w 87"/>
                <a:gd name="T85" fmla="*/ 79 h 110"/>
                <a:gd name="T86" fmla="*/ 43 w 87"/>
                <a:gd name="T87" fmla="*/ 99 h 110"/>
                <a:gd name="T88" fmla="*/ 47 w 87"/>
                <a:gd name="T89" fmla="*/ 65 h 110"/>
                <a:gd name="T90" fmla="*/ 44 w 87"/>
                <a:gd name="T91" fmla="*/ 65 h 110"/>
                <a:gd name="T92" fmla="*/ 36 w 87"/>
                <a:gd name="T93" fmla="*/ 69 h 110"/>
                <a:gd name="T94" fmla="*/ 36 w 87"/>
                <a:gd name="T95" fmla="*/ 73 h 110"/>
                <a:gd name="T96" fmla="*/ 42 w 87"/>
                <a:gd name="T97" fmla="*/ 73 h 110"/>
                <a:gd name="T98" fmla="*/ 42 w 87"/>
                <a:gd name="T99" fmla="*/ 89 h 110"/>
                <a:gd name="T100" fmla="*/ 39 w 87"/>
                <a:gd name="T101" fmla="*/ 89 h 110"/>
                <a:gd name="T102" fmla="*/ 39 w 87"/>
                <a:gd name="T103" fmla="*/ 92 h 110"/>
                <a:gd name="T104" fmla="*/ 50 w 87"/>
                <a:gd name="T105" fmla="*/ 92 h 110"/>
                <a:gd name="T106" fmla="*/ 50 w 87"/>
                <a:gd name="T107" fmla="*/ 89 h 110"/>
                <a:gd name="T108" fmla="*/ 47 w 87"/>
                <a:gd name="T109" fmla="*/ 89 h 110"/>
                <a:gd name="T110" fmla="*/ 47 w 87"/>
                <a:gd name="T11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110">
                  <a:moveTo>
                    <a:pt x="87" y="1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59" y="51"/>
                    <a:pt x="57" y="50"/>
                    <a:pt x="55" y="49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0" y="50"/>
                    <a:pt x="28" y="51"/>
                    <a:pt x="26" y="5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64"/>
                    <a:pt x="12" y="71"/>
                    <a:pt x="12" y="79"/>
                  </a:cubicBezTo>
                  <a:cubicBezTo>
                    <a:pt x="12" y="96"/>
                    <a:pt x="26" y="110"/>
                    <a:pt x="43" y="110"/>
                  </a:cubicBezTo>
                  <a:cubicBezTo>
                    <a:pt x="61" y="110"/>
                    <a:pt x="75" y="96"/>
                    <a:pt x="75" y="79"/>
                  </a:cubicBezTo>
                  <a:cubicBezTo>
                    <a:pt x="75" y="71"/>
                    <a:pt x="72" y="64"/>
                    <a:pt x="67" y="58"/>
                  </a:cubicBezTo>
                  <a:lnTo>
                    <a:pt x="87" y="17"/>
                  </a:lnTo>
                  <a:close/>
                  <a:moveTo>
                    <a:pt x="21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1" y="8"/>
                  </a:lnTo>
                  <a:close/>
                  <a:moveTo>
                    <a:pt x="28" y="24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7"/>
                    <a:pt x="45" y="47"/>
                    <a:pt x="43" y="47"/>
                  </a:cubicBezTo>
                  <a:cubicBezTo>
                    <a:pt x="42" y="47"/>
                    <a:pt x="41" y="47"/>
                    <a:pt x="40" y="48"/>
                  </a:cubicBezTo>
                  <a:lnTo>
                    <a:pt x="28" y="24"/>
                  </a:lnTo>
                  <a:close/>
                  <a:moveTo>
                    <a:pt x="68" y="79"/>
                  </a:moveTo>
                  <a:cubicBezTo>
                    <a:pt x="68" y="92"/>
                    <a:pt x="57" y="103"/>
                    <a:pt x="43" y="103"/>
                  </a:cubicBezTo>
                  <a:cubicBezTo>
                    <a:pt x="30" y="103"/>
                    <a:pt x="19" y="92"/>
                    <a:pt x="19" y="79"/>
                  </a:cubicBezTo>
                  <a:cubicBezTo>
                    <a:pt x="19" y="65"/>
                    <a:pt x="30" y="54"/>
                    <a:pt x="43" y="54"/>
                  </a:cubicBezTo>
                  <a:cubicBezTo>
                    <a:pt x="57" y="54"/>
                    <a:pt x="68" y="65"/>
                    <a:pt x="68" y="79"/>
                  </a:cubicBezTo>
                  <a:close/>
                  <a:moveTo>
                    <a:pt x="43" y="56"/>
                  </a:moveTo>
                  <a:cubicBezTo>
                    <a:pt x="31" y="56"/>
                    <a:pt x="21" y="66"/>
                    <a:pt x="21" y="79"/>
                  </a:cubicBezTo>
                  <a:cubicBezTo>
                    <a:pt x="21" y="91"/>
                    <a:pt x="31" y="101"/>
                    <a:pt x="43" y="101"/>
                  </a:cubicBezTo>
                  <a:cubicBezTo>
                    <a:pt x="56" y="101"/>
                    <a:pt x="66" y="91"/>
                    <a:pt x="66" y="79"/>
                  </a:cubicBezTo>
                  <a:cubicBezTo>
                    <a:pt x="66" y="66"/>
                    <a:pt x="56" y="56"/>
                    <a:pt x="43" y="56"/>
                  </a:cubicBezTo>
                  <a:close/>
                  <a:moveTo>
                    <a:pt x="43" y="99"/>
                  </a:moveTo>
                  <a:cubicBezTo>
                    <a:pt x="32" y="99"/>
                    <a:pt x="23" y="90"/>
                    <a:pt x="23" y="79"/>
                  </a:cubicBezTo>
                  <a:cubicBezTo>
                    <a:pt x="23" y="68"/>
                    <a:pt x="32" y="59"/>
                    <a:pt x="43" y="59"/>
                  </a:cubicBezTo>
                  <a:cubicBezTo>
                    <a:pt x="55" y="59"/>
                    <a:pt x="64" y="68"/>
                    <a:pt x="64" y="79"/>
                  </a:cubicBezTo>
                  <a:cubicBezTo>
                    <a:pt x="64" y="90"/>
                    <a:pt x="55" y="99"/>
                    <a:pt x="43" y="99"/>
                  </a:cubicBezTo>
                  <a:close/>
                  <a:moveTo>
                    <a:pt x="47" y="65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2" y="69"/>
                    <a:pt x="36" y="69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7" y="89"/>
                    <a:pt x="47" y="89"/>
                    <a:pt x="47" y="89"/>
                  </a:cubicBezTo>
                  <a:lnTo>
                    <a:pt x="47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6488" y="5149630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45026" y="4051300"/>
            <a:ext cx="2152650" cy="1816100"/>
            <a:chOff x="4645026" y="4051300"/>
            <a:chExt cx="2152650" cy="1816100"/>
          </a:xfrm>
        </p:grpSpPr>
        <p:sp>
          <p:nvSpPr>
            <p:cNvPr id="31" name="TextBox 30"/>
            <p:cNvSpPr txBox="1"/>
            <p:nvPr/>
          </p:nvSpPr>
          <p:spPr>
            <a:xfrm>
              <a:off x="4716463" y="428152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1" name="Freeform 208"/>
            <p:cNvSpPr>
              <a:spLocks noEditPoints="1"/>
            </p:cNvSpPr>
            <p:nvPr/>
          </p:nvSpPr>
          <p:spPr bwMode="auto">
            <a:xfrm>
              <a:off x="4645026" y="4051300"/>
              <a:ext cx="2152650" cy="1816100"/>
            </a:xfrm>
            <a:custGeom>
              <a:avLst/>
              <a:gdLst>
                <a:gd name="T0" fmla="*/ 653 w 678"/>
                <a:gd name="T1" fmla="*/ 183 h 572"/>
                <a:gd name="T2" fmla="*/ 484 w 678"/>
                <a:gd name="T3" fmla="*/ 85 h 572"/>
                <a:gd name="T4" fmla="*/ 434 w 678"/>
                <a:gd name="T5" fmla="*/ 85 h 572"/>
                <a:gd name="T6" fmla="*/ 281 w 678"/>
                <a:gd name="T7" fmla="*/ 173 h 572"/>
                <a:gd name="T8" fmla="*/ 251 w 678"/>
                <a:gd name="T9" fmla="*/ 173 h 572"/>
                <a:gd name="T10" fmla="*/ 230 w 678"/>
                <a:gd name="T11" fmla="*/ 162 h 572"/>
                <a:gd name="T12" fmla="*/ 215 w 678"/>
                <a:gd name="T13" fmla="*/ 136 h 572"/>
                <a:gd name="T14" fmla="*/ 215 w 678"/>
                <a:gd name="T15" fmla="*/ 76 h 572"/>
                <a:gd name="T16" fmla="*/ 200 w 678"/>
                <a:gd name="T17" fmla="*/ 50 h 572"/>
                <a:gd name="T18" fmla="*/ 122 w 678"/>
                <a:gd name="T19" fmla="*/ 5 h 572"/>
                <a:gd name="T20" fmla="*/ 92 w 678"/>
                <a:gd name="T21" fmla="*/ 5 h 572"/>
                <a:gd name="T22" fmla="*/ 15 w 678"/>
                <a:gd name="T23" fmla="*/ 50 h 572"/>
                <a:gd name="T24" fmla="*/ 0 w 678"/>
                <a:gd name="T25" fmla="*/ 76 h 572"/>
                <a:gd name="T26" fmla="*/ 0 w 678"/>
                <a:gd name="T27" fmla="*/ 166 h 572"/>
                <a:gd name="T28" fmla="*/ 15 w 678"/>
                <a:gd name="T29" fmla="*/ 192 h 572"/>
                <a:gd name="T30" fmla="*/ 92 w 678"/>
                <a:gd name="T31" fmla="*/ 237 h 572"/>
                <a:gd name="T32" fmla="*/ 122 w 678"/>
                <a:gd name="T33" fmla="*/ 237 h 572"/>
                <a:gd name="T34" fmla="*/ 174 w 678"/>
                <a:gd name="T35" fmla="*/ 208 h 572"/>
                <a:gd name="T36" fmla="*/ 204 w 678"/>
                <a:gd name="T37" fmla="*/ 208 h 572"/>
                <a:gd name="T38" fmla="*/ 224 w 678"/>
                <a:gd name="T39" fmla="*/ 219 h 572"/>
                <a:gd name="T40" fmla="*/ 239 w 678"/>
                <a:gd name="T41" fmla="*/ 245 h 572"/>
                <a:gd name="T42" fmla="*/ 239 w 678"/>
                <a:gd name="T43" fmla="*/ 422 h 572"/>
                <a:gd name="T44" fmla="*/ 264 w 678"/>
                <a:gd name="T45" fmla="*/ 465 h 572"/>
                <a:gd name="T46" fmla="*/ 434 w 678"/>
                <a:gd name="T47" fmla="*/ 563 h 572"/>
                <a:gd name="T48" fmla="*/ 484 w 678"/>
                <a:gd name="T49" fmla="*/ 563 h 572"/>
                <a:gd name="T50" fmla="*/ 653 w 678"/>
                <a:gd name="T51" fmla="*/ 465 h 572"/>
                <a:gd name="T52" fmla="*/ 678 w 678"/>
                <a:gd name="T53" fmla="*/ 422 h 572"/>
                <a:gd name="T54" fmla="*/ 678 w 678"/>
                <a:gd name="T55" fmla="*/ 226 h 572"/>
                <a:gd name="T56" fmla="*/ 653 w 678"/>
                <a:gd name="T57" fmla="*/ 183 h 572"/>
                <a:gd name="T58" fmla="*/ 107 w 678"/>
                <a:gd name="T59" fmla="*/ 185 h 572"/>
                <a:gd name="T60" fmla="*/ 43 w 678"/>
                <a:gd name="T61" fmla="*/ 121 h 572"/>
                <a:gd name="T62" fmla="*/ 107 w 678"/>
                <a:gd name="T63" fmla="*/ 57 h 572"/>
                <a:gd name="T64" fmla="*/ 172 w 678"/>
                <a:gd name="T65" fmla="*/ 121 h 572"/>
                <a:gd name="T66" fmla="*/ 107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53" y="183"/>
                  </a:moveTo>
                  <a:cubicBezTo>
                    <a:pt x="484" y="85"/>
                    <a:pt x="484" y="85"/>
                    <a:pt x="484" y="85"/>
                  </a:cubicBezTo>
                  <a:cubicBezTo>
                    <a:pt x="468" y="76"/>
                    <a:pt x="449" y="76"/>
                    <a:pt x="434" y="85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72" y="179"/>
                    <a:pt x="260" y="179"/>
                    <a:pt x="251" y="173"/>
                  </a:cubicBezTo>
                  <a:cubicBezTo>
                    <a:pt x="230" y="162"/>
                    <a:pt x="230" y="162"/>
                    <a:pt x="230" y="162"/>
                  </a:cubicBezTo>
                  <a:cubicBezTo>
                    <a:pt x="221" y="156"/>
                    <a:pt x="215" y="146"/>
                    <a:pt x="215" y="136"/>
                  </a:cubicBezTo>
                  <a:cubicBezTo>
                    <a:pt x="215" y="76"/>
                    <a:pt x="215" y="76"/>
                    <a:pt x="215" y="76"/>
                  </a:cubicBezTo>
                  <a:cubicBezTo>
                    <a:pt x="215" y="66"/>
                    <a:pt x="210" y="56"/>
                    <a:pt x="200" y="50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13" y="0"/>
                    <a:pt x="102" y="0"/>
                    <a:pt x="92" y="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5" y="56"/>
                    <a:pt x="0" y="66"/>
                    <a:pt x="0" y="7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7"/>
                    <a:pt x="5" y="187"/>
                    <a:pt x="15" y="192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2" y="243"/>
                    <a:pt x="113" y="243"/>
                    <a:pt x="122" y="23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83" y="202"/>
                    <a:pt x="195" y="202"/>
                    <a:pt x="204" y="208"/>
                  </a:cubicBezTo>
                  <a:cubicBezTo>
                    <a:pt x="224" y="219"/>
                    <a:pt x="224" y="219"/>
                    <a:pt x="224" y="219"/>
                  </a:cubicBezTo>
                  <a:cubicBezTo>
                    <a:pt x="234" y="225"/>
                    <a:pt x="239" y="235"/>
                    <a:pt x="239" y="245"/>
                  </a:cubicBezTo>
                  <a:cubicBezTo>
                    <a:pt x="239" y="422"/>
                    <a:pt x="239" y="422"/>
                    <a:pt x="239" y="422"/>
                  </a:cubicBezTo>
                  <a:cubicBezTo>
                    <a:pt x="239" y="439"/>
                    <a:pt x="249" y="456"/>
                    <a:pt x="264" y="465"/>
                  </a:cubicBezTo>
                  <a:cubicBezTo>
                    <a:pt x="434" y="563"/>
                    <a:pt x="434" y="563"/>
                    <a:pt x="434" y="563"/>
                  </a:cubicBezTo>
                  <a:cubicBezTo>
                    <a:pt x="449" y="572"/>
                    <a:pt x="468" y="572"/>
                    <a:pt x="484" y="563"/>
                  </a:cubicBezTo>
                  <a:cubicBezTo>
                    <a:pt x="653" y="465"/>
                    <a:pt x="653" y="465"/>
                    <a:pt x="653" y="465"/>
                  </a:cubicBezTo>
                  <a:cubicBezTo>
                    <a:pt x="668" y="456"/>
                    <a:pt x="678" y="439"/>
                    <a:pt x="678" y="422"/>
                  </a:cubicBezTo>
                  <a:cubicBezTo>
                    <a:pt x="678" y="226"/>
                    <a:pt x="678" y="226"/>
                    <a:pt x="678" y="226"/>
                  </a:cubicBezTo>
                  <a:cubicBezTo>
                    <a:pt x="678" y="208"/>
                    <a:pt x="668" y="192"/>
                    <a:pt x="653" y="183"/>
                  </a:cubicBezTo>
                  <a:close/>
                  <a:moveTo>
                    <a:pt x="107" y="185"/>
                  </a:moveTo>
                  <a:cubicBezTo>
                    <a:pt x="72" y="185"/>
                    <a:pt x="43" y="157"/>
                    <a:pt x="43" y="121"/>
                  </a:cubicBezTo>
                  <a:cubicBezTo>
                    <a:pt x="43" y="86"/>
                    <a:pt x="72" y="57"/>
                    <a:pt x="107" y="57"/>
                  </a:cubicBezTo>
                  <a:cubicBezTo>
                    <a:pt x="143" y="57"/>
                    <a:pt x="172" y="86"/>
                    <a:pt x="172" y="121"/>
                  </a:cubicBezTo>
                  <a:cubicBezTo>
                    <a:pt x="172" y="157"/>
                    <a:pt x="143" y="185"/>
                    <a:pt x="107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211"/>
            <p:cNvSpPr>
              <a:spLocks noChangeArrowheads="1"/>
            </p:cNvSpPr>
            <p:nvPr/>
          </p:nvSpPr>
          <p:spPr bwMode="auto">
            <a:xfrm>
              <a:off x="5813426" y="44799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12"/>
            <p:cNvSpPr>
              <a:spLocks noEditPoints="1"/>
            </p:cNvSpPr>
            <p:nvPr/>
          </p:nvSpPr>
          <p:spPr bwMode="auto">
            <a:xfrm>
              <a:off x="5934076" y="4635500"/>
              <a:ext cx="330200" cy="279400"/>
            </a:xfrm>
            <a:custGeom>
              <a:avLst/>
              <a:gdLst>
                <a:gd name="T0" fmla="*/ 37 w 104"/>
                <a:gd name="T1" fmla="*/ 57 h 88"/>
                <a:gd name="T2" fmla="*/ 37 w 104"/>
                <a:gd name="T3" fmla="*/ 88 h 88"/>
                <a:gd name="T4" fmla="*/ 60 w 104"/>
                <a:gd name="T5" fmla="*/ 88 h 88"/>
                <a:gd name="T6" fmla="*/ 60 w 104"/>
                <a:gd name="T7" fmla="*/ 60 h 88"/>
                <a:gd name="T8" fmla="*/ 50 w 104"/>
                <a:gd name="T9" fmla="*/ 70 h 88"/>
                <a:gd name="T10" fmla="*/ 37 w 104"/>
                <a:gd name="T11" fmla="*/ 57 h 88"/>
                <a:gd name="T12" fmla="*/ 5 w 104"/>
                <a:gd name="T13" fmla="*/ 84 h 88"/>
                <a:gd name="T14" fmla="*/ 9 w 104"/>
                <a:gd name="T15" fmla="*/ 88 h 88"/>
                <a:gd name="T16" fmla="*/ 28 w 104"/>
                <a:gd name="T17" fmla="*/ 88 h 88"/>
                <a:gd name="T18" fmla="*/ 28 w 104"/>
                <a:gd name="T19" fmla="*/ 48 h 88"/>
                <a:gd name="T20" fmla="*/ 5 w 104"/>
                <a:gd name="T21" fmla="*/ 71 h 88"/>
                <a:gd name="T22" fmla="*/ 5 w 104"/>
                <a:gd name="T23" fmla="*/ 84 h 88"/>
                <a:gd name="T24" fmla="*/ 84 w 104"/>
                <a:gd name="T25" fmla="*/ 1 h 88"/>
                <a:gd name="T26" fmla="*/ 80 w 104"/>
                <a:gd name="T27" fmla="*/ 6 h 88"/>
                <a:gd name="T28" fmla="*/ 84 w 104"/>
                <a:gd name="T29" fmla="*/ 10 h 88"/>
                <a:gd name="T30" fmla="*/ 89 w 104"/>
                <a:gd name="T31" fmla="*/ 9 h 88"/>
                <a:gd name="T32" fmla="*/ 50 w 104"/>
                <a:gd name="T33" fmla="*/ 48 h 88"/>
                <a:gd name="T34" fmla="*/ 28 w 104"/>
                <a:gd name="T35" fmla="*/ 25 h 88"/>
                <a:gd name="T36" fmla="*/ 2 w 104"/>
                <a:gd name="T37" fmla="*/ 51 h 88"/>
                <a:gd name="T38" fmla="*/ 2 w 104"/>
                <a:gd name="T39" fmla="*/ 57 h 88"/>
                <a:gd name="T40" fmla="*/ 8 w 104"/>
                <a:gd name="T41" fmla="*/ 57 h 88"/>
                <a:gd name="T42" fmla="*/ 28 w 104"/>
                <a:gd name="T43" fmla="*/ 37 h 88"/>
                <a:gd name="T44" fmla="*/ 50 w 104"/>
                <a:gd name="T45" fmla="*/ 59 h 88"/>
                <a:gd name="T46" fmla="*/ 95 w 104"/>
                <a:gd name="T47" fmla="*/ 15 h 88"/>
                <a:gd name="T48" fmla="*/ 94 w 104"/>
                <a:gd name="T49" fmla="*/ 20 h 88"/>
                <a:gd name="T50" fmla="*/ 98 w 104"/>
                <a:gd name="T51" fmla="*/ 24 h 88"/>
                <a:gd name="T52" fmla="*/ 98 w 104"/>
                <a:gd name="T53" fmla="*/ 24 h 88"/>
                <a:gd name="T54" fmla="*/ 102 w 104"/>
                <a:gd name="T55" fmla="*/ 20 h 88"/>
                <a:gd name="T56" fmla="*/ 104 w 104"/>
                <a:gd name="T57" fmla="*/ 0 h 88"/>
                <a:gd name="T58" fmla="*/ 84 w 104"/>
                <a:gd name="T59" fmla="*/ 1 h 88"/>
                <a:gd name="T60" fmla="*/ 70 w 104"/>
                <a:gd name="T61" fmla="*/ 51 h 88"/>
                <a:gd name="T62" fmla="*/ 70 w 104"/>
                <a:gd name="T63" fmla="*/ 88 h 88"/>
                <a:gd name="T64" fmla="*/ 89 w 104"/>
                <a:gd name="T65" fmla="*/ 88 h 88"/>
                <a:gd name="T66" fmla="*/ 93 w 104"/>
                <a:gd name="T67" fmla="*/ 84 h 88"/>
                <a:gd name="T68" fmla="*/ 93 w 104"/>
                <a:gd name="T69" fmla="*/ 28 h 88"/>
                <a:gd name="T70" fmla="*/ 73 w 104"/>
                <a:gd name="T71" fmla="*/ 48 h 88"/>
                <a:gd name="T72" fmla="*/ 70 w 104"/>
                <a:gd name="T73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88">
                  <a:moveTo>
                    <a:pt x="37" y="57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37" y="57"/>
                  </a:lnTo>
                  <a:close/>
                  <a:moveTo>
                    <a:pt x="5" y="84"/>
                  </a:moveTo>
                  <a:cubicBezTo>
                    <a:pt x="5" y="86"/>
                    <a:pt x="7" y="88"/>
                    <a:pt x="9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71"/>
                    <a:pt x="5" y="71"/>
                    <a:pt x="5" y="71"/>
                  </a:cubicBezTo>
                  <a:lnTo>
                    <a:pt x="5" y="84"/>
                  </a:lnTo>
                  <a:close/>
                  <a:moveTo>
                    <a:pt x="84" y="1"/>
                  </a:moveTo>
                  <a:cubicBezTo>
                    <a:pt x="81" y="2"/>
                    <a:pt x="80" y="4"/>
                    <a:pt x="80" y="6"/>
                  </a:cubicBezTo>
                  <a:cubicBezTo>
                    <a:pt x="80" y="8"/>
                    <a:pt x="82" y="10"/>
                    <a:pt x="84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3"/>
                    <a:pt x="0" y="55"/>
                    <a:pt x="2" y="57"/>
                  </a:cubicBezTo>
                  <a:cubicBezTo>
                    <a:pt x="4" y="59"/>
                    <a:pt x="6" y="59"/>
                    <a:pt x="8" y="5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2"/>
                    <a:pt x="96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0" y="24"/>
                    <a:pt x="102" y="22"/>
                    <a:pt x="102" y="2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84" y="1"/>
                  </a:lnTo>
                  <a:close/>
                  <a:moveTo>
                    <a:pt x="70" y="51"/>
                  </a:moveTo>
                  <a:cubicBezTo>
                    <a:pt x="70" y="88"/>
                    <a:pt x="70" y="88"/>
                    <a:pt x="7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91" y="88"/>
                    <a:pt x="93" y="86"/>
                    <a:pt x="93" y="84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73" y="48"/>
                    <a:pt x="73" y="48"/>
                    <a:pt x="73" y="48"/>
                  </a:cubicBezTo>
                  <a:lnTo>
                    <a:pt x="70" y="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28528" y="5149630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account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7"/>
          <p:cNvSpPr/>
          <p:nvPr/>
        </p:nvSpPr>
        <p:spPr bwMode="auto">
          <a:xfrm>
            <a:off x="6448426" y="5681755"/>
            <a:ext cx="1928813" cy="139700"/>
          </a:xfrm>
          <a:custGeom>
            <a:avLst/>
            <a:gdLst>
              <a:gd name="T0" fmla="*/ 1215 w 1215"/>
              <a:gd name="T1" fmla="*/ 88 h 88"/>
              <a:gd name="T2" fmla="*/ 52 w 1215"/>
              <a:gd name="T3" fmla="*/ 88 h 88"/>
              <a:gd name="T4" fmla="*/ 0 w 12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1215" y="88"/>
                </a:moveTo>
                <a:lnTo>
                  <a:pt x="52" y="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18"/>
          <p:cNvSpPr/>
          <p:nvPr/>
        </p:nvSpPr>
        <p:spPr bwMode="auto">
          <a:xfrm>
            <a:off x="766763" y="2114777"/>
            <a:ext cx="1928813" cy="139700"/>
          </a:xfrm>
          <a:custGeom>
            <a:avLst/>
            <a:gdLst>
              <a:gd name="T0" fmla="*/ 0 w 1215"/>
              <a:gd name="T1" fmla="*/ 0 h 88"/>
              <a:gd name="T2" fmla="*/ 1163 w 1215"/>
              <a:gd name="T3" fmla="*/ 0 h 88"/>
              <a:gd name="T4" fmla="*/ 1215 w 12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0" y="0"/>
                </a:moveTo>
                <a:lnTo>
                  <a:pt x="1163" y="0"/>
                </a:lnTo>
                <a:lnTo>
                  <a:pt x="1215" y="88"/>
                </a:lnTo>
              </a:path>
            </a:pathLst>
          </a:custGeom>
          <a:noFill/>
          <a:ln w="3175" cap="flat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19"/>
          <p:cNvSpPr/>
          <p:nvPr/>
        </p:nvSpPr>
        <p:spPr bwMode="auto">
          <a:xfrm>
            <a:off x="766763" y="5681755"/>
            <a:ext cx="1928813" cy="139700"/>
          </a:xfrm>
          <a:custGeom>
            <a:avLst/>
            <a:gdLst>
              <a:gd name="T0" fmla="*/ 0 w 1215"/>
              <a:gd name="T1" fmla="*/ 88 h 88"/>
              <a:gd name="T2" fmla="*/ 1163 w 1215"/>
              <a:gd name="T3" fmla="*/ 88 h 88"/>
              <a:gd name="T4" fmla="*/ 1215 w 12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0" y="88"/>
                </a:moveTo>
                <a:lnTo>
                  <a:pt x="1163" y="88"/>
                </a:lnTo>
                <a:lnTo>
                  <a:pt x="1215" y="0"/>
                </a:lnTo>
              </a:path>
            </a:pathLst>
          </a:custGeom>
          <a:noFill/>
          <a:ln w="3175" cap="flat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20"/>
          <p:cNvSpPr/>
          <p:nvPr/>
        </p:nvSpPr>
        <p:spPr bwMode="auto">
          <a:xfrm>
            <a:off x="6448426" y="2114777"/>
            <a:ext cx="1928813" cy="139700"/>
          </a:xfrm>
          <a:custGeom>
            <a:avLst/>
            <a:gdLst>
              <a:gd name="T0" fmla="*/ 1215 w 1215"/>
              <a:gd name="T1" fmla="*/ 0 h 88"/>
              <a:gd name="T2" fmla="*/ 52 w 1215"/>
              <a:gd name="T3" fmla="*/ 0 h 88"/>
              <a:gd name="T4" fmla="*/ 0 w 12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1215" y="0"/>
                </a:moveTo>
                <a:lnTo>
                  <a:pt x="52" y="0"/>
                </a:lnTo>
                <a:lnTo>
                  <a:pt x="0" y="88"/>
                </a:lnTo>
              </a:path>
            </a:pathLst>
          </a:custGeom>
          <a:noFill/>
          <a:ln w="3175" cap="flat">
            <a:solidFill>
              <a:schemeClr val="accent4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55334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DengXian" charset="-122"/>
                <a:ea typeface="DengXian" charset="-122"/>
                <a:cs typeface="DengXian" charset="-122"/>
              </a:rPr>
              <a:t>爱好者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189" y="2213202"/>
            <a:ext cx="177596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搜索账号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添加coworker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讨论交流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89" y="1781399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coworker交流界面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621896" y="2114777"/>
            <a:ext cx="180975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756851" y="2213202"/>
            <a:ext cx="1775962" cy="1149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推送内容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项目进度提醒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56851" y="1781399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右边消息栏</a:t>
            </a: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8341130" y="2114777"/>
            <a:ext cx="180975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189" y="4446287"/>
            <a:ext cx="1775962" cy="12545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邀请合作者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搜索项目号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申请加入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189" y="5916955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项目界面</a:t>
            </a: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621896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756851" y="4446287"/>
            <a:ext cx="1775962" cy="12545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收藏夹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退出登录</a:t>
            </a:r>
            <a:endParaRPr lang="en-US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756851" y="5916955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头像下拉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341130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38401" y="1847850"/>
            <a:ext cx="4267200" cy="4267200"/>
            <a:chOff x="2438401" y="1847850"/>
            <a:chExt cx="4267200" cy="4267200"/>
          </a:xfrm>
        </p:grpSpPr>
        <p:sp>
          <p:nvSpPr>
            <p:cNvPr id="34" name="Freeform 202"/>
            <p:cNvSpPr>
              <a:spLocks noEditPoints="1"/>
            </p:cNvSpPr>
            <p:nvPr/>
          </p:nvSpPr>
          <p:spPr bwMode="auto">
            <a:xfrm>
              <a:off x="2438401" y="1847850"/>
              <a:ext cx="4267200" cy="4267200"/>
            </a:xfrm>
            <a:custGeom>
              <a:avLst/>
              <a:gdLst>
                <a:gd name="T0" fmla="*/ 672 w 1344"/>
                <a:gd name="T1" fmla="*/ 1344 h 1344"/>
                <a:gd name="T2" fmla="*/ 0 w 1344"/>
                <a:gd name="T3" fmla="*/ 672 h 1344"/>
                <a:gd name="T4" fmla="*/ 672 w 1344"/>
                <a:gd name="T5" fmla="*/ 0 h 1344"/>
                <a:gd name="T6" fmla="*/ 1344 w 1344"/>
                <a:gd name="T7" fmla="*/ 672 h 1344"/>
                <a:gd name="T8" fmla="*/ 672 w 1344"/>
                <a:gd name="T9" fmla="*/ 1344 h 1344"/>
                <a:gd name="T10" fmla="*/ 672 w 1344"/>
                <a:gd name="T11" fmla="*/ 40 h 1344"/>
                <a:gd name="T12" fmla="*/ 40 w 1344"/>
                <a:gd name="T13" fmla="*/ 672 h 1344"/>
                <a:gd name="T14" fmla="*/ 672 w 1344"/>
                <a:gd name="T15" fmla="*/ 1304 h 1344"/>
                <a:gd name="T16" fmla="*/ 1304 w 1344"/>
                <a:gd name="T17" fmla="*/ 672 h 1344"/>
                <a:gd name="T18" fmla="*/ 672 w 1344"/>
                <a:gd name="T19" fmla="*/ 4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1344"/>
                  </a:moveTo>
                  <a:cubicBezTo>
                    <a:pt x="301" y="1344"/>
                    <a:pt x="0" y="1042"/>
                    <a:pt x="0" y="672"/>
                  </a:cubicBezTo>
                  <a:cubicBezTo>
                    <a:pt x="0" y="301"/>
                    <a:pt x="301" y="0"/>
                    <a:pt x="672" y="0"/>
                  </a:cubicBezTo>
                  <a:cubicBezTo>
                    <a:pt x="1043" y="0"/>
                    <a:pt x="1344" y="301"/>
                    <a:pt x="1344" y="672"/>
                  </a:cubicBezTo>
                  <a:cubicBezTo>
                    <a:pt x="1344" y="1042"/>
                    <a:pt x="1043" y="1344"/>
                    <a:pt x="672" y="1344"/>
                  </a:cubicBezTo>
                  <a:close/>
                  <a:moveTo>
                    <a:pt x="672" y="40"/>
                  </a:moveTo>
                  <a:cubicBezTo>
                    <a:pt x="324" y="40"/>
                    <a:pt x="40" y="323"/>
                    <a:pt x="40" y="672"/>
                  </a:cubicBezTo>
                  <a:cubicBezTo>
                    <a:pt x="40" y="1020"/>
                    <a:pt x="324" y="1304"/>
                    <a:pt x="672" y="1304"/>
                  </a:cubicBezTo>
                  <a:cubicBezTo>
                    <a:pt x="1020" y="1304"/>
                    <a:pt x="1304" y="1020"/>
                    <a:pt x="1304" y="672"/>
                  </a:cubicBezTo>
                  <a:cubicBezTo>
                    <a:pt x="1304" y="323"/>
                    <a:pt x="1020" y="40"/>
                    <a:pt x="672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03"/>
            <p:cNvSpPr>
              <a:spLocks noEditPoints="1"/>
            </p:cNvSpPr>
            <p:nvPr/>
          </p:nvSpPr>
          <p:spPr bwMode="auto">
            <a:xfrm>
              <a:off x="3267076" y="2676525"/>
              <a:ext cx="2609850" cy="2609850"/>
            </a:xfrm>
            <a:custGeom>
              <a:avLst/>
              <a:gdLst>
                <a:gd name="T0" fmla="*/ 411 w 822"/>
                <a:gd name="T1" fmla="*/ 822 h 822"/>
                <a:gd name="T2" fmla="*/ 0 w 822"/>
                <a:gd name="T3" fmla="*/ 411 h 822"/>
                <a:gd name="T4" fmla="*/ 411 w 822"/>
                <a:gd name="T5" fmla="*/ 0 h 822"/>
                <a:gd name="T6" fmla="*/ 822 w 822"/>
                <a:gd name="T7" fmla="*/ 411 h 822"/>
                <a:gd name="T8" fmla="*/ 411 w 822"/>
                <a:gd name="T9" fmla="*/ 822 h 822"/>
                <a:gd name="T10" fmla="*/ 411 w 822"/>
                <a:gd name="T11" fmla="*/ 40 h 822"/>
                <a:gd name="T12" fmla="*/ 40 w 822"/>
                <a:gd name="T13" fmla="*/ 411 h 822"/>
                <a:gd name="T14" fmla="*/ 411 w 822"/>
                <a:gd name="T15" fmla="*/ 782 h 822"/>
                <a:gd name="T16" fmla="*/ 782 w 822"/>
                <a:gd name="T17" fmla="*/ 411 h 822"/>
                <a:gd name="T18" fmla="*/ 411 w 822"/>
                <a:gd name="T19" fmla="*/ 4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2" h="822">
                  <a:moveTo>
                    <a:pt x="411" y="822"/>
                  </a:moveTo>
                  <a:cubicBezTo>
                    <a:pt x="184" y="822"/>
                    <a:pt x="0" y="638"/>
                    <a:pt x="0" y="411"/>
                  </a:cubicBezTo>
                  <a:cubicBezTo>
                    <a:pt x="0" y="184"/>
                    <a:pt x="184" y="0"/>
                    <a:pt x="411" y="0"/>
                  </a:cubicBezTo>
                  <a:cubicBezTo>
                    <a:pt x="638" y="0"/>
                    <a:pt x="822" y="184"/>
                    <a:pt x="822" y="411"/>
                  </a:cubicBezTo>
                  <a:cubicBezTo>
                    <a:pt x="822" y="638"/>
                    <a:pt x="638" y="822"/>
                    <a:pt x="411" y="822"/>
                  </a:cubicBezTo>
                  <a:close/>
                  <a:moveTo>
                    <a:pt x="411" y="40"/>
                  </a:moveTo>
                  <a:cubicBezTo>
                    <a:pt x="206" y="40"/>
                    <a:pt x="40" y="206"/>
                    <a:pt x="40" y="411"/>
                  </a:cubicBezTo>
                  <a:cubicBezTo>
                    <a:pt x="40" y="616"/>
                    <a:pt x="206" y="782"/>
                    <a:pt x="411" y="782"/>
                  </a:cubicBezTo>
                  <a:cubicBezTo>
                    <a:pt x="616" y="782"/>
                    <a:pt x="782" y="616"/>
                    <a:pt x="782" y="411"/>
                  </a:cubicBezTo>
                  <a:cubicBezTo>
                    <a:pt x="782" y="206"/>
                    <a:pt x="616" y="40"/>
                    <a:pt x="411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04"/>
            <p:cNvSpPr>
              <a:spLocks noEditPoints="1"/>
            </p:cNvSpPr>
            <p:nvPr/>
          </p:nvSpPr>
          <p:spPr bwMode="auto">
            <a:xfrm>
              <a:off x="2851151" y="2260600"/>
              <a:ext cx="3441700" cy="3438525"/>
            </a:xfrm>
            <a:custGeom>
              <a:avLst/>
              <a:gdLst>
                <a:gd name="T0" fmla="*/ 542 w 1084"/>
                <a:gd name="T1" fmla="*/ 1083 h 1083"/>
                <a:gd name="T2" fmla="*/ 0 w 1084"/>
                <a:gd name="T3" fmla="*/ 542 h 1083"/>
                <a:gd name="T4" fmla="*/ 542 w 1084"/>
                <a:gd name="T5" fmla="*/ 0 h 1083"/>
                <a:gd name="T6" fmla="*/ 1084 w 1084"/>
                <a:gd name="T7" fmla="*/ 542 h 1083"/>
                <a:gd name="T8" fmla="*/ 542 w 1084"/>
                <a:gd name="T9" fmla="*/ 1083 h 1083"/>
                <a:gd name="T10" fmla="*/ 542 w 1084"/>
                <a:gd name="T11" fmla="*/ 40 h 1083"/>
                <a:gd name="T12" fmla="*/ 40 w 1084"/>
                <a:gd name="T13" fmla="*/ 542 h 1083"/>
                <a:gd name="T14" fmla="*/ 542 w 1084"/>
                <a:gd name="T15" fmla="*/ 1043 h 1083"/>
                <a:gd name="T16" fmla="*/ 1044 w 1084"/>
                <a:gd name="T17" fmla="*/ 542 h 1083"/>
                <a:gd name="T18" fmla="*/ 542 w 1084"/>
                <a:gd name="T19" fmla="*/ 4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4" h="1083">
                  <a:moveTo>
                    <a:pt x="542" y="1083"/>
                  </a:moveTo>
                  <a:cubicBezTo>
                    <a:pt x="243" y="1083"/>
                    <a:pt x="0" y="841"/>
                    <a:pt x="0" y="542"/>
                  </a:cubicBezTo>
                  <a:cubicBezTo>
                    <a:pt x="0" y="243"/>
                    <a:pt x="243" y="0"/>
                    <a:pt x="542" y="0"/>
                  </a:cubicBezTo>
                  <a:cubicBezTo>
                    <a:pt x="841" y="0"/>
                    <a:pt x="1084" y="243"/>
                    <a:pt x="1084" y="542"/>
                  </a:cubicBezTo>
                  <a:cubicBezTo>
                    <a:pt x="1084" y="841"/>
                    <a:pt x="841" y="1083"/>
                    <a:pt x="542" y="1083"/>
                  </a:cubicBezTo>
                  <a:close/>
                  <a:moveTo>
                    <a:pt x="542" y="40"/>
                  </a:moveTo>
                  <a:cubicBezTo>
                    <a:pt x="265" y="40"/>
                    <a:pt x="40" y="265"/>
                    <a:pt x="40" y="542"/>
                  </a:cubicBezTo>
                  <a:cubicBezTo>
                    <a:pt x="40" y="818"/>
                    <a:pt x="265" y="1043"/>
                    <a:pt x="542" y="1043"/>
                  </a:cubicBezTo>
                  <a:cubicBezTo>
                    <a:pt x="819" y="1043"/>
                    <a:pt x="1044" y="818"/>
                    <a:pt x="1044" y="542"/>
                  </a:cubicBezTo>
                  <a:cubicBezTo>
                    <a:pt x="1044" y="265"/>
                    <a:pt x="819" y="40"/>
                    <a:pt x="54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46326" y="2073275"/>
            <a:ext cx="2152650" cy="1812925"/>
            <a:chOff x="2346326" y="2073275"/>
            <a:chExt cx="2152650" cy="1812925"/>
          </a:xfrm>
        </p:grpSpPr>
        <p:sp>
          <p:nvSpPr>
            <p:cNvPr id="32" name="TextBox 31"/>
            <p:cNvSpPr txBox="1"/>
            <p:nvPr/>
          </p:nvSpPr>
          <p:spPr>
            <a:xfrm>
              <a:off x="3892106" y="334397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8" name="Freeform 205"/>
            <p:cNvSpPr>
              <a:spLocks noEditPoints="1"/>
            </p:cNvSpPr>
            <p:nvPr/>
          </p:nvSpPr>
          <p:spPr bwMode="auto">
            <a:xfrm>
              <a:off x="2346326" y="2073275"/>
              <a:ext cx="2152650" cy="1812925"/>
            </a:xfrm>
            <a:custGeom>
              <a:avLst/>
              <a:gdLst>
                <a:gd name="T0" fmla="*/ 663 w 678"/>
                <a:gd name="T1" fmla="*/ 379 h 571"/>
                <a:gd name="T2" fmla="*/ 586 w 678"/>
                <a:gd name="T3" fmla="*/ 334 h 571"/>
                <a:gd name="T4" fmla="*/ 556 w 678"/>
                <a:gd name="T5" fmla="*/ 334 h 571"/>
                <a:gd name="T6" fmla="*/ 504 w 678"/>
                <a:gd name="T7" fmla="*/ 364 h 571"/>
                <a:gd name="T8" fmla="*/ 474 w 678"/>
                <a:gd name="T9" fmla="*/ 364 h 571"/>
                <a:gd name="T10" fmla="*/ 454 w 678"/>
                <a:gd name="T11" fmla="*/ 352 h 571"/>
                <a:gd name="T12" fmla="*/ 439 w 678"/>
                <a:gd name="T13" fmla="*/ 326 h 571"/>
                <a:gd name="T14" fmla="*/ 439 w 678"/>
                <a:gd name="T15" fmla="*/ 150 h 571"/>
                <a:gd name="T16" fmla="*/ 414 w 678"/>
                <a:gd name="T17" fmla="*/ 106 h 571"/>
                <a:gd name="T18" fmla="*/ 244 w 678"/>
                <a:gd name="T19" fmla="*/ 9 h 571"/>
                <a:gd name="T20" fmla="*/ 194 w 678"/>
                <a:gd name="T21" fmla="*/ 9 h 571"/>
                <a:gd name="T22" fmla="*/ 25 w 678"/>
                <a:gd name="T23" fmla="*/ 106 h 571"/>
                <a:gd name="T24" fmla="*/ 0 w 678"/>
                <a:gd name="T25" fmla="*/ 150 h 571"/>
                <a:gd name="T26" fmla="*/ 0 w 678"/>
                <a:gd name="T27" fmla="*/ 345 h 571"/>
                <a:gd name="T28" fmla="*/ 25 w 678"/>
                <a:gd name="T29" fmla="*/ 388 h 571"/>
                <a:gd name="T30" fmla="*/ 194 w 678"/>
                <a:gd name="T31" fmla="*/ 486 h 571"/>
                <a:gd name="T32" fmla="*/ 244 w 678"/>
                <a:gd name="T33" fmla="*/ 486 h 571"/>
                <a:gd name="T34" fmla="*/ 397 w 678"/>
                <a:gd name="T35" fmla="*/ 398 h 571"/>
                <a:gd name="T36" fmla="*/ 427 w 678"/>
                <a:gd name="T37" fmla="*/ 398 h 571"/>
                <a:gd name="T38" fmla="*/ 448 w 678"/>
                <a:gd name="T39" fmla="*/ 410 h 571"/>
                <a:gd name="T40" fmla="*/ 463 w 678"/>
                <a:gd name="T41" fmla="*/ 436 h 571"/>
                <a:gd name="T42" fmla="*/ 463 w 678"/>
                <a:gd name="T43" fmla="*/ 495 h 571"/>
                <a:gd name="T44" fmla="*/ 478 w 678"/>
                <a:gd name="T45" fmla="*/ 521 h 571"/>
                <a:gd name="T46" fmla="*/ 556 w 678"/>
                <a:gd name="T47" fmla="*/ 566 h 571"/>
                <a:gd name="T48" fmla="*/ 586 w 678"/>
                <a:gd name="T49" fmla="*/ 566 h 571"/>
                <a:gd name="T50" fmla="*/ 663 w 678"/>
                <a:gd name="T51" fmla="*/ 521 h 571"/>
                <a:gd name="T52" fmla="*/ 678 w 678"/>
                <a:gd name="T53" fmla="*/ 495 h 571"/>
                <a:gd name="T54" fmla="*/ 678 w 678"/>
                <a:gd name="T55" fmla="*/ 405 h 571"/>
                <a:gd name="T56" fmla="*/ 663 w 678"/>
                <a:gd name="T57" fmla="*/ 379 h 571"/>
                <a:gd name="T58" fmla="*/ 571 w 678"/>
                <a:gd name="T59" fmla="*/ 514 h 571"/>
                <a:gd name="T60" fmla="*/ 506 w 678"/>
                <a:gd name="T61" fmla="*/ 450 h 571"/>
                <a:gd name="T62" fmla="*/ 571 w 678"/>
                <a:gd name="T63" fmla="*/ 386 h 571"/>
                <a:gd name="T64" fmla="*/ 635 w 678"/>
                <a:gd name="T65" fmla="*/ 450 h 571"/>
                <a:gd name="T66" fmla="*/ 571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63" y="379"/>
                  </a:moveTo>
                  <a:cubicBezTo>
                    <a:pt x="586" y="334"/>
                    <a:pt x="586" y="334"/>
                    <a:pt x="586" y="334"/>
                  </a:cubicBezTo>
                  <a:cubicBezTo>
                    <a:pt x="576" y="329"/>
                    <a:pt x="565" y="329"/>
                    <a:pt x="556" y="33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495" y="369"/>
                    <a:pt x="483" y="369"/>
                    <a:pt x="474" y="364"/>
                  </a:cubicBezTo>
                  <a:cubicBezTo>
                    <a:pt x="454" y="352"/>
                    <a:pt x="454" y="352"/>
                    <a:pt x="454" y="352"/>
                  </a:cubicBezTo>
                  <a:cubicBezTo>
                    <a:pt x="444" y="346"/>
                    <a:pt x="439" y="337"/>
                    <a:pt x="439" y="326"/>
                  </a:cubicBezTo>
                  <a:cubicBezTo>
                    <a:pt x="439" y="150"/>
                    <a:pt x="439" y="150"/>
                    <a:pt x="439" y="150"/>
                  </a:cubicBezTo>
                  <a:cubicBezTo>
                    <a:pt x="439" y="132"/>
                    <a:pt x="429" y="115"/>
                    <a:pt x="414" y="106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29" y="0"/>
                    <a:pt x="210" y="0"/>
                    <a:pt x="194" y="9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0" y="115"/>
                    <a:pt x="0" y="132"/>
                    <a:pt x="0" y="150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63"/>
                    <a:pt x="10" y="379"/>
                    <a:pt x="25" y="388"/>
                  </a:cubicBezTo>
                  <a:cubicBezTo>
                    <a:pt x="194" y="486"/>
                    <a:pt x="194" y="486"/>
                    <a:pt x="194" y="486"/>
                  </a:cubicBezTo>
                  <a:cubicBezTo>
                    <a:pt x="210" y="495"/>
                    <a:pt x="229" y="495"/>
                    <a:pt x="244" y="486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406" y="392"/>
                    <a:pt x="418" y="392"/>
                    <a:pt x="427" y="398"/>
                  </a:cubicBezTo>
                  <a:cubicBezTo>
                    <a:pt x="448" y="410"/>
                    <a:pt x="448" y="410"/>
                    <a:pt x="448" y="410"/>
                  </a:cubicBezTo>
                  <a:cubicBezTo>
                    <a:pt x="457" y="415"/>
                    <a:pt x="463" y="425"/>
                    <a:pt x="463" y="436"/>
                  </a:cubicBezTo>
                  <a:cubicBezTo>
                    <a:pt x="463" y="495"/>
                    <a:pt x="463" y="495"/>
                    <a:pt x="463" y="495"/>
                  </a:cubicBezTo>
                  <a:cubicBezTo>
                    <a:pt x="463" y="506"/>
                    <a:pt x="468" y="515"/>
                    <a:pt x="478" y="521"/>
                  </a:cubicBezTo>
                  <a:cubicBezTo>
                    <a:pt x="556" y="566"/>
                    <a:pt x="556" y="566"/>
                    <a:pt x="556" y="566"/>
                  </a:cubicBezTo>
                  <a:cubicBezTo>
                    <a:pt x="565" y="571"/>
                    <a:pt x="576" y="571"/>
                    <a:pt x="586" y="566"/>
                  </a:cubicBezTo>
                  <a:cubicBezTo>
                    <a:pt x="663" y="521"/>
                    <a:pt x="663" y="521"/>
                    <a:pt x="663" y="521"/>
                  </a:cubicBezTo>
                  <a:cubicBezTo>
                    <a:pt x="673" y="515"/>
                    <a:pt x="678" y="506"/>
                    <a:pt x="678" y="495"/>
                  </a:cubicBezTo>
                  <a:cubicBezTo>
                    <a:pt x="678" y="405"/>
                    <a:pt x="678" y="405"/>
                    <a:pt x="678" y="405"/>
                  </a:cubicBezTo>
                  <a:cubicBezTo>
                    <a:pt x="678" y="394"/>
                    <a:pt x="673" y="384"/>
                    <a:pt x="663" y="379"/>
                  </a:cubicBezTo>
                  <a:close/>
                  <a:moveTo>
                    <a:pt x="571" y="514"/>
                  </a:moveTo>
                  <a:cubicBezTo>
                    <a:pt x="535" y="514"/>
                    <a:pt x="506" y="485"/>
                    <a:pt x="506" y="450"/>
                  </a:cubicBezTo>
                  <a:cubicBezTo>
                    <a:pt x="506" y="414"/>
                    <a:pt x="535" y="386"/>
                    <a:pt x="571" y="386"/>
                  </a:cubicBezTo>
                  <a:cubicBezTo>
                    <a:pt x="606" y="386"/>
                    <a:pt x="635" y="414"/>
                    <a:pt x="635" y="450"/>
                  </a:cubicBezTo>
                  <a:cubicBezTo>
                    <a:pt x="635" y="485"/>
                    <a:pt x="606" y="514"/>
                    <a:pt x="571" y="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213"/>
            <p:cNvSpPr>
              <a:spLocks noChangeArrowheads="1"/>
            </p:cNvSpPr>
            <p:nvPr/>
          </p:nvSpPr>
          <p:spPr bwMode="auto">
            <a:xfrm>
              <a:off x="2755901" y="22574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214"/>
            <p:cNvSpPr>
              <a:spLocks noEditPoints="1"/>
            </p:cNvSpPr>
            <p:nvPr/>
          </p:nvSpPr>
          <p:spPr bwMode="auto">
            <a:xfrm>
              <a:off x="2914651" y="2371725"/>
              <a:ext cx="254000" cy="368300"/>
            </a:xfrm>
            <a:custGeom>
              <a:avLst/>
              <a:gdLst>
                <a:gd name="T0" fmla="*/ 22 w 80"/>
                <a:gd name="T1" fmla="*/ 90 h 116"/>
                <a:gd name="T2" fmla="*/ 23 w 80"/>
                <a:gd name="T3" fmla="*/ 95 h 116"/>
                <a:gd name="T4" fmla="*/ 40 w 80"/>
                <a:gd name="T5" fmla="*/ 99 h 116"/>
                <a:gd name="T6" fmla="*/ 58 w 80"/>
                <a:gd name="T7" fmla="*/ 96 h 116"/>
                <a:gd name="T8" fmla="*/ 59 w 80"/>
                <a:gd name="T9" fmla="*/ 90 h 116"/>
                <a:gd name="T10" fmla="*/ 40 w 80"/>
                <a:gd name="T11" fmla="*/ 93 h 116"/>
                <a:gd name="T12" fmla="*/ 22 w 80"/>
                <a:gd name="T13" fmla="*/ 90 h 116"/>
                <a:gd name="T14" fmla="*/ 40 w 80"/>
                <a:gd name="T15" fmla="*/ 0 h 116"/>
                <a:gd name="T16" fmla="*/ 0 w 80"/>
                <a:gd name="T17" fmla="*/ 40 h 116"/>
                <a:gd name="T18" fmla="*/ 20 w 80"/>
                <a:gd name="T19" fmla="*/ 74 h 116"/>
                <a:gd name="T20" fmla="*/ 21 w 80"/>
                <a:gd name="T21" fmla="*/ 84 h 116"/>
                <a:gd name="T22" fmla="*/ 40 w 80"/>
                <a:gd name="T23" fmla="*/ 88 h 116"/>
                <a:gd name="T24" fmla="*/ 60 w 80"/>
                <a:gd name="T25" fmla="*/ 84 h 116"/>
                <a:gd name="T26" fmla="*/ 61 w 80"/>
                <a:gd name="T27" fmla="*/ 74 h 116"/>
                <a:gd name="T28" fmla="*/ 80 w 80"/>
                <a:gd name="T29" fmla="*/ 40 h 116"/>
                <a:gd name="T30" fmla="*/ 40 w 80"/>
                <a:gd name="T31" fmla="*/ 0 h 116"/>
                <a:gd name="T32" fmla="*/ 55 w 80"/>
                <a:gd name="T33" fmla="*/ 70 h 116"/>
                <a:gd name="T34" fmla="*/ 54 w 80"/>
                <a:gd name="T35" fmla="*/ 79 h 116"/>
                <a:gd name="T36" fmla="*/ 40 w 80"/>
                <a:gd name="T37" fmla="*/ 81 h 116"/>
                <a:gd name="T38" fmla="*/ 27 w 80"/>
                <a:gd name="T39" fmla="*/ 79 h 116"/>
                <a:gd name="T40" fmla="*/ 26 w 80"/>
                <a:gd name="T41" fmla="*/ 70 h 116"/>
                <a:gd name="T42" fmla="*/ 8 w 80"/>
                <a:gd name="T43" fmla="*/ 40 h 116"/>
                <a:gd name="T44" fmla="*/ 40 w 80"/>
                <a:gd name="T45" fmla="*/ 7 h 116"/>
                <a:gd name="T46" fmla="*/ 73 w 80"/>
                <a:gd name="T47" fmla="*/ 40 h 116"/>
                <a:gd name="T48" fmla="*/ 55 w 80"/>
                <a:gd name="T49" fmla="*/ 70 h 116"/>
                <a:gd name="T50" fmla="*/ 24 w 80"/>
                <a:gd name="T51" fmla="*/ 101 h 116"/>
                <a:gd name="T52" fmla="*/ 24 w 80"/>
                <a:gd name="T53" fmla="*/ 107 h 116"/>
                <a:gd name="T54" fmla="*/ 30 w 80"/>
                <a:gd name="T55" fmla="*/ 110 h 116"/>
                <a:gd name="T56" fmla="*/ 30 w 80"/>
                <a:gd name="T57" fmla="*/ 114 h 116"/>
                <a:gd name="T58" fmla="*/ 40 w 80"/>
                <a:gd name="T59" fmla="*/ 116 h 116"/>
                <a:gd name="T60" fmla="*/ 51 w 80"/>
                <a:gd name="T61" fmla="*/ 114 h 116"/>
                <a:gd name="T62" fmla="*/ 51 w 80"/>
                <a:gd name="T63" fmla="*/ 110 h 116"/>
                <a:gd name="T64" fmla="*/ 56 w 80"/>
                <a:gd name="T65" fmla="*/ 107 h 116"/>
                <a:gd name="T66" fmla="*/ 57 w 80"/>
                <a:gd name="T67" fmla="*/ 101 h 116"/>
                <a:gd name="T68" fmla="*/ 40 w 80"/>
                <a:gd name="T69" fmla="*/ 104 h 116"/>
                <a:gd name="T70" fmla="*/ 24 w 80"/>
                <a:gd name="T71" fmla="*/ 101 h 116"/>
                <a:gd name="T72" fmla="*/ 49 w 80"/>
                <a:gd name="T73" fmla="*/ 55 h 116"/>
                <a:gd name="T74" fmla="*/ 40 w 80"/>
                <a:gd name="T75" fmla="*/ 39 h 116"/>
                <a:gd name="T76" fmla="*/ 32 w 80"/>
                <a:gd name="T77" fmla="*/ 55 h 116"/>
                <a:gd name="T78" fmla="*/ 28 w 80"/>
                <a:gd name="T79" fmla="*/ 47 h 116"/>
                <a:gd name="T80" fmla="*/ 22 w 80"/>
                <a:gd name="T81" fmla="*/ 50 h 116"/>
                <a:gd name="T82" fmla="*/ 31 w 80"/>
                <a:gd name="T83" fmla="*/ 69 h 116"/>
                <a:gd name="T84" fmla="*/ 40 w 80"/>
                <a:gd name="T85" fmla="*/ 52 h 116"/>
                <a:gd name="T86" fmla="*/ 50 w 80"/>
                <a:gd name="T87" fmla="*/ 69 h 116"/>
                <a:gd name="T88" fmla="*/ 59 w 80"/>
                <a:gd name="T89" fmla="*/ 50 h 116"/>
                <a:gd name="T90" fmla="*/ 53 w 80"/>
                <a:gd name="T91" fmla="*/ 47 h 116"/>
                <a:gd name="T92" fmla="*/ 49 w 80"/>
                <a:gd name="T93" fmla="*/ 55 h 116"/>
                <a:gd name="T94" fmla="*/ 40 w 80"/>
                <a:gd name="T95" fmla="*/ 17 h 116"/>
                <a:gd name="T96" fmla="*/ 43 w 80"/>
                <a:gd name="T97" fmla="*/ 14 h 116"/>
                <a:gd name="T98" fmla="*/ 40 w 80"/>
                <a:gd name="T99" fmla="*/ 12 h 116"/>
                <a:gd name="T100" fmla="*/ 13 w 80"/>
                <a:gd name="T101" fmla="*/ 40 h 116"/>
                <a:gd name="T102" fmla="*/ 15 w 80"/>
                <a:gd name="T103" fmla="*/ 42 h 116"/>
                <a:gd name="T104" fmla="*/ 17 w 80"/>
                <a:gd name="T105" fmla="*/ 40 h 116"/>
                <a:gd name="T106" fmla="*/ 40 w 80"/>
                <a:gd name="T107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90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8"/>
                    <a:pt x="34" y="99"/>
                    <a:pt x="40" y="99"/>
                  </a:cubicBezTo>
                  <a:cubicBezTo>
                    <a:pt x="47" y="99"/>
                    <a:pt x="53" y="98"/>
                    <a:pt x="58" y="96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3" y="92"/>
                    <a:pt x="47" y="93"/>
                    <a:pt x="40" y="93"/>
                  </a:cubicBezTo>
                  <a:cubicBezTo>
                    <a:pt x="34" y="93"/>
                    <a:pt x="28" y="92"/>
                    <a:pt x="22" y="90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7"/>
                    <a:pt x="33" y="88"/>
                    <a:pt x="40" y="88"/>
                  </a:cubicBezTo>
                  <a:cubicBezTo>
                    <a:pt x="47" y="88"/>
                    <a:pt x="54" y="87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5"/>
                    <a:pt x="80" y="40"/>
                  </a:cubicBezTo>
                  <a:cubicBezTo>
                    <a:pt x="80" y="18"/>
                    <a:pt x="63" y="0"/>
                    <a:pt x="40" y="0"/>
                  </a:cubicBezTo>
                  <a:close/>
                  <a:moveTo>
                    <a:pt x="55" y="70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5" y="64"/>
                    <a:pt x="8" y="53"/>
                    <a:pt x="8" y="40"/>
                  </a:cubicBezTo>
                  <a:cubicBezTo>
                    <a:pt x="8" y="22"/>
                    <a:pt x="22" y="7"/>
                    <a:pt x="40" y="7"/>
                  </a:cubicBezTo>
                  <a:cubicBezTo>
                    <a:pt x="59" y="7"/>
                    <a:pt x="73" y="22"/>
                    <a:pt x="73" y="40"/>
                  </a:cubicBezTo>
                  <a:cubicBezTo>
                    <a:pt x="73" y="53"/>
                    <a:pt x="66" y="64"/>
                    <a:pt x="55" y="70"/>
                  </a:cubicBezTo>
                  <a:close/>
                  <a:moveTo>
                    <a:pt x="24" y="101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9"/>
                    <a:pt x="30" y="11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3" y="116"/>
                    <a:pt x="40" y="116"/>
                  </a:cubicBezTo>
                  <a:cubicBezTo>
                    <a:pt x="48" y="116"/>
                    <a:pt x="51" y="114"/>
                    <a:pt x="51" y="11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9"/>
                    <a:pt x="56" y="107"/>
                    <a:pt x="56" y="10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2" y="103"/>
                    <a:pt x="46" y="104"/>
                    <a:pt x="40" y="104"/>
                  </a:cubicBezTo>
                  <a:cubicBezTo>
                    <a:pt x="34" y="104"/>
                    <a:pt x="29" y="103"/>
                    <a:pt x="24" y="101"/>
                  </a:cubicBezTo>
                  <a:close/>
                  <a:moveTo>
                    <a:pt x="49" y="55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5"/>
                  </a:lnTo>
                  <a:close/>
                  <a:moveTo>
                    <a:pt x="40" y="17"/>
                  </a:moveTo>
                  <a:cubicBezTo>
                    <a:pt x="42" y="17"/>
                    <a:pt x="43" y="16"/>
                    <a:pt x="43" y="14"/>
                  </a:cubicBezTo>
                  <a:cubicBezTo>
                    <a:pt x="43" y="13"/>
                    <a:pt x="42" y="12"/>
                    <a:pt x="40" y="12"/>
                  </a:cubicBezTo>
                  <a:cubicBezTo>
                    <a:pt x="25" y="12"/>
                    <a:pt x="13" y="25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7"/>
                    <a:pt x="4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6488" y="2927292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coworkers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45026" y="2073275"/>
            <a:ext cx="2152650" cy="1812925"/>
            <a:chOff x="4645026" y="2073275"/>
            <a:chExt cx="2152650" cy="1812925"/>
          </a:xfrm>
        </p:grpSpPr>
        <p:sp>
          <p:nvSpPr>
            <p:cNvPr id="33" name="TextBox 32"/>
            <p:cNvSpPr txBox="1"/>
            <p:nvPr/>
          </p:nvSpPr>
          <p:spPr>
            <a:xfrm>
              <a:off x="4716463" y="334397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39" name="Freeform 206"/>
            <p:cNvSpPr>
              <a:spLocks noEditPoints="1"/>
            </p:cNvSpPr>
            <p:nvPr/>
          </p:nvSpPr>
          <p:spPr bwMode="auto">
            <a:xfrm>
              <a:off x="4645026" y="2073275"/>
              <a:ext cx="2152650" cy="1812925"/>
            </a:xfrm>
            <a:custGeom>
              <a:avLst/>
              <a:gdLst>
                <a:gd name="T0" fmla="*/ 653 w 678"/>
                <a:gd name="T1" fmla="*/ 106 h 571"/>
                <a:gd name="T2" fmla="*/ 484 w 678"/>
                <a:gd name="T3" fmla="*/ 9 h 571"/>
                <a:gd name="T4" fmla="*/ 434 w 678"/>
                <a:gd name="T5" fmla="*/ 9 h 571"/>
                <a:gd name="T6" fmla="*/ 264 w 678"/>
                <a:gd name="T7" fmla="*/ 106 h 571"/>
                <a:gd name="T8" fmla="*/ 239 w 678"/>
                <a:gd name="T9" fmla="*/ 150 h 571"/>
                <a:gd name="T10" fmla="*/ 239 w 678"/>
                <a:gd name="T11" fmla="*/ 326 h 571"/>
                <a:gd name="T12" fmla="*/ 224 w 678"/>
                <a:gd name="T13" fmla="*/ 352 h 571"/>
                <a:gd name="T14" fmla="*/ 204 w 678"/>
                <a:gd name="T15" fmla="*/ 364 h 571"/>
                <a:gd name="T16" fmla="*/ 174 w 678"/>
                <a:gd name="T17" fmla="*/ 364 h 571"/>
                <a:gd name="T18" fmla="*/ 122 w 678"/>
                <a:gd name="T19" fmla="*/ 334 h 571"/>
                <a:gd name="T20" fmla="*/ 92 w 678"/>
                <a:gd name="T21" fmla="*/ 334 h 571"/>
                <a:gd name="T22" fmla="*/ 15 w 678"/>
                <a:gd name="T23" fmla="*/ 379 h 571"/>
                <a:gd name="T24" fmla="*/ 0 w 678"/>
                <a:gd name="T25" fmla="*/ 405 h 571"/>
                <a:gd name="T26" fmla="*/ 0 w 678"/>
                <a:gd name="T27" fmla="*/ 495 h 571"/>
                <a:gd name="T28" fmla="*/ 15 w 678"/>
                <a:gd name="T29" fmla="*/ 521 h 571"/>
                <a:gd name="T30" fmla="*/ 92 w 678"/>
                <a:gd name="T31" fmla="*/ 566 h 571"/>
                <a:gd name="T32" fmla="*/ 122 w 678"/>
                <a:gd name="T33" fmla="*/ 566 h 571"/>
                <a:gd name="T34" fmla="*/ 200 w 678"/>
                <a:gd name="T35" fmla="*/ 521 h 571"/>
                <a:gd name="T36" fmla="*/ 215 w 678"/>
                <a:gd name="T37" fmla="*/ 495 h 571"/>
                <a:gd name="T38" fmla="*/ 215 w 678"/>
                <a:gd name="T39" fmla="*/ 436 h 571"/>
                <a:gd name="T40" fmla="*/ 230 w 678"/>
                <a:gd name="T41" fmla="*/ 410 h 571"/>
                <a:gd name="T42" fmla="*/ 251 w 678"/>
                <a:gd name="T43" fmla="*/ 398 h 571"/>
                <a:gd name="T44" fmla="*/ 281 w 678"/>
                <a:gd name="T45" fmla="*/ 398 h 571"/>
                <a:gd name="T46" fmla="*/ 434 w 678"/>
                <a:gd name="T47" fmla="*/ 486 h 571"/>
                <a:gd name="T48" fmla="*/ 484 w 678"/>
                <a:gd name="T49" fmla="*/ 486 h 571"/>
                <a:gd name="T50" fmla="*/ 653 w 678"/>
                <a:gd name="T51" fmla="*/ 388 h 571"/>
                <a:gd name="T52" fmla="*/ 678 w 678"/>
                <a:gd name="T53" fmla="*/ 345 h 571"/>
                <a:gd name="T54" fmla="*/ 678 w 678"/>
                <a:gd name="T55" fmla="*/ 150 h 571"/>
                <a:gd name="T56" fmla="*/ 653 w 678"/>
                <a:gd name="T57" fmla="*/ 106 h 571"/>
                <a:gd name="T58" fmla="*/ 107 w 678"/>
                <a:gd name="T59" fmla="*/ 514 h 571"/>
                <a:gd name="T60" fmla="*/ 43 w 678"/>
                <a:gd name="T61" fmla="*/ 450 h 571"/>
                <a:gd name="T62" fmla="*/ 107 w 678"/>
                <a:gd name="T63" fmla="*/ 386 h 571"/>
                <a:gd name="T64" fmla="*/ 172 w 678"/>
                <a:gd name="T65" fmla="*/ 450 h 571"/>
                <a:gd name="T66" fmla="*/ 107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53" y="106"/>
                  </a:moveTo>
                  <a:cubicBezTo>
                    <a:pt x="484" y="9"/>
                    <a:pt x="484" y="9"/>
                    <a:pt x="484" y="9"/>
                  </a:cubicBezTo>
                  <a:cubicBezTo>
                    <a:pt x="468" y="0"/>
                    <a:pt x="449" y="0"/>
                    <a:pt x="434" y="9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49" y="115"/>
                    <a:pt x="239" y="132"/>
                    <a:pt x="239" y="150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37"/>
                    <a:pt x="234" y="346"/>
                    <a:pt x="224" y="352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195" y="369"/>
                    <a:pt x="183" y="369"/>
                    <a:pt x="174" y="364"/>
                  </a:cubicBezTo>
                  <a:cubicBezTo>
                    <a:pt x="122" y="334"/>
                    <a:pt x="122" y="334"/>
                    <a:pt x="122" y="334"/>
                  </a:cubicBezTo>
                  <a:cubicBezTo>
                    <a:pt x="113" y="329"/>
                    <a:pt x="102" y="329"/>
                    <a:pt x="92" y="334"/>
                  </a:cubicBezTo>
                  <a:cubicBezTo>
                    <a:pt x="15" y="379"/>
                    <a:pt x="15" y="379"/>
                    <a:pt x="15" y="379"/>
                  </a:cubicBezTo>
                  <a:cubicBezTo>
                    <a:pt x="5" y="384"/>
                    <a:pt x="0" y="394"/>
                    <a:pt x="0" y="40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6"/>
                    <a:pt x="5" y="516"/>
                    <a:pt x="15" y="521"/>
                  </a:cubicBezTo>
                  <a:cubicBezTo>
                    <a:pt x="92" y="566"/>
                    <a:pt x="92" y="566"/>
                    <a:pt x="92" y="566"/>
                  </a:cubicBezTo>
                  <a:cubicBezTo>
                    <a:pt x="102" y="571"/>
                    <a:pt x="113" y="571"/>
                    <a:pt x="122" y="566"/>
                  </a:cubicBezTo>
                  <a:cubicBezTo>
                    <a:pt x="200" y="521"/>
                    <a:pt x="200" y="521"/>
                    <a:pt x="200" y="521"/>
                  </a:cubicBezTo>
                  <a:cubicBezTo>
                    <a:pt x="210" y="516"/>
                    <a:pt x="215" y="506"/>
                    <a:pt x="215" y="495"/>
                  </a:cubicBezTo>
                  <a:cubicBezTo>
                    <a:pt x="215" y="436"/>
                    <a:pt x="215" y="436"/>
                    <a:pt x="215" y="436"/>
                  </a:cubicBezTo>
                  <a:cubicBezTo>
                    <a:pt x="215" y="425"/>
                    <a:pt x="221" y="415"/>
                    <a:pt x="230" y="410"/>
                  </a:cubicBezTo>
                  <a:cubicBezTo>
                    <a:pt x="251" y="398"/>
                    <a:pt x="251" y="398"/>
                    <a:pt x="251" y="398"/>
                  </a:cubicBezTo>
                  <a:cubicBezTo>
                    <a:pt x="260" y="392"/>
                    <a:pt x="272" y="392"/>
                    <a:pt x="281" y="398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49" y="495"/>
                    <a:pt x="468" y="495"/>
                    <a:pt x="484" y="486"/>
                  </a:cubicBezTo>
                  <a:cubicBezTo>
                    <a:pt x="653" y="388"/>
                    <a:pt x="653" y="388"/>
                    <a:pt x="653" y="388"/>
                  </a:cubicBezTo>
                  <a:cubicBezTo>
                    <a:pt x="668" y="379"/>
                    <a:pt x="678" y="363"/>
                    <a:pt x="678" y="345"/>
                  </a:cubicBezTo>
                  <a:cubicBezTo>
                    <a:pt x="678" y="150"/>
                    <a:pt x="678" y="150"/>
                    <a:pt x="678" y="150"/>
                  </a:cubicBezTo>
                  <a:cubicBezTo>
                    <a:pt x="678" y="132"/>
                    <a:pt x="668" y="115"/>
                    <a:pt x="653" y="106"/>
                  </a:cubicBezTo>
                  <a:close/>
                  <a:moveTo>
                    <a:pt x="107" y="514"/>
                  </a:moveTo>
                  <a:cubicBezTo>
                    <a:pt x="72" y="514"/>
                    <a:pt x="43" y="485"/>
                    <a:pt x="43" y="450"/>
                  </a:cubicBezTo>
                  <a:cubicBezTo>
                    <a:pt x="43" y="414"/>
                    <a:pt x="72" y="386"/>
                    <a:pt x="107" y="386"/>
                  </a:cubicBezTo>
                  <a:cubicBezTo>
                    <a:pt x="143" y="386"/>
                    <a:pt x="172" y="414"/>
                    <a:pt x="172" y="450"/>
                  </a:cubicBezTo>
                  <a:cubicBezTo>
                    <a:pt x="172" y="485"/>
                    <a:pt x="143" y="514"/>
                    <a:pt x="107" y="5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215"/>
            <p:cNvSpPr>
              <a:spLocks noChangeArrowheads="1"/>
            </p:cNvSpPr>
            <p:nvPr/>
          </p:nvSpPr>
          <p:spPr bwMode="auto">
            <a:xfrm>
              <a:off x="5813426" y="22574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216"/>
            <p:cNvSpPr>
              <a:spLocks noEditPoints="1"/>
            </p:cNvSpPr>
            <p:nvPr/>
          </p:nvSpPr>
          <p:spPr bwMode="auto">
            <a:xfrm>
              <a:off x="5943601" y="2365375"/>
              <a:ext cx="314325" cy="323850"/>
            </a:xfrm>
            <a:custGeom>
              <a:avLst/>
              <a:gdLst>
                <a:gd name="T0" fmla="*/ 69 w 99"/>
                <a:gd name="T1" fmla="*/ 85 h 102"/>
                <a:gd name="T2" fmla="*/ 72 w 99"/>
                <a:gd name="T3" fmla="*/ 87 h 102"/>
                <a:gd name="T4" fmla="*/ 99 w 99"/>
                <a:gd name="T5" fmla="*/ 102 h 102"/>
                <a:gd name="T6" fmla="*/ 98 w 99"/>
                <a:gd name="T7" fmla="*/ 71 h 102"/>
                <a:gd name="T8" fmla="*/ 97 w 99"/>
                <a:gd name="T9" fmla="*/ 68 h 102"/>
                <a:gd name="T10" fmla="*/ 94 w 99"/>
                <a:gd name="T11" fmla="*/ 63 h 102"/>
                <a:gd name="T12" fmla="*/ 66 w 99"/>
                <a:gd name="T13" fmla="*/ 80 h 102"/>
                <a:gd name="T14" fmla="*/ 69 w 99"/>
                <a:gd name="T15" fmla="*/ 85 h 102"/>
                <a:gd name="T16" fmla="*/ 85 w 99"/>
                <a:gd name="T17" fmla="*/ 64 h 102"/>
                <a:gd name="T18" fmla="*/ 92 w 99"/>
                <a:gd name="T19" fmla="*/ 59 h 102"/>
                <a:gd name="T20" fmla="*/ 63 w 99"/>
                <a:gd name="T21" fmla="*/ 12 h 102"/>
                <a:gd name="T22" fmla="*/ 56 w 99"/>
                <a:gd name="T23" fmla="*/ 16 h 102"/>
                <a:gd name="T24" fmla="*/ 85 w 99"/>
                <a:gd name="T25" fmla="*/ 64 h 102"/>
                <a:gd name="T26" fmla="*/ 82 w 99"/>
                <a:gd name="T27" fmla="*/ 65 h 102"/>
                <a:gd name="T28" fmla="*/ 53 w 99"/>
                <a:gd name="T29" fmla="*/ 18 h 102"/>
                <a:gd name="T30" fmla="*/ 45 w 99"/>
                <a:gd name="T31" fmla="*/ 23 h 102"/>
                <a:gd name="T32" fmla="*/ 74 w 99"/>
                <a:gd name="T33" fmla="*/ 70 h 102"/>
                <a:gd name="T34" fmla="*/ 82 w 99"/>
                <a:gd name="T35" fmla="*/ 65 h 102"/>
                <a:gd name="T36" fmla="*/ 35 w 99"/>
                <a:gd name="T37" fmla="*/ 29 h 102"/>
                <a:gd name="T38" fmla="*/ 64 w 99"/>
                <a:gd name="T39" fmla="*/ 76 h 102"/>
                <a:gd name="T40" fmla="*/ 71 w 99"/>
                <a:gd name="T41" fmla="*/ 72 h 102"/>
                <a:gd name="T42" fmla="*/ 42 w 99"/>
                <a:gd name="T43" fmla="*/ 24 h 102"/>
                <a:gd name="T44" fmla="*/ 35 w 99"/>
                <a:gd name="T45" fmla="*/ 29 h 102"/>
                <a:gd name="T46" fmla="*/ 33 w 99"/>
                <a:gd name="T47" fmla="*/ 25 h 102"/>
                <a:gd name="T48" fmla="*/ 61 w 99"/>
                <a:gd name="T49" fmla="*/ 8 h 102"/>
                <a:gd name="T50" fmla="*/ 59 w 99"/>
                <a:gd name="T51" fmla="*/ 4 h 102"/>
                <a:gd name="T52" fmla="*/ 50 w 99"/>
                <a:gd name="T53" fmla="*/ 2 h 102"/>
                <a:gd name="T54" fmla="*/ 33 w 99"/>
                <a:gd name="T55" fmla="*/ 12 h 102"/>
                <a:gd name="T56" fmla="*/ 31 w 99"/>
                <a:gd name="T57" fmla="*/ 21 h 102"/>
                <a:gd name="T58" fmla="*/ 33 w 99"/>
                <a:gd name="T59" fmla="*/ 25 h 102"/>
                <a:gd name="T60" fmla="*/ 0 w 99"/>
                <a:gd name="T61" fmla="*/ 102 h 102"/>
                <a:gd name="T62" fmla="*/ 76 w 99"/>
                <a:gd name="T63" fmla="*/ 102 h 102"/>
                <a:gd name="T64" fmla="*/ 76 w 99"/>
                <a:gd name="T65" fmla="*/ 96 h 102"/>
                <a:gd name="T66" fmla="*/ 0 w 99"/>
                <a:gd name="T67" fmla="*/ 96 h 102"/>
                <a:gd name="T68" fmla="*/ 0 w 99"/>
                <a:gd name="T6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" h="102">
                  <a:moveTo>
                    <a:pt x="69" y="85"/>
                  </a:moveTo>
                  <a:cubicBezTo>
                    <a:pt x="70" y="86"/>
                    <a:pt x="71" y="87"/>
                    <a:pt x="72" y="87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0"/>
                    <a:pt x="98" y="69"/>
                    <a:pt x="97" y="68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66" y="80"/>
                    <a:pt x="66" y="80"/>
                    <a:pt x="66" y="80"/>
                  </a:cubicBezTo>
                  <a:lnTo>
                    <a:pt x="69" y="85"/>
                  </a:lnTo>
                  <a:close/>
                  <a:moveTo>
                    <a:pt x="85" y="64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85" y="64"/>
                  </a:lnTo>
                  <a:close/>
                  <a:moveTo>
                    <a:pt x="82" y="65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82" y="65"/>
                  </a:lnTo>
                  <a:close/>
                  <a:moveTo>
                    <a:pt x="35" y="29"/>
                  </a:moveTo>
                  <a:cubicBezTo>
                    <a:pt x="64" y="76"/>
                    <a:pt x="64" y="76"/>
                    <a:pt x="64" y="76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42" y="24"/>
                    <a:pt x="42" y="24"/>
                    <a:pt x="42" y="24"/>
                  </a:cubicBezTo>
                  <a:lnTo>
                    <a:pt x="35" y="29"/>
                  </a:lnTo>
                  <a:close/>
                  <a:moveTo>
                    <a:pt x="33" y="25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7" y="1"/>
                    <a:pt x="53" y="0"/>
                    <a:pt x="50" y="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4"/>
                    <a:pt x="29" y="18"/>
                    <a:pt x="31" y="21"/>
                  </a:cubicBezTo>
                  <a:lnTo>
                    <a:pt x="33" y="25"/>
                  </a:lnTo>
                  <a:close/>
                  <a:moveTo>
                    <a:pt x="0" y="102"/>
                  </a:moveTo>
                  <a:cubicBezTo>
                    <a:pt x="76" y="102"/>
                    <a:pt x="76" y="102"/>
                    <a:pt x="76" y="102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8528" y="2927292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46326" y="4051300"/>
            <a:ext cx="2152650" cy="1816100"/>
            <a:chOff x="2346326" y="4051300"/>
            <a:chExt cx="2152650" cy="1816100"/>
          </a:xfrm>
        </p:grpSpPr>
        <p:sp>
          <p:nvSpPr>
            <p:cNvPr id="30" name="TextBox 29"/>
            <p:cNvSpPr txBox="1"/>
            <p:nvPr/>
          </p:nvSpPr>
          <p:spPr>
            <a:xfrm>
              <a:off x="3892106" y="428152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0" name="Freeform 207"/>
            <p:cNvSpPr>
              <a:spLocks noEditPoints="1"/>
            </p:cNvSpPr>
            <p:nvPr/>
          </p:nvSpPr>
          <p:spPr bwMode="auto">
            <a:xfrm>
              <a:off x="2346326" y="4051300"/>
              <a:ext cx="2152650" cy="1816100"/>
            </a:xfrm>
            <a:custGeom>
              <a:avLst/>
              <a:gdLst>
                <a:gd name="T0" fmla="*/ 663 w 678"/>
                <a:gd name="T1" fmla="*/ 50 h 572"/>
                <a:gd name="T2" fmla="*/ 586 w 678"/>
                <a:gd name="T3" fmla="*/ 5 h 572"/>
                <a:gd name="T4" fmla="*/ 556 w 678"/>
                <a:gd name="T5" fmla="*/ 5 h 572"/>
                <a:gd name="T6" fmla="*/ 478 w 678"/>
                <a:gd name="T7" fmla="*/ 50 h 572"/>
                <a:gd name="T8" fmla="*/ 463 w 678"/>
                <a:gd name="T9" fmla="*/ 76 h 572"/>
                <a:gd name="T10" fmla="*/ 463 w 678"/>
                <a:gd name="T11" fmla="*/ 136 h 572"/>
                <a:gd name="T12" fmla="*/ 448 w 678"/>
                <a:gd name="T13" fmla="*/ 162 h 572"/>
                <a:gd name="T14" fmla="*/ 427 w 678"/>
                <a:gd name="T15" fmla="*/ 173 h 572"/>
                <a:gd name="T16" fmla="*/ 397 w 678"/>
                <a:gd name="T17" fmla="*/ 173 h 572"/>
                <a:gd name="T18" fmla="*/ 244 w 678"/>
                <a:gd name="T19" fmla="*/ 85 h 572"/>
                <a:gd name="T20" fmla="*/ 194 w 678"/>
                <a:gd name="T21" fmla="*/ 85 h 572"/>
                <a:gd name="T22" fmla="*/ 25 w 678"/>
                <a:gd name="T23" fmla="*/ 183 h 572"/>
                <a:gd name="T24" fmla="*/ 0 w 678"/>
                <a:gd name="T25" fmla="*/ 226 h 572"/>
                <a:gd name="T26" fmla="*/ 0 w 678"/>
                <a:gd name="T27" fmla="*/ 422 h 572"/>
                <a:gd name="T28" fmla="*/ 25 w 678"/>
                <a:gd name="T29" fmla="*/ 465 h 572"/>
                <a:gd name="T30" fmla="*/ 194 w 678"/>
                <a:gd name="T31" fmla="*/ 563 h 572"/>
                <a:gd name="T32" fmla="*/ 244 w 678"/>
                <a:gd name="T33" fmla="*/ 563 h 572"/>
                <a:gd name="T34" fmla="*/ 414 w 678"/>
                <a:gd name="T35" fmla="*/ 465 h 572"/>
                <a:gd name="T36" fmla="*/ 439 w 678"/>
                <a:gd name="T37" fmla="*/ 422 h 572"/>
                <a:gd name="T38" fmla="*/ 439 w 678"/>
                <a:gd name="T39" fmla="*/ 245 h 572"/>
                <a:gd name="T40" fmla="*/ 454 w 678"/>
                <a:gd name="T41" fmla="*/ 219 h 572"/>
                <a:gd name="T42" fmla="*/ 474 w 678"/>
                <a:gd name="T43" fmla="*/ 208 h 572"/>
                <a:gd name="T44" fmla="*/ 504 w 678"/>
                <a:gd name="T45" fmla="*/ 208 h 572"/>
                <a:gd name="T46" fmla="*/ 556 w 678"/>
                <a:gd name="T47" fmla="*/ 237 h 572"/>
                <a:gd name="T48" fmla="*/ 586 w 678"/>
                <a:gd name="T49" fmla="*/ 237 h 572"/>
                <a:gd name="T50" fmla="*/ 663 w 678"/>
                <a:gd name="T51" fmla="*/ 192 h 572"/>
                <a:gd name="T52" fmla="*/ 678 w 678"/>
                <a:gd name="T53" fmla="*/ 166 h 572"/>
                <a:gd name="T54" fmla="*/ 678 w 678"/>
                <a:gd name="T55" fmla="*/ 76 h 572"/>
                <a:gd name="T56" fmla="*/ 663 w 678"/>
                <a:gd name="T57" fmla="*/ 50 h 572"/>
                <a:gd name="T58" fmla="*/ 571 w 678"/>
                <a:gd name="T59" fmla="*/ 185 h 572"/>
                <a:gd name="T60" fmla="*/ 506 w 678"/>
                <a:gd name="T61" fmla="*/ 121 h 572"/>
                <a:gd name="T62" fmla="*/ 571 w 678"/>
                <a:gd name="T63" fmla="*/ 57 h 572"/>
                <a:gd name="T64" fmla="*/ 635 w 678"/>
                <a:gd name="T65" fmla="*/ 121 h 572"/>
                <a:gd name="T66" fmla="*/ 571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63" y="50"/>
                  </a:moveTo>
                  <a:cubicBezTo>
                    <a:pt x="586" y="5"/>
                    <a:pt x="586" y="5"/>
                    <a:pt x="586" y="5"/>
                  </a:cubicBezTo>
                  <a:cubicBezTo>
                    <a:pt x="576" y="0"/>
                    <a:pt x="565" y="0"/>
                    <a:pt x="556" y="5"/>
                  </a:cubicBezTo>
                  <a:cubicBezTo>
                    <a:pt x="478" y="50"/>
                    <a:pt x="478" y="50"/>
                    <a:pt x="478" y="50"/>
                  </a:cubicBezTo>
                  <a:cubicBezTo>
                    <a:pt x="468" y="56"/>
                    <a:pt x="463" y="66"/>
                    <a:pt x="463" y="76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3" y="146"/>
                    <a:pt x="457" y="156"/>
                    <a:pt x="448" y="162"/>
                  </a:cubicBezTo>
                  <a:cubicBezTo>
                    <a:pt x="427" y="173"/>
                    <a:pt x="427" y="173"/>
                    <a:pt x="427" y="173"/>
                  </a:cubicBezTo>
                  <a:cubicBezTo>
                    <a:pt x="418" y="179"/>
                    <a:pt x="406" y="179"/>
                    <a:pt x="397" y="173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29" y="76"/>
                    <a:pt x="210" y="76"/>
                    <a:pt x="194" y="85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10" y="192"/>
                    <a:pt x="0" y="208"/>
                    <a:pt x="0" y="22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39"/>
                    <a:pt x="10" y="456"/>
                    <a:pt x="25" y="465"/>
                  </a:cubicBezTo>
                  <a:cubicBezTo>
                    <a:pt x="194" y="563"/>
                    <a:pt x="194" y="563"/>
                    <a:pt x="194" y="563"/>
                  </a:cubicBezTo>
                  <a:cubicBezTo>
                    <a:pt x="210" y="572"/>
                    <a:pt x="229" y="572"/>
                    <a:pt x="244" y="563"/>
                  </a:cubicBezTo>
                  <a:cubicBezTo>
                    <a:pt x="414" y="465"/>
                    <a:pt x="414" y="465"/>
                    <a:pt x="414" y="465"/>
                  </a:cubicBezTo>
                  <a:cubicBezTo>
                    <a:pt x="429" y="456"/>
                    <a:pt x="439" y="439"/>
                    <a:pt x="439" y="422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9" y="235"/>
                    <a:pt x="444" y="225"/>
                    <a:pt x="454" y="219"/>
                  </a:cubicBezTo>
                  <a:cubicBezTo>
                    <a:pt x="474" y="208"/>
                    <a:pt x="474" y="208"/>
                    <a:pt x="474" y="208"/>
                  </a:cubicBezTo>
                  <a:cubicBezTo>
                    <a:pt x="483" y="202"/>
                    <a:pt x="495" y="202"/>
                    <a:pt x="504" y="208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65" y="243"/>
                    <a:pt x="576" y="243"/>
                    <a:pt x="586" y="237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73" y="187"/>
                    <a:pt x="678" y="177"/>
                    <a:pt x="678" y="166"/>
                  </a:cubicBezTo>
                  <a:cubicBezTo>
                    <a:pt x="678" y="76"/>
                    <a:pt x="678" y="76"/>
                    <a:pt x="678" y="76"/>
                  </a:cubicBezTo>
                  <a:cubicBezTo>
                    <a:pt x="678" y="66"/>
                    <a:pt x="673" y="56"/>
                    <a:pt x="663" y="50"/>
                  </a:cubicBezTo>
                  <a:close/>
                  <a:moveTo>
                    <a:pt x="571" y="185"/>
                  </a:moveTo>
                  <a:cubicBezTo>
                    <a:pt x="535" y="185"/>
                    <a:pt x="506" y="157"/>
                    <a:pt x="506" y="121"/>
                  </a:cubicBezTo>
                  <a:cubicBezTo>
                    <a:pt x="506" y="86"/>
                    <a:pt x="535" y="57"/>
                    <a:pt x="571" y="57"/>
                  </a:cubicBezTo>
                  <a:cubicBezTo>
                    <a:pt x="606" y="57"/>
                    <a:pt x="635" y="86"/>
                    <a:pt x="635" y="121"/>
                  </a:cubicBezTo>
                  <a:cubicBezTo>
                    <a:pt x="635" y="157"/>
                    <a:pt x="606" y="185"/>
                    <a:pt x="57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209"/>
            <p:cNvSpPr>
              <a:spLocks noChangeArrowheads="1"/>
            </p:cNvSpPr>
            <p:nvPr/>
          </p:nvSpPr>
          <p:spPr bwMode="auto">
            <a:xfrm>
              <a:off x="2755901" y="44799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10"/>
            <p:cNvSpPr>
              <a:spLocks noEditPoints="1"/>
            </p:cNvSpPr>
            <p:nvPr/>
          </p:nvSpPr>
          <p:spPr bwMode="auto">
            <a:xfrm>
              <a:off x="2905126" y="4613275"/>
              <a:ext cx="276225" cy="349250"/>
            </a:xfrm>
            <a:custGeom>
              <a:avLst/>
              <a:gdLst>
                <a:gd name="T0" fmla="*/ 87 w 87"/>
                <a:gd name="T1" fmla="*/ 17 h 110"/>
                <a:gd name="T2" fmla="*/ 82 w 87"/>
                <a:gd name="T3" fmla="*/ 11 h 110"/>
                <a:gd name="T4" fmla="*/ 61 w 87"/>
                <a:gd name="T5" fmla="*/ 53 h 110"/>
                <a:gd name="T6" fmla="*/ 55 w 87"/>
                <a:gd name="T7" fmla="*/ 49 h 110"/>
                <a:gd name="T8" fmla="*/ 76 w 87"/>
                <a:gd name="T9" fmla="*/ 6 h 110"/>
                <a:gd name="T10" fmla="*/ 70 w 87"/>
                <a:gd name="T11" fmla="*/ 0 h 110"/>
                <a:gd name="T12" fmla="*/ 17 w 87"/>
                <a:gd name="T13" fmla="*/ 0 h 110"/>
                <a:gd name="T14" fmla="*/ 11 w 87"/>
                <a:gd name="T15" fmla="*/ 6 h 110"/>
                <a:gd name="T16" fmla="*/ 32 w 87"/>
                <a:gd name="T17" fmla="*/ 49 h 110"/>
                <a:gd name="T18" fmla="*/ 26 w 87"/>
                <a:gd name="T19" fmla="*/ 53 h 110"/>
                <a:gd name="T20" fmla="*/ 5 w 87"/>
                <a:gd name="T21" fmla="*/ 11 h 110"/>
                <a:gd name="T22" fmla="*/ 0 w 87"/>
                <a:gd name="T23" fmla="*/ 17 h 110"/>
                <a:gd name="T24" fmla="*/ 20 w 87"/>
                <a:gd name="T25" fmla="*/ 58 h 110"/>
                <a:gd name="T26" fmla="*/ 12 w 87"/>
                <a:gd name="T27" fmla="*/ 79 h 110"/>
                <a:gd name="T28" fmla="*/ 43 w 87"/>
                <a:gd name="T29" fmla="*/ 110 h 110"/>
                <a:gd name="T30" fmla="*/ 75 w 87"/>
                <a:gd name="T31" fmla="*/ 79 h 110"/>
                <a:gd name="T32" fmla="*/ 67 w 87"/>
                <a:gd name="T33" fmla="*/ 58 h 110"/>
                <a:gd name="T34" fmla="*/ 87 w 87"/>
                <a:gd name="T35" fmla="*/ 17 h 110"/>
                <a:gd name="T36" fmla="*/ 21 w 87"/>
                <a:gd name="T37" fmla="*/ 8 h 110"/>
                <a:gd name="T38" fmla="*/ 66 w 87"/>
                <a:gd name="T39" fmla="*/ 8 h 110"/>
                <a:gd name="T40" fmla="*/ 62 w 87"/>
                <a:gd name="T41" fmla="*/ 16 h 110"/>
                <a:gd name="T42" fmla="*/ 24 w 87"/>
                <a:gd name="T43" fmla="*/ 16 h 110"/>
                <a:gd name="T44" fmla="*/ 21 w 87"/>
                <a:gd name="T45" fmla="*/ 8 h 110"/>
                <a:gd name="T46" fmla="*/ 28 w 87"/>
                <a:gd name="T47" fmla="*/ 24 h 110"/>
                <a:gd name="T48" fmla="*/ 59 w 87"/>
                <a:gd name="T49" fmla="*/ 24 h 110"/>
                <a:gd name="T50" fmla="*/ 47 w 87"/>
                <a:gd name="T51" fmla="*/ 48 h 110"/>
                <a:gd name="T52" fmla="*/ 43 w 87"/>
                <a:gd name="T53" fmla="*/ 47 h 110"/>
                <a:gd name="T54" fmla="*/ 40 w 87"/>
                <a:gd name="T55" fmla="*/ 48 h 110"/>
                <a:gd name="T56" fmla="*/ 28 w 87"/>
                <a:gd name="T57" fmla="*/ 24 h 110"/>
                <a:gd name="T58" fmla="*/ 68 w 87"/>
                <a:gd name="T59" fmla="*/ 79 h 110"/>
                <a:gd name="T60" fmla="*/ 43 w 87"/>
                <a:gd name="T61" fmla="*/ 103 h 110"/>
                <a:gd name="T62" fmla="*/ 19 w 87"/>
                <a:gd name="T63" fmla="*/ 79 h 110"/>
                <a:gd name="T64" fmla="*/ 43 w 87"/>
                <a:gd name="T65" fmla="*/ 54 h 110"/>
                <a:gd name="T66" fmla="*/ 68 w 87"/>
                <a:gd name="T67" fmla="*/ 79 h 110"/>
                <a:gd name="T68" fmla="*/ 43 w 87"/>
                <a:gd name="T69" fmla="*/ 56 h 110"/>
                <a:gd name="T70" fmla="*/ 21 w 87"/>
                <a:gd name="T71" fmla="*/ 79 h 110"/>
                <a:gd name="T72" fmla="*/ 43 w 87"/>
                <a:gd name="T73" fmla="*/ 101 h 110"/>
                <a:gd name="T74" fmla="*/ 66 w 87"/>
                <a:gd name="T75" fmla="*/ 79 h 110"/>
                <a:gd name="T76" fmla="*/ 43 w 87"/>
                <a:gd name="T77" fmla="*/ 56 h 110"/>
                <a:gd name="T78" fmla="*/ 43 w 87"/>
                <a:gd name="T79" fmla="*/ 99 h 110"/>
                <a:gd name="T80" fmla="*/ 23 w 87"/>
                <a:gd name="T81" fmla="*/ 79 h 110"/>
                <a:gd name="T82" fmla="*/ 43 w 87"/>
                <a:gd name="T83" fmla="*/ 59 h 110"/>
                <a:gd name="T84" fmla="*/ 64 w 87"/>
                <a:gd name="T85" fmla="*/ 79 h 110"/>
                <a:gd name="T86" fmla="*/ 43 w 87"/>
                <a:gd name="T87" fmla="*/ 99 h 110"/>
                <a:gd name="T88" fmla="*/ 47 w 87"/>
                <a:gd name="T89" fmla="*/ 65 h 110"/>
                <a:gd name="T90" fmla="*/ 44 w 87"/>
                <a:gd name="T91" fmla="*/ 65 h 110"/>
                <a:gd name="T92" fmla="*/ 36 w 87"/>
                <a:gd name="T93" fmla="*/ 69 h 110"/>
                <a:gd name="T94" fmla="*/ 36 w 87"/>
                <a:gd name="T95" fmla="*/ 73 h 110"/>
                <a:gd name="T96" fmla="*/ 42 w 87"/>
                <a:gd name="T97" fmla="*/ 73 h 110"/>
                <a:gd name="T98" fmla="*/ 42 w 87"/>
                <a:gd name="T99" fmla="*/ 89 h 110"/>
                <a:gd name="T100" fmla="*/ 39 w 87"/>
                <a:gd name="T101" fmla="*/ 89 h 110"/>
                <a:gd name="T102" fmla="*/ 39 w 87"/>
                <a:gd name="T103" fmla="*/ 92 h 110"/>
                <a:gd name="T104" fmla="*/ 50 w 87"/>
                <a:gd name="T105" fmla="*/ 92 h 110"/>
                <a:gd name="T106" fmla="*/ 50 w 87"/>
                <a:gd name="T107" fmla="*/ 89 h 110"/>
                <a:gd name="T108" fmla="*/ 47 w 87"/>
                <a:gd name="T109" fmla="*/ 89 h 110"/>
                <a:gd name="T110" fmla="*/ 47 w 87"/>
                <a:gd name="T11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110">
                  <a:moveTo>
                    <a:pt x="87" y="1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59" y="51"/>
                    <a:pt x="57" y="50"/>
                    <a:pt x="55" y="49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0" y="50"/>
                    <a:pt x="28" y="51"/>
                    <a:pt x="26" y="5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64"/>
                    <a:pt x="12" y="71"/>
                    <a:pt x="12" y="79"/>
                  </a:cubicBezTo>
                  <a:cubicBezTo>
                    <a:pt x="12" y="96"/>
                    <a:pt x="26" y="110"/>
                    <a:pt x="43" y="110"/>
                  </a:cubicBezTo>
                  <a:cubicBezTo>
                    <a:pt x="61" y="110"/>
                    <a:pt x="75" y="96"/>
                    <a:pt x="75" y="79"/>
                  </a:cubicBezTo>
                  <a:cubicBezTo>
                    <a:pt x="75" y="71"/>
                    <a:pt x="72" y="64"/>
                    <a:pt x="67" y="58"/>
                  </a:cubicBezTo>
                  <a:lnTo>
                    <a:pt x="87" y="17"/>
                  </a:lnTo>
                  <a:close/>
                  <a:moveTo>
                    <a:pt x="21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1" y="8"/>
                  </a:lnTo>
                  <a:close/>
                  <a:moveTo>
                    <a:pt x="28" y="24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7"/>
                    <a:pt x="45" y="47"/>
                    <a:pt x="43" y="47"/>
                  </a:cubicBezTo>
                  <a:cubicBezTo>
                    <a:pt x="42" y="47"/>
                    <a:pt x="41" y="47"/>
                    <a:pt x="40" y="48"/>
                  </a:cubicBezTo>
                  <a:lnTo>
                    <a:pt x="28" y="24"/>
                  </a:lnTo>
                  <a:close/>
                  <a:moveTo>
                    <a:pt x="68" y="79"/>
                  </a:moveTo>
                  <a:cubicBezTo>
                    <a:pt x="68" y="92"/>
                    <a:pt x="57" y="103"/>
                    <a:pt x="43" y="103"/>
                  </a:cubicBezTo>
                  <a:cubicBezTo>
                    <a:pt x="30" y="103"/>
                    <a:pt x="19" y="92"/>
                    <a:pt x="19" y="79"/>
                  </a:cubicBezTo>
                  <a:cubicBezTo>
                    <a:pt x="19" y="65"/>
                    <a:pt x="30" y="54"/>
                    <a:pt x="43" y="54"/>
                  </a:cubicBezTo>
                  <a:cubicBezTo>
                    <a:pt x="57" y="54"/>
                    <a:pt x="68" y="65"/>
                    <a:pt x="68" y="79"/>
                  </a:cubicBezTo>
                  <a:close/>
                  <a:moveTo>
                    <a:pt x="43" y="56"/>
                  </a:moveTo>
                  <a:cubicBezTo>
                    <a:pt x="31" y="56"/>
                    <a:pt x="21" y="66"/>
                    <a:pt x="21" y="79"/>
                  </a:cubicBezTo>
                  <a:cubicBezTo>
                    <a:pt x="21" y="91"/>
                    <a:pt x="31" y="101"/>
                    <a:pt x="43" y="101"/>
                  </a:cubicBezTo>
                  <a:cubicBezTo>
                    <a:pt x="56" y="101"/>
                    <a:pt x="66" y="91"/>
                    <a:pt x="66" y="79"/>
                  </a:cubicBezTo>
                  <a:cubicBezTo>
                    <a:pt x="66" y="66"/>
                    <a:pt x="56" y="56"/>
                    <a:pt x="43" y="56"/>
                  </a:cubicBezTo>
                  <a:close/>
                  <a:moveTo>
                    <a:pt x="43" y="99"/>
                  </a:moveTo>
                  <a:cubicBezTo>
                    <a:pt x="32" y="99"/>
                    <a:pt x="23" y="90"/>
                    <a:pt x="23" y="79"/>
                  </a:cubicBezTo>
                  <a:cubicBezTo>
                    <a:pt x="23" y="68"/>
                    <a:pt x="32" y="59"/>
                    <a:pt x="43" y="59"/>
                  </a:cubicBezTo>
                  <a:cubicBezTo>
                    <a:pt x="55" y="59"/>
                    <a:pt x="64" y="68"/>
                    <a:pt x="64" y="79"/>
                  </a:cubicBezTo>
                  <a:cubicBezTo>
                    <a:pt x="64" y="90"/>
                    <a:pt x="55" y="99"/>
                    <a:pt x="43" y="99"/>
                  </a:cubicBezTo>
                  <a:close/>
                  <a:moveTo>
                    <a:pt x="47" y="65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2" y="69"/>
                    <a:pt x="36" y="69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7" y="89"/>
                    <a:pt x="47" y="89"/>
                    <a:pt x="47" y="89"/>
                  </a:cubicBezTo>
                  <a:lnTo>
                    <a:pt x="47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6488" y="5149630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45026" y="4051300"/>
            <a:ext cx="2152650" cy="1816100"/>
            <a:chOff x="4645026" y="4051300"/>
            <a:chExt cx="2152650" cy="1816100"/>
          </a:xfrm>
        </p:grpSpPr>
        <p:sp>
          <p:nvSpPr>
            <p:cNvPr id="31" name="TextBox 30"/>
            <p:cNvSpPr txBox="1"/>
            <p:nvPr/>
          </p:nvSpPr>
          <p:spPr>
            <a:xfrm>
              <a:off x="4716463" y="428152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1" name="Freeform 208"/>
            <p:cNvSpPr>
              <a:spLocks noEditPoints="1"/>
            </p:cNvSpPr>
            <p:nvPr/>
          </p:nvSpPr>
          <p:spPr bwMode="auto">
            <a:xfrm>
              <a:off x="4645026" y="4051300"/>
              <a:ext cx="2152650" cy="1816100"/>
            </a:xfrm>
            <a:custGeom>
              <a:avLst/>
              <a:gdLst>
                <a:gd name="T0" fmla="*/ 653 w 678"/>
                <a:gd name="T1" fmla="*/ 183 h 572"/>
                <a:gd name="T2" fmla="*/ 484 w 678"/>
                <a:gd name="T3" fmla="*/ 85 h 572"/>
                <a:gd name="T4" fmla="*/ 434 w 678"/>
                <a:gd name="T5" fmla="*/ 85 h 572"/>
                <a:gd name="T6" fmla="*/ 281 w 678"/>
                <a:gd name="T7" fmla="*/ 173 h 572"/>
                <a:gd name="T8" fmla="*/ 251 w 678"/>
                <a:gd name="T9" fmla="*/ 173 h 572"/>
                <a:gd name="T10" fmla="*/ 230 w 678"/>
                <a:gd name="T11" fmla="*/ 162 h 572"/>
                <a:gd name="T12" fmla="*/ 215 w 678"/>
                <a:gd name="T13" fmla="*/ 136 h 572"/>
                <a:gd name="T14" fmla="*/ 215 w 678"/>
                <a:gd name="T15" fmla="*/ 76 h 572"/>
                <a:gd name="T16" fmla="*/ 200 w 678"/>
                <a:gd name="T17" fmla="*/ 50 h 572"/>
                <a:gd name="T18" fmla="*/ 122 w 678"/>
                <a:gd name="T19" fmla="*/ 5 h 572"/>
                <a:gd name="T20" fmla="*/ 92 w 678"/>
                <a:gd name="T21" fmla="*/ 5 h 572"/>
                <a:gd name="T22" fmla="*/ 15 w 678"/>
                <a:gd name="T23" fmla="*/ 50 h 572"/>
                <a:gd name="T24" fmla="*/ 0 w 678"/>
                <a:gd name="T25" fmla="*/ 76 h 572"/>
                <a:gd name="T26" fmla="*/ 0 w 678"/>
                <a:gd name="T27" fmla="*/ 166 h 572"/>
                <a:gd name="T28" fmla="*/ 15 w 678"/>
                <a:gd name="T29" fmla="*/ 192 h 572"/>
                <a:gd name="T30" fmla="*/ 92 w 678"/>
                <a:gd name="T31" fmla="*/ 237 h 572"/>
                <a:gd name="T32" fmla="*/ 122 w 678"/>
                <a:gd name="T33" fmla="*/ 237 h 572"/>
                <a:gd name="T34" fmla="*/ 174 w 678"/>
                <a:gd name="T35" fmla="*/ 208 h 572"/>
                <a:gd name="T36" fmla="*/ 204 w 678"/>
                <a:gd name="T37" fmla="*/ 208 h 572"/>
                <a:gd name="T38" fmla="*/ 224 w 678"/>
                <a:gd name="T39" fmla="*/ 219 h 572"/>
                <a:gd name="T40" fmla="*/ 239 w 678"/>
                <a:gd name="T41" fmla="*/ 245 h 572"/>
                <a:gd name="T42" fmla="*/ 239 w 678"/>
                <a:gd name="T43" fmla="*/ 422 h 572"/>
                <a:gd name="T44" fmla="*/ 264 w 678"/>
                <a:gd name="T45" fmla="*/ 465 h 572"/>
                <a:gd name="T46" fmla="*/ 434 w 678"/>
                <a:gd name="T47" fmla="*/ 563 h 572"/>
                <a:gd name="T48" fmla="*/ 484 w 678"/>
                <a:gd name="T49" fmla="*/ 563 h 572"/>
                <a:gd name="T50" fmla="*/ 653 w 678"/>
                <a:gd name="T51" fmla="*/ 465 h 572"/>
                <a:gd name="T52" fmla="*/ 678 w 678"/>
                <a:gd name="T53" fmla="*/ 422 h 572"/>
                <a:gd name="T54" fmla="*/ 678 w 678"/>
                <a:gd name="T55" fmla="*/ 226 h 572"/>
                <a:gd name="T56" fmla="*/ 653 w 678"/>
                <a:gd name="T57" fmla="*/ 183 h 572"/>
                <a:gd name="T58" fmla="*/ 107 w 678"/>
                <a:gd name="T59" fmla="*/ 185 h 572"/>
                <a:gd name="T60" fmla="*/ 43 w 678"/>
                <a:gd name="T61" fmla="*/ 121 h 572"/>
                <a:gd name="T62" fmla="*/ 107 w 678"/>
                <a:gd name="T63" fmla="*/ 57 h 572"/>
                <a:gd name="T64" fmla="*/ 172 w 678"/>
                <a:gd name="T65" fmla="*/ 121 h 572"/>
                <a:gd name="T66" fmla="*/ 107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53" y="183"/>
                  </a:moveTo>
                  <a:cubicBezTo>
                    <a:pt x="484" y="85"/>
                    <a:pt x="484" y="85"/>
                    <a:pt x="484" y="85"/>
                  </a:cubicBezTo>
                  <a:cubicBezTo>
                    <a:pt x="468" y="76"/>
                    <a:pt x="449" y="76"/>
                    <a:pt x="434" y="85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72" y="179"/>
                    <a:pt x="260" y="179"/>
                    <a:pt x="251" y="173"/>
                  </a:cubicBezTo>
                  <a:cubicBezTo>
                    <a:pt x="230" y="162"/>
                    <a:pt x="230" y="162"/>
                    <a:pt x="230" y="162"/>
                  </a:cubicBezTo>
                  <a:cubicBezTo>
                    <a:pt x="221" y="156"/>
                    <a:pt x="215" y="146"/>
                    <a:pt x="215" y="136"/>
                  </a:cubicBezTo>
                  <a:cubicBezTo>
                    <a:pt x="215" y="76"/>
                    <a:pt x="215" y="76"/>
                    <a:pt x="215" y="76"/>
                  </a:cubicBezTo>
                  <a:cubicBezTo>
                    <a:pt x="215" y="66"/>
                    <a:pt x="210" y="56"/>
                    <a:pt x="200" y="50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13" y="0"/>
                    <a:pt x="102" y="0"/>
                    <a:pt x="92" y="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5" y="56"/>
                    <a:pt x="0" y="66"/>
                    <a:pt x="0" y="7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7"/>
                    <a:pt x="5" y="187"/>
                    <a:pt x="15" y="192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2" y="243"/>
                    <a:pt x="113" y="243"/>
                    <a:pt x="122" y="23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83" y="202"/>
                    <a:pt x="195" y="202"/>
                    <a:pt x="204" y="208"/>
                  </a:cubicBezTo>
                  <a:cubicBezTo>
                    <a:pt x="224" y="219"/>
                    <a:pt x="224" y="219"/>
                    <a:pt x="224" y="219"/>
                  </a:cubicBezTo>
                  <a:cubicBezTo>
                    <a:pt x="234" y="225"/>
                    <a:pt x="239" y="235"/>
                    <a:pt x="239" y="245"/>
                  </a:cubicBezTo>
                  <a:cubicBezTo>
                    <a:pt x="239" y="422"/>
                    <a:pt x="239" y="422"/>
                    <a:pt x="239" y="422"/>
                  </a:cubicBezTo>
                  <a:cubicBezTo>
                    <a:pt x="239" y="439"/>
                    <a:pt x="249" y="456"/>
                    <a:pt x="264" y="465"/>
                  </a:cubicBezTo>
                  <a:cubicBezTo>
                    <a:pt x="434" y="563"/>
                    <a:pt x="434" y="563"/>
                    <a:pt x="434" y="563"/>
                  </a:cubicBezTo>
                  <a:cubicBezTo>
                    <a:pt x="449" y="572"/>
                    <a:pt x="468" y="572"/>
                    <a:pt x="484" y="563"/>
                  </a:cubicBezTo>
                  <a:cubicBezTo>
                    <a:pt x="653" y="465"/>
                    <a:pt x="653" y="465"/>
                    <a:pt x="653" y="465"/>
                  </a:cubicBezTo>
                  <a:cubicBezTo>
                    <a:pt x="668" y="456"/>
                    <a:pt x="678" y="439"/>
                    <a:pt x="678" y="422"/>
                  </a:cubicBezTo>
                  <a:cubicBezTo>
                    <a:pt x="678" y="226"/>
                    <a:pt x="678" y="226"/>
                    <a:pt x="678" y="226"/>
                  </a:cubicBezTo>
                  <a:cubicBezTo>
                    <a:pt x="678" y="208"/>
                    <a:pt x="668" y="192"/>
                    <a:pt x="653" y="183"/>
                  </a:cubicBezTo>
                  <a:close/>
                  <a:moveTo>
                    <a:pt x="107" y="185"/>
                  </a:moveTo>
                  <a:cubicBezTo>
                    <a:pt x="72" y="185"/>
                    <a:pt x="43" y="157"/>
                    <a:pt x="43" y="121"/>
                  </a:cubicBezTo>
                  <a:cubicBezTo>
                    <a:pt x="43" y="86"/>
                    <a:pt x="72" y="57"/>
                    <a:pt x="107" y="57"/>
                  </a:cubicBezTo>
                  <a:cubicBezTo>
                    <a:pt x="143" y="57"/>
                    <a:pt x="172" y="86"/>
                    <a:pt x="172" y="121"/>
                  </a:cubicBezTo>
                  <a:cubicBezTo>
                    <a:pt x="172" y="157"/>
                    <a:pt x="143" y="185"/>
                    <a:pt x="107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211"/>
            <p:cNvSpPr>
              <a:spLocks noChangeArrowheads="1"/>
            </p:cNvSpPr>
            <p:nvPr/>
          </p:nvSpPr>
          <p:spPr bwMode="auto">
            <a:xfrm>
              <a:off x="5813426" y="44799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12"/>
            <p:cNvSpPr>
              <a:spLocks noEditPoints="1"/>
            </p:cNvSpPr>
            <p:nvPr/>
          </p:nvSpPr>
          <p:spPr bwMode="auto">
            <a:xfrm>
              <a:off x="5934076" y="4635500"/>
              <a:ext cx="330200" cy="279400"/>
            </a:xfrm>
            <a:custGeom>
              <a:avLst/>
              <a:gdLst>
                <a:gd name="T0" fmla="*/ 37 w 104"/>
                <a:gd name="T1" fmla="*/ 57 h 88"/>
                <a:gd name="T2" fmla="*/ 37 w 104"/>
                <a:gd name="T3" fmla="*/ 88 h 88"/>
                <a:gd name="T4" fmla="*/ 60 w 104"/>
                <a:gd name="T5" fmla="*/ 88 h 88"/>
                <a:gd name="T6" fmla="*/ 60 w 104"/>
                <a:gd name="T7" fmla="*/ 60 h 88"/>
                <a:gd name="T8" fmla="*/ 50 w 104"/>
                <a:gd name="T9" fmla="*/ 70 h 88"/>
                <a:gd name="T10" fmla="*/ 37 w 104"/>
                <a:gd name="T11" fmla="*/ 57 h 88"/>
                <a:gd name="T12" fmla="*/ 5 w 104"/>
                <a:gd name="T13" fmla="*/ 84 h 88"/>
                <a:gd name="T14" fmla="*/ 9 w 104"/>
                <a:gd name="T15" fmla="*/ 88 h 88"/>
                <a:gd name="T16" fmla="*/ 28 w 104"/>
                <a:gd name="T17" fmla="*/ 88 h 88"/>
                <a:gd name="T18" fmla="*/ 28 w 104"/>
                <a:gd name="T19" fmla="*/ 48 h 88"/>
                <a:gd name="T20" fmla="*/ 5 w 104"/>
                <a:gd name="T21" fmla="*/ 71 h 88"/>
                <a:gd name="T22" fmla="*/ 5 w 104"/>
                <a:gd name="T23" fmla="*/ 84 h 88"/>
                <a:gd name="T24" fmla="*/ 84 w 104"/>
                <a:gd name="T25" fmla="*/ 1 h 88"/>
                <a:gd name="T26" fmla="*/ 80 w 104"/>
                <a:gd name="T27" fmla="*/ 6 h 88"/>
                <a:gd name="T28" fmla="*/ 84 w 104"/>
                <a:gd name="T29" fmla="*/ 10 h 88"/>
                <a:gd name="T30" fmla="*/ 89 w 104"/>
                <a:gd name="T31" fmla="*/ 9 h 88"/>
                <a:gd name="T32" fmla="*/ 50 w 104"/>
                <a:gd name="T33" fmla="*/ 48 h 88"/>
                <a:gd name="T34" fmla="*/ 28 w 104"/>
                <a:gd name="T35" fmla="*/ 25 h 88"/>
                <a:gd name="T36" fmla="*/ 2 w 104"/>
                <a:gd name="T37" fmla="*/ 51 h 88"/>
                <a:gd name="T38" fmla="*/ 2 w 104"/>
                <a:gd name="T39" fmla="*/ 57 h 88"/>
                <a:gd name="T40" fmla="*/ 8 w 104"/>
                <a:gd name="T41" fmla="*/ 57 h 88"/>
                <a:gd name="T42" fmla="*/ 28 w 104"/>
                <a:gd name="T43" fmla="*/ 37 h 88"/>
                <a:gd name="T44" fmla="*/ 50 w 104"/>
                <a:gd name="T45" fmla="*/ 59 h 88"/>
                <a:gd name="T46" fmla="*/ 95 w 104"/>
                <a:gd name="T47" fmla="*/ 15 h 88"/>
                <a:gd name="T48" fmla="*/ 94 w 104"/>
                <a:gd name="T49" fmla="*/ 20 h 88"/>
                <a:gd name="T50" fmla="*/ 98 w 104"/>
                <a:gd name="T51" fmla="*/ 24 h 88"/>
                <a:gd name="T52" fmla="*/ 98 w 104"/>
                <a:gd name="T53" fmla="*/ 24 h 88"/>
                <a:gd name="T54" fmla="*/ 102 w 104"/>
                <a:gd name="T55" fmla="*/ 20 h 88"/>
                <a:gd name="T56" fmla="*/ 104 w 104"/>
                <a:gd name="T57" fmla="*/ 0 h 88"/>
                <a:gd name="T58" fmla="*/ 84 w 104"/>
                <a:gd name="T59" fmla="*/ 1 h 88"/>
                <a:gd name="T60" fmla="*/ 70 w 104"/>
                <a:gd name="T61" fmla="*/ 51 h 88"/>
                <a:gd name="T62" fmla="*/ 70 w 104"/>
                <a:gd name="T63" fmla="*/ 88 h 88"/>
                <a:gd name="T64" fmla="*/ 89 w 104"/>
                <a:gd name="T65" fmla="*/ 88 h 88"/>
                <a:gd name="T66" fmla="*/ 93 w 104"/>
                <a:gd name="T67" fmla="*/ 84 h 88"/>
                <a:gd name="T68" fmla="*/ 93 w 104"/>
                <a:gd name="T69" fmla="*/ 28 h 88"/>
                <a:gd name="T70" fmla="*/ 73 w 104"/>
                <a:gd name="T71" fmla="*/ 48 h 88"/>
                <a:gd name="T72" fmla="*/ 70 w 104"/>
                <a:gd name="T73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88">
                  <a:moveTo>
                    <a:pt x="37" y="57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37" y="57"/>
                  </a:lnTo>
                  <a:close/>
                  <a:moveTo>
                    <a:pt x="5" y="84"/>
                  </a:moveTo>
                  <a:cubicBezTo>
                    <a:pt x="5" y="86"/>
                    <a:pt x="7" y="88"/>
                    <a:pt x="9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71"/>
                    <a:pt x="5" y="71"/>
                    <a:pt x="5" y="71"/>
                  </a:cubicBezTo>
                  <a:lnTo>
                    <a:pt x="5" y="84"/>
                  </a:lnTo>
                  <a:close/>
                  <a:moveTo>
                    <a:pt x="84" y="1"/>
                  </a:moveTo>
                  <a:cubicBezTo>
                    <a:pt x="81" y="2"/>
                    <a:pt x="80" y="4"/>
                    <a:pt x="80" y="6"/>
                  </a:cubicBezTo>
                  <a:cubicBezTo>
                    <a:pt x="80" y="8"/>
                    <a:pt x="82" y="10"/>
                    <a:pt x="84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3"/>
                    <a:pt x="0" y="55"/>
                    <a:pt x="2" y="57"/>
                  </a:cubicBezTo>
                  <a:cubicBezTo>
                    <a:pt x="4" y="59"/>
                    <a:pt x="6" y="59"/>
                    <a:pt x="8" y="5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2"/>
                    <a:pt x="96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0" y="24"/>
                    <a:pt x="102" y="22"/>
                    <a:pt x="102" y="2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84" y="1"/>
                  </a:lnTo>
                  <a:close/>
                  <a:moveTo>
                    <a:pt x="70" y="51"/>
                  </a:moveTo>
                  <a:cubicBezTo>
                    <a:pt x="70" y="88"/>
                    <a:pt x="70" y="88"/>
                    <a:pt x="7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91" y="88"/>
                    <a:pt x="93" y="86"/>
                    <a:pt x="93" y="84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73" y="48"/>
                    <a:pt x="73" y="48"/>
                    <a:pt x="73" y="48"/>
                  </a:cubicBezTo>
                  <a:lnTo>
                    <a:pt x="70" y="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28528" y="5149630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account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5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7"/>
          <p:cNvSpPr/>
          <p:nvPr/>
        </p:nvSpPr>
        <p:spPr bwMode="auto">
          <a:xfrm>
            <a:off x="6448426" y="5681755"/>
            <a:ext cx="1928813" cy="139700"/>
          </a:xfrm>
          <a:custGeom>
            <a:avLst/>
            <a:gdLst>
              <a:gd name="T0" fmla="*/ 1215 w 1215"/>
              <a:gd name="T1" fmla="*/ 88 h 88"/>
              <a:gd name="T2" fmla="*/ 52 w 1215"/>
              <a:gd name="T3" fmla="*/ 88 h 88"/>
              <a:gd name="T4" fmla="*/ 0 w 12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1215" y="88"/>
                </a:moveTo>
                <a:lnTo>
                  <a:pt x="52" y="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3" name="Freeform 218"/>
          <p:cNvSpPr/>
          <p:nvPr/>
        </p:nvSpPr>
        <p:spPr bwMode="auto">
          <a:xfrm>
            <a:off x="766763" y="2114777"/>
            <a:ext cx="1928813" cy="139700"/>
          </a:xfrm>
          <a:custGeom>
            <a:avLst/>
            <a:gdLst>
              <a:gd name="T0" fmla="*/ 0 w 1215"/>
              <a:gd name="T1" fmla="*/ 0 h 88"/>
              <a:gd name="T2" fmla="*/ 1163 w 1215"/>
              <a:gd name="T3" fmla="*/ 0 h 88"/>
              <a:gd name="T4" fmla="*/ 1215 w 12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0" y="0"/>
                </a:moveTo>
                <a:lnTo>
                  <a:pt x="1163" y="0"/>
                </a:lnTo>
                <a:lnTo>
                  <a:pt x="1215" y="88"/>
                </a:lnTo>
              </a:path>
            </a:pathLst>
          </a:custGeom>
          <a:noFill/>
          <a:ln w="3175" cap="flat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4" name="Freeform 219"/>
          <p:cNvSpPr/>
          <p:nvPr/>
        </p:nvSpPr>
        <p:spPr bwMode="auto">
          <a:xfrm>
            <a:off x="766763" y="5681755"/>
            <a:ext cx="1928813" cy="139700"/>
          </a:xfrm>
          <a:custGeom>
            <a:avLst/>
            <a:gdLst>
              <a:gd name="T0" fmla="*/ 0 w 1215"/>
              <a:gd name="T1" fmla="*/ 88 h 88"/>
              <a:gd name="T2" fmla="*/ 1163 w 1215"/>
              <a:gd name="T3" fmla="*/ 88 h 88"/>
              <a:gd name="T4" fmla="*/ 1215 w 12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0" y="88"/>
                </a:moveTo>
                <a:lnTo>
                  <a:pt x="1163" y="88"/>
                </a:lnTo>
                <a:lnTo>
                  <a:pt x="1215" y="0"/>
                </a:lnTo>
              </a:path>
            </a:pathLst>
          </a:custGeom>
          <a:noFill/>
          <a:ln w="3175" cap="flat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5" name="Freeform 220"/>
          <p:cNvSpPr/>
          <p:nvPr/>
        </p:nvSpPr>
        <p:spPr bwMode="auto">
          <a:xfrm>
            <a:off x="6448426" y="2114777"/>
            <a:ext cx="1928813" cy="139700"/>
          </a:xfrm>
          <a:custGeom>
            <a:avLst/>
            <a:gdLst>
              <a:gd name="T0" fmla="*/ 1215 w 1215"/>
              <a:gd name="T1" fmla="*/ 0 h 88"/>
              <a:gd name="T2" fmla="*/ 52 w 1215"/>
              <a:gd name="T3" fmla="*/ 0 h 88"/>
              <a:gd name="T4" fmla="*/ 0 w 12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5" h="88">
                <a:moveTo>
                  <a:pt x="1215" y="0"/>
                </a:moveTo>
                <a:lnTo>
                  <a:pt x="52" y="0"/>
                </a:lnTo>
                <a:lnTo>
                  <a:pt x="0" y="88"/>
                </a:lnTo>
              </a:path>
            </a:pathLst>
          </a:custGeom>
          <a:noFill/>
          <a:ln w="3175" cap="flat">
            <a:solidFill>
              <a:schemeClr val="accent4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55334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DengXian" charset="-122"/>
                <a:ea typeface="DengXian" charset="-122"/>
                <a:cs typeface="DengXian" charset="-122"/>
              </a:rPr>
              <a:t>爱好者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DengXian" charset="-122"/>
                <a:ea typeface="DengXian" charset="-122"/>
                <a:cs typeface="DengXian" charset="-122"/>
              </a:rPr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DengXian" charset="-122"/>
                <a:ea typeface="DengXian" charset="-122"/>
                <a:cs typeface="DengXian" charset="-122"/>
              </a:rPr>
              <a:t>14</a:t>
            </a:fld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189" y="2213202"/>
            <a:ext cx="177596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搜索账号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添加coworker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讨论交流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组队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89" y="1781399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coworker交流界面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621896" y="2114777"/>
            <a:ext cx="180975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756851" y="2213202"/>
            <a:ext cx="1775962" cy="1149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聊天</a:t>
            </a:r>
            <a:r>
              <a:rPr lang="zh-CN" alt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信息</a:t>
            </a:r>
            <a:endParaRPr lang="en-US" altLang="zh-CN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显示</a:t>
            </a: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申请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推送内容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项目进度提醒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56851" y="1781399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右边消息栏</a:t>
            </a: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8341130" y="2114777"/>
            <a:ext cx="180975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189" y="4446287"/>
            <a:ext cx="1775962" cy="12545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创建项目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邀请合作者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搜索项目号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申请加入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189" y="5916955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项目界面</a:t>
            </a: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621896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756851" y="4446287"/>
            <a:ext cx="1775962" cy="12545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设置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个人信息</a:t>
            </a: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收藏夹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2"/>
                </a:solidFill>
                <a:latin typeface="DengXian" charset="-122"/>
                <a:ea typeface="DengXian" charset="-122"/>
                <a:cs typeface="DengXian" charset="-122"/>
              </a:rPr>
              <a:t>退出登录</a:t>
            </a:r>
            <a:endParaRPr lang="en-US" sz="1400" dirty="0">
              <a:solidFill>
                <a:schemeClr val="bg2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756851" y="5916955"/>
            <a:ext cx="1775962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头像下拉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341130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38401" y="1847850"/>
            <a:ext cx="4267200" cy="4267200"/>
            <a:chOff x="2438401" y="1847850"/>
            <a:chExt cx="4267200" cy="4267200"/>
          </a:xfrm>
        </p:grpSpPr>
        <p:sp>
          <p:nvSpPr>
            <p:cNvPr id="34" name="Freeform 202"/>
            <p:cNvSpPr>
              <a:spLocks noEditPoints="1"/>
            </p:cNvSpPr>
            <p:nvPr/>
          </p:nvSpPr>
          <p:spPr bwMode="auto">
            <a:xfrm>
              <a:off x="2438401" y="1847850"/>
              <a:ext cx="4267200" cy="4267200"/>
            </a:xfrm>
            <a:custGeom>
              <a:avLst/>
              <a:gdLst>
                <a:gd name="T0" fmla="*/ 672 w 1344"/>
                <a:gd name="T1" fmla="*/ 1344 h 1344"/>
                <a:gd name="T2" fmla="*/ 0 w 1344"/>
                <a:gd name="T3" fmla="*/ 672 h 1344"/>
                <a:gd name="T4" fmla="*/ 672 w 1344"/>
                <a:gd name="T5" fmla="*/ 0 h 1344"/>
                <a:gd name="T6" fmla="*/ 1344 w 1344"/>
                <a:gd name="T7" fmla="*/ 672 h 1344"/>
                <a:gd name="T8" fmla="*/ 672 w 1344"/>
                <a:gd name="T9" fmla="*/ 1344 h 1344"/>
                <a:gd name="T10" fmla="*/ 672 w 1344"/>
                <a:gd name="T11" fmla="*/ 40 h 1344"/>
                <a:gd name="T12" fmla="*/ 40 w 1344"/>
                <a:gd name="T13" fmla="*/ 672 h 1344"/>
                <a:gd name="T14" fmla="*/ 672 w 1344"/>
                <a:gd name="T15" fmla="*/ 1304 h 1344"/>
                <a:gd name="T16" fmla="*/ 1304 w 1344"/>
                <a:gd name="T17" fmla="*/ 672 h 1344"/>
                <a:gd name="T18" fmla="*/ 672 w 1344"/>
                <a:gd name="T19" fmla="*/ 4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1344"/>
                  </a:moveTo>
                  <a:cubicBezTo>
                    <a:pt x="301" y="1344"/>
                    <a:pt x="0" y="1042"/>
                    <a:pt x="0" y="672"/>
                  </a:cubicBezTo>
                  <a:cubicBezTo>
                    <a:pt x="0" y="301"/>
                    <a:pt x="301" y="0"/>
                    <a:pt x="672" y="0"/>
                  </a:cubicBezTo>
                  <a:cubicBezTo>
                    <a:pt x="1043" y="0"/>
                    <a:pt x="1344" y="301"/>
                    <a:pt x="1344" y="672"/>
                  </a:cubicBezTo>
                  <a:cubicBezTo>
                    <a:pt x="1344" y="1042"/>
                    <a:pt x="1043" y="1344"/>
                    <a:pt x="672" y="1344"/>
                  </a:cubicBezTo>
                  <a:close/>
                  <a:moveTo>
                    <a:pt x="672" y="40"/>
                  </a:moveTo>
                  <a:cubicBezTo>
                    <a:pt x="324" y="40"/>
                    <a:pt x="40" y="323"/>
                    <a:pt x="40" y="672"/>
                  </a:cubicBezTo>
                  <a:cubicBezTo>
                    <a:pt x="40" y="1020"/>
                    <a:pt x="324" y="1304"/>
                    <a:pt x="672" y="1304"/>
                  </a:cubicBezTo>
                  <a:cubicBezTo>
                    <a:pt x="1020" y="1304"/>
                    <a:pt x="1304" y="1020"/>
                    <a:pt x="1304" y="672"/>
                  </a:cubicBezTo>
                  <a:cubicBezTo>
                    <a:pt x="1304" y="323"/>
                    <a:pt x="1020" y="40"/>
                    <a:pt x="672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35" name="Freeform 203"/>
            <p:cNvSpPr>
              <a:spLocks noEditPoints="1"/>
            </p:cNvSpPr>
            <p:nvPr/>
          </p:nvSpPr>
          <p:spPr bwMode="auto">
            <a:xfrm>
              <a:off x="3267076" y="2676525"/>
              <a:ext cx="2609850" cy="2609850"/>
            </a:xfrm>
            <a:custGeom>
              <a:avLst/>
              <a:gdLst>
                <a:gd name="T0" fmla="*/ 411 w 822"/>
                <a:gd name="T1" fmla="*/ 822 h 822"/>
                <a:gd name="T2" fmla="*/ 0 w 822"/>
                <a:gd name="T3" fmla="*/ 411 h 822"/>
                <a:gd name="T4" fmla="*/ 411 w 822"/>
                <a:gd name="T5" fmla="*/ 0 h 822"/>
                <a:gd name="T6" fmla="*/ 822 w 822"/>
                <a:gd name="T7" fmla="*/ 411 h 822"/>
                <a:gd name="T8" fmla="*/ 411 w 822"/>
                <a:gd name="T9" fmla="*/ 822 h 822"/>
                <a:gd name="T10" fmla="*/ 411 w 822"/>
                <a:gd name="T11" fmla="*/ 40 h 822"/>
                <a:gd name="T12" fmla="*/ 40 w 822"/>
                <a:gd name="T13" fmla="*/ 411 h 822"/>
                <a:gd name="T14" fmla="*/ 411 w 822"/>
                <a:gd name="T15" fmla="*/ 782 h 822"/>
                <a:gd name="T16" fmla="*/ 782 w 822"/>
                <a:gd name="T17" fmla="*/ 411 h 822"/>
                <a:gd name="T18" fmla="*/ 411 w 822"/>
                <a:gd name="T19" fmla="*/ 4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2" h="822">
                  <a:moveTo>
                    <a:pt x="411" y="822"/>
                  </a:moveTo>
                  <a:cubicBezTo>
                    <a:pt x="184" y="822"/>
                    <a:pt x="0" y="638"/>
                    <a:pt x="0" y="411"/>
                  </a:cubicBezTo>
                  <a:cubicBezTo>
                    <a:pt x="0" y="184"/>
                    <a:pt x="184" y="0"/>
                    <a:pt x="411" y="0"/>
                  </a:cubicBezTo>
                  <a:cubicBezTo>
                    <a:pt x="638" y="0"/>
                    <a:pt x="822" y="184"/>
                    <a:pt x="822" y="411"/>
                  </a:cubicBezTo>
                  <a:cubicBezTo>
                    <a:pt x="822" y="638"/>
                    <a:pt x="638" y="822"/>
                    <a:pt x="411" y="822"/>
                  </a:cubicBezTo>
                  <a:close/>
                  <a:moveTo>
                    <a:pt x="411" y="40"/>
                  </a:moveTo>
                  <a:cubicBezTo>
                    <a:pt x="206" y="40"/>
                    <a:pt x="40" y="206"/>
                    <a:pt x="40" y="411"/>
                  </a:cubicBezTo>
                  <a:cubicBezTo>
                    <a:pt x="40" y="616"/>
                    <a:pt x="206" y="782"/>
                    <a:pt x="411" y="782"/>
                  </a:cubicBezTo>
                  <a:cubicBezTo>
                    <a:pt x="616" y="782"/>
                    <a:pt x="782" y="616"/>
                    <a:pt x="782" y="411"/>
                  </a:cubicBezTo>
                  <a:cubicBezTo>
                    <a:pt x="782" y="206"/>
                    <a:pt x="616" y="40"/>
                    <a:pt x="411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36" name="Freeform 204"/>
            <p:cNvSpPr>
              <a:spLocks noEditPoints="1"/>
            </p:cNvSpPr>
            <p:nvPr/>
          </p:nvSpPr>
          <p:spPr bwMode="auto">
            <a:xfrm>
              <a:off x="2851151" y="2260600"/>
              <a:ext cx="3441700" cy="3438525"/>
            </a:xfrm>
            <a:custGeom>
              <a:avLst/>
              <a:gdLst>
                <a:gd name="T0" fmla="*/ 542 w 1084"/>
                <a:gd name="T1" fmla="*/ 1083 h 1083"/>
                <a:gd name="T2" fmla="*/ 0 w 1084"/>
                <a:gd name="T3" fmla="*/ 542 h 1083"/>
                <a:gd name="T4" fmla="*/ 542 w 1084"/>
                <a:gd name="T5" fmla="*/ 0 h 1083"/>
                <a:gd name="T6" fmla="*/ 1084 w 1084"/>
                <a:gd name="T7" fmla="*/ 542 h 1083"/>
                <a:gd name="T8" fmla="*/ 542 w 1084"/>
                <a:gd name="T9" fmla="*/ 1083 h 1083"/>
                <a:gd name="T10" fmla="*/ 542 w 1084"/>
                <a:gd name="T11" fmla="*/ 40 h 1083"/>
                <a:gd name="T12" fmla="*/ 40 w 1084"/>
                <a:gd name="T13" fmla="*/ 542 h 1083"/>
                <a:gd name="T14" fmla="*/ 542 w 1084"/>
                <a:gd name="T15" fmla="*/ 1043 h 1083"/>
                <a:gd name="T16" fmla="*/ 1044 w 1084"/>
                <a:gd name="T17" fmla="*/ 542 h 1083"/>
                <a:gd name="T18" fmla="*/ 542 w 1084"/>
                <a:gd name="T19" fmla="*/ 4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4" h="1083">
                  <a:moveTo>
                    <a:pt x="542" y="1083"/>
                  </a:moveTo>
                  <a:cubicBezTo>
                    <a:pt x="243" y="1083"/>
                    <a:pt x="0" y="841"/>
                    <a:pt x="0" y="542"/>
                  </a:cubicBezTo>
                  <a:cubicBezTo>
                    <a:pt x="0" y="243"/>
                    <a:pt x="243" y="0"/>
                    <a:pt x="542" y="0"/>
                  </a:cubicBezTo>
                  <a:cubicBezTo>
                    <a:pt x="841" y="0"/>
                    <a:pt x="1084" y="243"/>
                    <a:pt x="1084" y="542"/>
                  </a:cubicBezTo>
                  <a:cubicBezTo>
                    <a:pt x="1084" y="841"/>
                    <a:pt x="841" y="1083"/>
                    <a:pt x="542" y="1083"/>
                  </a:cubicBezTo>
                  <a:close/>
                  <a:moveTo>
                    <a:pt x="542" y="40"/>
                  </a:moveTo>
                  <a:cubicBezTo>
                    <a:pt x="265" y="40"/>
                    <a:pt x="40" y="265"/>
                    <a:pt x="40" y="542"/>
                  </a:cubicBezTo>
                  <a:cubicBezTo>
                    <a:pt x="40" y="818"/>
                    <a:pt x="265" y="1043"/>
                    <a:pt x="542" y="1043"/>
                  </a:cubicBezTo>
                  <a:cubicBezTo>
                    <a:pt x="819" y="1043"/>
                    <a:pt x="1044" y="818"/>
                    <a:pt x="1044" y="542"/>
                  </a:cubicBezTo>
                  <a:cubicBezTo>
                    <a:pt x="1044" y="265"/>
                    <a:pt x="819" y="40"/>
                    <a:pt x="54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46326" y="2073275"/>
            <a:ext cx="2152650" cy="1812925"/>
            <a:chOff x="2346326" y="2073275"/>
            <a:chExt cx="2152650" cy="1812925"/>
          </a:xfrm>
        </p:grpSpPr>
        <p:sp>
          <p:nvSpPr>
            <p:cNvPr id="32" name="TextBox 31"/>
            <p:cNvSpPr txBox="1"/>
            <p:nvPr/>
          </p:nvSpPr>
          <p:spPr>
            <a:xfrm>
              <a:off x="3892106" y="334397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1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</a:p>
          </p:txBody>
        </p:sp>
        <p:sp>
          <p:nvSpPr>
            <p:cNvPr id="38" name="Freeform 205"/>
            <p:cNvSpPr>
              <a:spLocks noEditPoints="1"/>
            </p:cNvSpPr>
            <p:nvPr/>
          </p:nvSpPr>
          <p:spPr bwMode="auto">
            <a:xfrm>
              <a:off x="2346326" y="2073275"/>
              <a:ext cx="2152650" cy="1812925"/>
            </a:xfrm>
            <a:custGeom>
              <a:avLst/>
              <a:gdLst>
                <a:gd name="T0" fmla="*/ 663 w 678"/>
                <a:gd name="T1" fmla="*/ 379 h 571"/>
                <a:gd name="T2" fmla="*/ 586 w 678"/>
                <a:gd name="T3" fmla="*/ 334 h 571"/>
                <a:gd name="T4" fmla="*/ 556 w 678"/>
                <a:gd name="T5" fmla="*/ 334 h 571"/>
                <a:gd name="T6" fmla="*/ 504 w 678"/>
                <a:gd name="T7" fmla="*/ 364 h 571"/>
                <a:gd name="T8" fmla="*/ 474 w 678"/>
                <a:gd name="T9" fmla="*/ 364 h 571"/>
                <a:gd name="T10" fmla="*/ 454 w 678"/>
                <a:gd name="T11" fmla="*/ 352 h 571"/>
                <a:gd name="T12" fmla="*/ 439 w 678"/>
                <a:gd name="T13" fmla="*/ 326 h 571"/>
                <a:gd name="T14" fmla="*/ 439 w 678"/>
                <a:gd name="T15" fmla="*/ 150 h 571"/>
                <a:gd name="T16" fmla="*/ 414 w 678"/>
                <a:gd name="T17" fmla="*/ 106 h 571"/>
                <a:gd name="T18" fmla="*/ 244 w 678"/>
                <a:gd name="T19" fmla="*/ 9 h 571"/>
                <a:gd name="T20" fmla="*/ 194 w 678"/>
                <a:gd name="T21" fmla="*/ 9 h 571"/>
                <a:gd name="T22" fmla="*/ 25 w 678"/>
                <a:gd name="T23" fmla="*/ 106 h 571"/>
                <a:gd name="T24" fmla="*/ 0 w 678"/>
                <a:gd name="T25" fmla="*/ 150 h 571"/>
                <a:gd name="T26" fmla="*/ 0 w 678"/>
                <a:gd name="T27" fmla="*/ 345 h 571"/>
                <a:gd name="T28" fmla="*/ 25 w 678"/>
                <a:gd name="T29" fmla="*/ 388 h 571"/>
                <a:gd name="T30" fmla="*/ 194 w 678"/>
                <a:gd name="T31" fmla="*/ 486 h 571"/>
                <a:gd name="T32" fmla="*/ 244 w 678"/>
                <a:gd name="T33" fmla="*/ 486 h 571"/>
                <a:gd name="T34" fmla="*/ 397 w 678"/>
                <a:gd name="T35" fmla="*/ 398 h 571"/>
                <a:gd name="T36" fmla="*/ 427 w 678"/>
                <a:gd name="T37" fmla="*/ 398 h 571"/>
                <a:gd name="T38" fmla="*/ 448 w 678"/>
                <a:gd name="T39" fmla="*/ 410 h 571"/>
                <a:gd name="T40" fmla="*/ 463 w 678"/>
                <a:gd name="T41" fmla="*/ 436 h 571"/>
                <a:gd name="T42" fmla="*/ 463 w 678"/>
                <a:gd name="T43" fmla="*/ 495 h 571"/>
                <a:gd name="T44" fmla="*/ 478 w 678"/>
                <a:gd name="T45" fmla="*/ 521 h 571"/>
                <a:gd name="T46" fmla="*/ 556 w 678"/>
                <a:gd name="T47" fmla="*/ 566 h 571"/>
                <a:gd name="T48" fmla="*/ 586 w 678"/>
                <a:gd name="T49" fmla="*/ 566 h 571"/>
                <a:gd name="T50" fmla="*/ 663 w 678"/>
                <a:gd name="T51" fmla="*/ 521 h 571"/>
                <a:gd name="T52" fmla="*/ 678 w 678"/>
                <a:gd name="T53" fmla="*/ 495 h 571"/>
                <a:gd name="T54" fmla="*/ 678 w 678"/>
                <a:gd name="T55" fmla="*/ 405 h 571"/>
                <a:gd name="T56" fmla="*/ 663 w 678"/>
                <a:gd name="T57" fmla="*/ 379 h 571"/>
                <a:gd name="T58" fmla="*/ 571 w 678"/>
                <a:gd name="T59" fmla="*/ 514 h 571"/>
                <a:gd name="T60" fmla="*/ 506 w 678"/>
                <a:gd name="T61" fmla="*/ 450 h 571"/>
                <a:gd name="T62" fmla="*/ 571 w 678"/>
                <a:gd name="T63" fmla="*/ 386 h 571"/>
                <a:gd name="T64" fmla="*/ 635 w 678"/>
                <a:gd name="T65" fmla="*/ 450 h 571"/>
                <a:gd name="T66" fmla="*/ 571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63" y="379"/>
                  </a:moveTo>
                  <a:cubicBezTo>
                    <a:pt x="586" y="334"/>
                    <a:pt x="586" y="334"/>
                    <a:pt x="586" y="334"/>
                  </a:cubicBezTo>
                  <a:cubicBezTo>
                    <a:pt x="576" y="329"/>
                    <a:pt x="565" y="329"/>
                    <a:pt x="556" y="33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495" y="369"/>
                    <a:pt x="483" y="369"/>
                    <a:pt x="474" y="364"/>
                  </a:cubicBezTo>
                  <a:cubicBezTo>
                    <a:pt x="454" y="352"/>
                    <a:pt x="454" y="352"/>
                    <a:pt x="454" y="352"/>
                  </a:cubicBezTo>
                  <a:cubicBezTo>
                    <a:pt x="444" y="346"/>
                    <a:pt x="439" y="337"/>
                    <a:pt x="439" y="326"/>
                  </a:cubicBezTo>
                  <a:cubicBezTo>
                    <a:pt x="439" y="150"/>
                    <a:pt x="439" y="150"/>
                    <a:pt x="439" y="150"/>
                  </a:cubicBezTo>
                  <a:cubicBezTo>
                    <a:pt x="439" y="132"/>
                    <a:pt x="429" y="115"/>
                    <a:pt x="414" y="106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29" y="0"/>
                    <a:pt x="210" y="0"/>
                    <a:pt x="194" y="9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0" y="115"/>
                    <a:pt x="0" y="132"/>
                    <a:pt x="0" y="150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63"/>
                    <a:pt x="10" y="379"/>
                    <a:pt x="25" y="388"/>
                  </a:cubicBezTo>
                  <a:cubicBezTo>
                    <a:pt x="194" y="486"/>
                    <a:pt x="194" y="486"/>
                    <a:pt x="194" y="486"/>
                  </a:cubicBezTo>
                  <a:cubicBezTo>
                    <a:pt x="210" y="495"/>
                    <a:pt x="229" y="495"/>
                    <a:pt x="244" y="486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406" y="392"/>
                    <a:pt x="418" y="392"/>
                    <a:pt x="427" y="398"/>
                  </a:cubicBezTo>
                  <a:cubicBezTo>
                    <a:pt x="448" y="410"/>
                    <a:pt x="448" y="410"/>
                    <a:pt x="448" y="410"/>
                  </a:cubicBezTo>
                  <a:cubicBezTo>
                    <a:pt x="457" y="415"/>
                    <a:pt x="463" y="425"/>
                    <a:pt x="463" y="436"/>
                  </a:cubicBezTo>
                  <a:cubicBezTo>
                    <a:pt x="463" y="495"/>
                    <a:pt x="463" y="495"/>
                    <a:pt x="463" y="495"/>
                  </a:cubicBezTo>
                  <a:cubicBezTo>
                    <a:pt x="463" y="506"/>
                    <a:pt x="468" y="515"/>
                    <a:pt x="478" y="521"/>
                  </a:cubicBezTo>
                  <a:cubicBezTo>
                    <a:pt x="556" y="566"/>
                    <a:pt x="556" y="566"/>
                    <a:pt x="556" y="566"/>
                  </a:cubicBezTo>
                  <a:cubicBezTo>
                    <a:pt x="565" y="571"/>
                    <a:pt x="576" y="571"/>
                    <a:pt x="586" y="566"/>
                  </a:cubicBezTo>
                  <a:cubicBezTo>
                    <a:pt x="663" y="521"/>
                    <a:pt x="663" y="521"/>
                    <a:pt x="663" y="521"/>
                  </a:cubicBezTo>
                  <a:cubicBezTo>
                    <a:pt x="673" y="515"/>
                    <a:pt x="678" y="506"/>
                    <a:pt x="678" y="495"/>
                  </a:cubicBezTo>
                  <a:cubicBezTo>
                    <a:pt x="678" y="405"/>
                    <a:pt x="678" y="405"/>
                    <a:pt x="678" y="405"/>
                  </a:cubicBezTo>
                  <a:cubicBezTo>
                    <a:pt x="678" y="394"/>
                    <a:pt x="673" y="384"/>
                    <a:pt x="663" y="379"/>
                  </a:cubicBezTo>
                  <a:close/>
                  <a:moveTo>
                    <a:pt x="571" y="514"/>
                  </a:moveTo>
                  <a:cubicBezTo>
                    <a:pt x="535" y="514"/>
                    <a:pt x="506" y="485"/>
                    <a:pt x="506" y="450"/>
                  </a:cubicBezTo>
                  <a:cubicBezTo>
                    <a:pt x="506" y="414"/>
                    <a:pt x="535" y="386"/>
                    <a:pt x="571" y="386"/>
                  </a:cubicBezTo>
                  <a:cubicBezTo>
                    <a:pt x="606" y="386"/>
                    <a:pt x="635" y="414"/>
                    <a:pt x="635" y="450"/>
                  </a:cubicBezTo>
                  <a:cubicBezTo>
                    <a:pt x="635" y="485"/>
                    <a:pt x="606" y="514"/>
                    <a:pt x="571" y="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6" name="Oval 213"/>
            <p:cNvSpPr>
              <a:spLocks noChangeArrowheads="1"/>
            </p:cNvSpPr>
            <p:nvPr/>
          </p:nvSpPr>
          <p:spPr bwMode="auto">
            <a:xfrm>
              <a:off x="2755901" y="22574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7" name="Freeform 214"/>
            <p:cNvSpPr>
              <a:spLocks noEditPoints="1"/>
            </p:cNvSpPr>
            <p:nvPr/>
          </p:nvSpPr>
          <p:spPr bwMode="auto">
            <a:xfrm>
              <a:off x="2914651" y="2371725"/>
              <a:ext cx="254000" cy="368300"/>
            </a:xfrm>
            <a:custGeom>
              <a:avLst/>
              <a:gdLst>
                <a:gd name="T0" fmla="*/ 22 w 80"/>
                <a:gd name="T1" fmla="*/ 90 h 116"/>
                <a:gd name="T2" fmla="*/ 23 w 80"/>
                <a:gd name="T3" fmla="*/ 95 h 116"/>
                <a:gd name="T4" fmla="*/ 40 w 80"/>
                <a:gd name="T5" fmla="*/ 99 h 116"/>
                <a:gd name="T6" fmla="*/ 58 w 80"/>
                <a:gd name="T7" fmla="*/ 96 h 116"/>
                <a:gd name="T8" fmla="*/ 59 w 80"/>
                <a:gd name="T9" fmla="*/ 90 h 116"/>
                <a:gd name="T10" fmla="*/ 40 w 80"/>
                <a:gd name="T11" fmla="*/ 93 h 116"/>
                <a:gd name="T12" fmla="*/ 22 w 80"/>
                <a:gd name="T13" fmla="*/ 90 h 116"/>
                <a:gd name="T14" fmla="*/ 40 w 80"/>
                <a:gd name="T15" fmla="*/ 0 h 116"/>
                <a:gd name="T16" fmla="*/ 0 w 80"/>
                <a:gd name="T17" fmla="*/ 40 h 116"/>
                <a:gd name="T18" fmla="*/ 20 w 80"/>
                <a:gd name="T19" fmla="*/ 74 h 116"/>
                <a:gd name="T20" fmla="*/ 21 w 80"/>
                <a:gd name="T21" fmla="*/ 84 h 116"/>
                <a:gd name="T22" fmla="*/ 40 w 80"/>
                <a:gd name="T23" fmla="*/ 88 h 116"/>
                <a:gd name="T24" fmla="*/ 60 w 80"/>
                <a:gd name="T25" fmla="*/ 84 h 116"/>
                <a:gd name="T26" fmla="*/ 61 w 80"/>
                <a:gd name="T27" fmla="*/ 74 h 116"/>
                <a:gd name="T28" fmla="*/ 80 w 80"/>
                <a:gd name="T29" fmla="*/ 40 h 116"/>
                <a:gd name="T30" fmla="*/ 40 w 80"/>
                <a:gd name="T31" fmla="*/ 0 h 116"/>
                <a:gd name="T32" fmla="*/ 55 w 80"/>
                <a:gd name="T33" fmla="*/ 70 h 116"/>
                <a:gd name="T34" fmla="*/ 54 w 80"/>
                <a:gd name="T35" fmla="*/ 79 h 116"/>
                <a:gd name="T36" fmla="*/ 40 w 80"/>
                <a:gd name="T37" fmla="*/ 81 h 116"/>
                <a:gd name="T38" fmla="*/ 27 w 80"/>
                <a:gd name="T39" fmla="*/ 79 h 116"/>
                <a:gd name="T40" fmla="*/ 26 w 80"/>
                <a:gd name="T41" fmla="*/ 70 h 116"/>
                <a:gd name="T42" fmla="*/ 8 w 80"/>
                <a:gd name="T43" fmla="*/ 40 h 116"/>
                <a:gd name="T44" fmla="*/ 40 w 80"/>
                <a:gd name="T45" fmla="*/ 7 h 116"/>
                <a:gd name="T46" fmla="*/ 73 w 80"/>
                <a:gd name="T47" fmla="*/ 40 h 116"/>
                <a:gd name="T48" fmla="*/ 55 w 80"/>
                <a:gd name="T49" fmla="*/ 70 h 116"/>
                <a:gd name="T50" fmla="*/ 24 w 80"/>
                <a:gd name="T51" fmla="*/ 101 h 116"/>
                <a:gd name="T52" fmla="*/ 24 w 80"/>
                <a:gd name="T53" fmla="*/ 107 h 116"/>
                <a:gd name="T54" fmla="*/ 30 w 80"/>
                <a:gd name="T55" fmla="*/ 110 h 116"/>
                <a:gd name="T56" fmla="*/ 30 w 80"/>
                <a:gd name="T57" fmla="*/ 114 h 116"/>
                <a:gd name="T58" fmla="*/ 40 w 80"/>
                <a:gd name="T59" fmla="*/ 116 h 116"/>
                <a:gd name="T60" fmla="*/ 51 w 80"/>
                <a:gd name="T61" fmla="*/ 114 h 116"/>
                <a:gd name="T62" fmla="*/ 51 w 80"/>
                <a:gd name="T63" fmla="*/ 110 h 116"/>
                <a:gd name="T64" fmla="*/ 56 w 80"/>
                <a:gd name="T65" fmla="*/ 107 h 116"/>
                <a:gd name="T66" fmla="*/ 57 w 80"/>
                <a:gd name="T67" fmla="*/ 101 h 116"/>
                <a:gd name="T68" fmla="*/ 40 w 80"/>
                <a:gd name="T69" fmla="*/ 104 h 116"/>
                <a:gd name="T70" fmla="*/ 24 w 80"/>
                <a:gd name="T71" fmla="*/ 101 h 116"/>
                <a:gd name="T72" fmla="*/ 49 w 80"/>
                <a:gd name="T73" fmla="*/ 55 h 116"/>
                <a:gd name="T74" fmla="*/ 40 w 80"/>
                <a:gd name="T75" fmla="*/ 39 h 116"/>
                <a:gd name="T76" fmla="*/ 32 w 80"/>
                <a:gd name="T77" fmla="*/ 55 h 116"/>
                <a:gd name="T78" fmla="*/ 28 w 80"/>
                <a:gd name="T79" fmla="*/ 47 h 116"/>
                <a:gd name="T80" fmla="*/ 22 w 80"/>
                <a:gd name="T81" fmla="*/ 50 h 116"/>
                <a:gd name="T82" fmla="*/ 31 w 80"/>
                <a:gd name="T83" fmla="*/ 69 h 116"/>
                <a:gd name="T84" fmla="*/ 40 w 80"/>
                <a:gd name="T85" fmla="*/ 52 h 116"/>
                <a:gd name="T86" fmla="*/ 50 w 80"/>
                <a:gd name="T87" fmla="*/ 69 h 116"/>
                <a:gd name="T88" fmla="*/ 59 w 80"/>
                <a:gd name="T89" fmla="*/ 50 h 116"/>
                <a:gd name="T90" fmla="*/ 53 w 80"/>
                <a:gd name="T91" fmla="*/ 47 h 116"/>
                <a:gd name="T92" fmla="*/ 49 w 80"/>
                <a:gd name="T93" fmla="*/ 55 h 116"/>
                <a:gd name="T94" fmla="*/ 40 w 80"/>
                <a:gd name="T95" fmla="*/ 17 h 116"/>
                <a:gd name="T96" fmla="*/ 43 w 80"/>
                <a:gd name="T97" fmla="*/ 14 h 116"/>
                <a:gd name="T98" fmla="*/ 40 w 80"/>
                <a:gd name="T99" fmla="*/ 12 h 116"/>
                <a:gd name="T100" fmla="*/ 13 w 80"/>
                <a:gd name="T101" fmla="*/ 40 h 116"/>
                <a:gd name="T102" fmla="*/ 15 w 80"/>
                <a:gd name="T103" fmla="*/ 42 h 116"/>
                <a:gd name="T104" fmla="*/ 17 w 80"/>
                <a:gd name="T105" fmla="*/ 40 h 116"/>
                <a:gd name="T106" fmla="*/ 40 w 80"/>
                <a:gd name="T107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90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8"/>
                    <a:pt x="34" y="99"/>
                    <a:pt x="40" y="99"/>
                  </a:cubicBezTo>
                  <a:cubicBezTo>
                    <a:pt x="47" y="99"/>
                    <a:pt x="53" y="98"/>
                    <a:pt x="58" y="96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3" y="92"/>
                    <a:pt x="47" y="93"/>
                    <a:pt x="40" y="93"/>
                  </a:cubicBezTo>
                  <a:cubicBezTo>
                    <a:pt x="34" y="93"/>
                    <a:pt x="28" y="92"/>
                    <a:pt x="22" y="90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7"/>
                    <a:pt x="33" y="88"/>
                    <a:pt x="40" y="88"/>
                  </a:cubicBezTo>
                  <a:cubicBezTo>
                    <a:pt x="47" y="88"/>
                    <a:pt x="54" y="87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5"/>
                    <a:pt x="80" y="40"/>
                  </a:cubicBezTo>
                  <a:cubicBezTo>
                    <a:pt x="80" y="18"/>
                    <a:pt x="63" y="0"/>
                    <a:pt x="40" y="0"/>
                  </a:cubicBezTo>
                  <a:close/>
                  <a:moveTo>
                    <a:pt x="55" y="70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5" y="64"/>
                    <a:pt x="8" y="53"/>
                    <a:pt x="8" y="40"/>
                  </a:cubicBezTo>
                  <a:cubicBezTo>
                    <a:pt x="8" y="22"/>
                    <a:pt x="22" y="7"/>
                    <a:pt x="40" y="7"/>
                  </a:cubicBezTo>
                  <a:cubicBezTo>
                    <a:pt x="59" y="7"/>
                    <a:pt x="73" y="22"/>
                    <a:pt x="73" y="40"/>
                  </a:cubicBezTo>
                  <a:cubicBezTo>
                    <a:pt x="73" y="53"/>
                    <a:pt x="66" y="64"/>
                    <a:pt x="55" y="70"/>
                  </a:cubicBezTo>
                  <a:close/>
                  <a:moveTo>
                    <a:pt x="24" y="101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9"/>
                    <a:pt x="30" y="11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3" y="116"/>
                    <a:pt x="40" y="116"/>
                  </a:cubicBezTo>
                  <a:cubicBezTo>
                    <a:pt x="48" y="116"/>
                    <a:pt x="51" y="114"/>
                    <a:pt x="51" y="11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9"/>
                    <a:pt x="56" y="107"/>
                    <a:pt x="56" y="10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2" y="103"/>
                    <a:pt x="46" y="104"/>
                    <a:pt x="40" y="104"/>
                  </a:cubicBezTo>
                  <a:cubicBezTo>
                    <a:pt x="34" y="104"/>
                    <a:pt x="29" y="103"/>
                    <a:pt x="24" y="101"/>
                  </a:cubicBezTo>
                  <a:close/>
                  <a:moveTo>
                    <a:pt x="49" y="55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5"/>
                  </a:lnTo>
                  <a:close/>
                  <a:moveTo>
                    <a:pt x="40" y="17"/>
                  </a:moveTo>
                  <a:cubicBezTo>
                    <a:pt x="42" y="17"/>
                    <a:pt x="43" y="16"/>
                    <a:pt x="43" y="14"/>
                  </a:cubicBezTo>
                  <a:cubicBezTo>
                    <a:pt x="43" y="13"/>
                    <a:pt x="42" y="12"/>
                    <a:pt x="40" y="12"/>
                  </a:cubicBezTo>
                  <a:cubicBezTo>
                    <a:pt x="25" y="12"/>
                    <a:pt x="13" y="25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7"/>
                    <a:pt x="4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6488" y="2927292"/>
              <a:ext cx="1338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my coworkers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45026" y="2073275"/>
            <a:ext cx="2152650" cy="1812925"/>
            <a:chOff x="4645026" y="2073275"/>
            <a:chExt cx="2152650" cy="1812925"/>
          </a:xfrm>
        </p:grpSpPr>
        <p:sp>
          <p:nvSpPr>
            <p:cNvPr id="33" name="TextBox 32"/>
            <p:cNvSpPr txBox="1"/>
            <p:nvPr/>
          </p:nvSpPr>
          <p:spPr>
            <a:xfrm>
              <a:off x="4716463" y="334397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4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</a:p>
          </p:txBody>
        </p:sp>
        <p:sp>
          <p:nvSpPr>
            <p:cNvPr id="39" name="Freeform 206"/>
            <p:cNvSpPr>
              <a:spLocks noEditPoints="1"/>
            </p:cNvSpPr>
            <p:nvPr/>
          </p:nvSpPr>
          <p:spPr bwMode="auto">
            <a:xfrm>
              <a:off x="4645026" y="2073275"/>
              <a:ext cx="2152650" cy="1812925"/>
            </a:xfrm>
            <a:custGeom>
              <a:avLst/>
              <a:gdLst>
                <a:gd name="T0" fmla="*/ 653 w 678"/>
                <a:gd name="T1" fmla="*/ 106 h 571"/>
                <a:gd name="T2" fmla="*/ 484 w 678"/>
                <a:gd name="T3" fmla="*/ 9 h 571"/>
                <a:gd name="T4" fmla="*/ 434 w 678"/>
                <a:gd name="T5" fmla="*/ 9 h 571"/>
                <a:gd name="T6" fmla="*/ 264 w 678"/>
                <a:gd name="T7" fmla="*/ 106 h 571"/>
                <a:gd name="T8" fmla="*/ 239 w 678"/>
                <a:gd name="T9" fmla="*/ 150 h 571"/>
                <a:gd name="T10" fmla="*/ 239 w 678"/>
                <a:gd name="T11" fmla="*/ 326 h 571"/>
                <a:gd name="T12" fmla="*/ 224 w 678"/>
                <a:gd name="T13" fmla="*/ 352 h 571"/>
                <a:gd name="T14" fmla="*/ 204 w 678"/>
                <a:gd name="T15" fmla="*/ 364 h 571"/>
                <a:gd name="T16" fmla="*/ 174 w 678"/>
                <a:gd name="T17" fmla="*/ 364 h 571"/>
                <a:gd name="T18" fmla="*/ 122 w 678"/>
                <a:gd name="T19" fmla="*/ 334 h 571"/>
                <a:gd name="T20" fmla="*/ 92 w 678"/>
                <a:gd name="T21" fmla="*/ 334 h 571"/>
                <a:gd name="T22" fmla="*/ 15 w 678"/>
                <a:gd name="T23" fmla="*/ 379 h 571"/>
                <a:gd name="T24" fmla="*/ 0 w 678"/>
                <a:gd name="T25" fmla="*/ 405 h 571"/>
                <a:gd name="T26" fmla="*/ 0 w 678"/>
                <a:gd name="T27" fmla="*/ 495 h 571"/>
                <a:gd name="T28" fmla="*/ 15 w 678"/>
                <a:gd name="T29" fmla="*/ 521 h 571"/>
                <a:gd name="T30" fmla="*/ 92 w 678"/>
                <a:gd name="T31" fmla="*/ 566 h 571"/>
                <a:gd name="T32" fmla="*/ 122 w 678"/>
                <a:gd name="T33" fmla="*/ 566 h 571"/>
                <a:gd name="T34" fmla="*/ 200 w 678"/>
                <a:gd name="T35" fmla="*/ 521 h 571"/>
                <a:gd name="T36" fmla="*/ 215 w 678"/>
                <a:gd name="T37" fmla="*/ 495 h 571"/>
                <a:gd name="T38" fmla="*/ 215 w 678"/>
                <a:gd name="T39" fmla="*/ 436 h 571"/>
                <a:gd name="T40" fmla="*/ 230 w 678"/>
                <a:gd name="T41" fmla="*/ 410 h 571"/>
                <a:gd name="T42" fmla="*/ 251 w 678"/>
                <a:gd name="T43" fmla="*/ 398 h 571"/>
                <a:gd name="T44" fmla="*/ 281 w 678"/>
                <a:gd name="T45" fmla="*/ 398 h 571"/>
                <a:gd name="T46" fmla="*/ 434 w 678"/>
                <a:gd name="T47" fmla="*/ 486 h 571"/>
                <a:gd name="T48" fmla="*/ 484 w 678"/>
                <a:gd name="T49" fmla="*/ 486 h 571"/>
                <a:gd name="T50" fmla="*/ 653 w 678"/>
                <a:gd name="T51" fmla="*/ 388 h 571"/>
                <a:gd name="T52" fmla="*/ 678 w 678"/>
                <a:gd name="T53" fmla="*/ 345 h 571"/>
                <a:gd name="T54" fmla="*/ 678 w 678"/>
                <a:gd name="T55" fmla="*/ 150 h 571"/>
                <a:gd name="T56" fmla="*/ 653 w 678"/>
                <a:gd name="T57" fmla="*/ 106 h 571"/>
                <a:gd name="T58" fmla="*/ 107 w 678"/>
                <a:gd name="T59" fmla="*/ 514 h 571"/>
                <a:gd name="T60" fmla="*/ 43 w 678"/>
                <a:gd name="T61" fmla="*/ 450 h 571"/>
                <a:gd name="T62" fmla="*/ 107 w 678"/>
                <a:gd name="T63" fmla="*/ 386 h 571"/>
                <a:gd name="T64" fmla="*/ 172 w 678"/>
                <a:gd name="T65" fmla="*/ 450 h 571"/>
                <a:gd name="T66" fmla="*/ 107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53" y="106"/>
                  </a:moveTo>
                  <a:cubicBezTo>
                    <a:pt x="484" y="9"/>
                    <a:pt x="484" y="9"/>
                    <a:pt x="484" y="9"/>
                  </a:cubicBezTo>
                  <a:cubicBezTo>
                    <a:pt x="468" y="0"/>
                    <a:pt x="449" y="0"/>
                    <a:pt x="434" y="9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49" y="115"/>
                    <a:pt x="239" y="132"/>
                    <a:pt x="239" y="150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37"/>
                    <a:pt x="234" y="346"/>
                    <a:pt x="224" y="352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195" y="369"/>
                    <a:pt x="183" y="369"/>
                    <a:pt x="174" y="364"/>
                  </a:cubicBezTo>
                  <a:cubicBezTo>
                    <a:pt x="122" y="334"/>
                    <a:pt x="122" y="334"/>
                    <a:pt x="122" y="334"/>
                  </a:cubicBezTo>
                  <a:cubicBezTo>
                    <a:pt x="113" y="329"/>
                    <a:pt x="102" y="329"/>
                    <a:pt x="92" y="334"/>
                  </a:cubicBezTo>
                  <a:cubicBezTo>
                    <a:pt x="15" y="379"/>
                    <a:pt x="15" y="379"/>
                    <a:pt x="15" y="379"/>
                  </a:cubicBezTo>
                  <a:cubicBezTo>
                    <a:pt x="5" y="384"/>
                    <a:pt x="0" y="394"/>
                    <a:pt x="0" y="40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6"/>
                    <a:pt x="5" y="516"/>
                    <a:pt x="15" y="521"/>
                  </a:cubicBezTo>
                  <a:cubicBezTo>
                    <a:pt x="92" y="566"/>
                    <a:pt x="92" y="566"/>
                    <a:pt x="92" y="566"/>
                  </a:cubicBezTo>
                  <a:cubicBezTo>
                    <a:pt x="102" y="571"/>
                    <a:pt x="113" y="571"/>
                    <a:pt x="122" y="566"/>
                  </a:cubicBezTo>
                  <a:cubicBezTo>
                    <a:pt x="200" y="521"/>
                    <a:pt x="200" y="521"/>
                    <a:pt x="200" y="521"/>
                  </a:cubicBezTo>
                  <a:cubicBezTo>
                    <a:pt x="210" y="516"/>
                    <a:pt x="215" y="506"/>
                    <a:pt x="215" y="495"/>
                  </a:cubicBezTo>
                  <a:cubicBezTo>
                    <a:pt x="215" y="436"/>
                    <a:pt x="215" y="436"/>
                    <a:pt x="215" y="436"/>
                  </a:cubicBezTo>
                  <a:cubicBezTo>
                    <a:pt x="215" y="425"/>
                    <a:pt x="221" y="415"/>
                    <a:pt x="230" y="410"/>
                  </a:cubicBezTo>
                  <a:cubicBezTo>
                    <a:pt x="251" y="398"/>
                    <a:pt x="251" y="398"/>
                    <a:pt x="251" y="398"/>
                  </a:cubicBezTo>
                  <a:cubicBezTo>
                    <a:pt x="260" y="392"/>
                    <a:pt x="272" y="392"/>
                    <a:pt x="281" y="398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49" y="495"/>
                    <a:pt x="468" y="495"/>
                    <a:pt x="484" y="486"/>
                  </a:cubicBezTo>
                  <a:cubicBezTo>
                    <a:pt x="653" y="388"/>
                    <a:pt x="653" y="388"/>
                    <a:pt x="653" y="388"/>
                  </a:cubicBezTo>
                  <a:cubicBezTo>
                    <a:pt x="668" y="379"/>
                    <a:pt x="678" y="363"/>
                    <a:pt x="678" y="345"/>
                  </a:cubicBezTo>
                  <a:cubicBezTo>
                    <a:pt x="678" y="150"/>
                    <a:pt x="678" y="150"/>
                    <a:pt x="678" y="150"/>
                  </a:cubicBezTo>
                  <a:cubicBezTo>
                    <a:pt x="678" y="132"/>
                    <a:pt x="668" y="115"/>
                    <a:pt x="653" y="106"/>
                  </a:cubicBezTo>
                  <a:close/>
                  <a:moveTo>
                    <a:pt x="107" y="514"/>
                  </a:moveTo>
                  <a:cubicBezTo>
                    <a:pt x="72" y="514"/>
                    <a:pt x="43" y="485"/>
                    <a:pt x="43" y="450"/>
                  </a:cubicBezTo>
                  <a:cubicBezTo>
                    <a:pt x="43" y="414"/>
                    <a:pt x="72" y="386"/>
                    <a:pt x="107" y="386"/>
                  </a:cubicBezTo>
                  <a:cubicBezTo>
                    <a:pt x="143" y="386"/>
                    <a:pt x="172" y="414"/>
                    <a:pt x="172" y="450"/>
                  </a:cubicBezTo>
                  <a:cubicBezTo>
                    <a:pt x="172" y="485"/>
                    <a:pt x="143" y="514"/>
                    <a:pt x="107" y="5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8" name="Oval 215"/>
            <p:cNvSpPr>
              <a:spLocks noChangeArrowheads="1"/>
            </p:cNvSpPr>
            <p:nvPr/>
          </p:nvSpPr>
          <p:spPr bwMode="auto">
            <a:xfrm>
              <a:off x="5813426" y="22574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9" name="Freeform 216"/>
            <p:cNvSpPr>
              <a:spLocks noEditPoints="1"/>
            </p:cNvSpPr>
            <p:nvPr/>
          </p:nvSpPr>
          <p:spPr bwMode="auto">
            <a:xfrm>
              <a:off x="5943601" y="2365375"/>
              <a:ext cx="314325" cy="323850"/>
            </a:xfrm>
            <a:custGeom>
              <a:avLst/>
              <a:gdLst>
                <a:gd name="T0" fmla="*/ 69 w 99"/>
                <a:gd name="T1" fmla="*/ 85 h 102"/>
                <a:gd name="T2" fmla="*/ 72 w 99"/>
                <a:gd name="T3" fmla="*/ 87 h 102"/>
                <a:gd name="T4" fmla="*/ 99 w 99"/>
                <a:gd name="T5" fmla="*/ 102 h 102"/>
                <a:gd name="T6" fmla="*/ 98 w 99"/>
                <a:gd name="T7" fmla="*/ 71 h 102"/>
                <a:gd name="T8" fmla="*/ 97 w 99"/>
                <a:gd name="T9" fmla="*/ 68 h 102"/>
                <a:gd name="T10" fmla="*/ 94 w 99"/>
                <a:gd name="T11" fmla="*/ 63 h 102"/>
                <a:gd name="T12" fmla="*/ 66 w 99"/>
                <a:gd name="T13" fmla="*/ 80 h 102"/>
                <a:gd name="T14" fmla="*/ 69 w 99"/>
                <a:gd name="T15" fmla="*/ 85 h 102"/>
                <a:gd name="T16" fmla="*/ 85 w 99"/>
                <a:gd name="T17" fmla="*/ 64 h 102"/>
                <a:gd name="T18" fmla="*/ 92 w 99"/>
                <a:gd name="T19" fmla="*/ 59 h 102"/>
                <a:gd name="T20" fmla="*/ 63 w 99"/>
                <a:gd name="T21" fmla="*/ 12 h 102"/>
                <a:gd name="T22" fmla="*/ 56 w 99"/>
                <a:gd name="T23" fmla="*/ 16 h 102"/>
                <a:gd name="T24" fmla="*/ 85 w 99"/>
                <a:gd name="T25" fmla="*/ 64 h 102"/>
                <a:gd name="T26" fmla="*/ 82 w 99"/>
                <a:gd name="T27" fmla="*/ 65 h 102"/>
                <a:gd name="T28" fmla="*/ 53 w 99"/>
                <a:gd name="T29" fmla="*/ 18 h 102"/>
                <a:gd name="T30" fmla="*/ 45 w 99"/>
                <a:gd name="T31" fmla="*/ 23 h 102"/>
                <a:gd name="T32" fmla="*/ 74 w 99"/>
                <a:gd name="T33" fmla="*/ 70 h 102"/>
                <a:gd name="T34" fmla="*/ 82 w 99"/>
                <a:gd name="T35" fmla="*/ 65 h 102"/>
                <a:gd name="T36" fmla="*/ 35 w 99"/>
                <a:gd name="T37" fmla="*/ 29 h 102"/>
                <a:gd name="T38" fmla="*/ 64 w 99"/>
                <a:gd name="T39" fmla="*/ 76 h 102"/>
                <a:gd name="T40" fmla="*/ 71 w 99"/>
                <a:gd name="T41" fmla="*/ 72 h 102"/>
                <a:gd name="T42" fmla="*/ 42 w 99"/>
                <a:gd name="T43" fmla="*/ 24 h 102"/>
                <a:gd name="T44" fmla="*/ 35 w 99"/>
                <a:gd name="T45" fmla="*/ 29 h 102"/>
                <a:gd name="T46" fmla="*/ 33 w 99"/>
                <a:gd name="T47" fmla="*/ 25 h 102"/>
                <a:gd name="T48" fmla="*/ 61 w 99"/>
                <a:gd name="T49" fmla="*/ 8 h 102"/>
                <a:gd name="T50" fmla="*/ 59 w 99"/>
                <a:gd name="T51" fmla="*/ 4 h 102"/>
                <a:gd name="T52" fmla="*/ 50 w 99"/>
                <a:gd name="T53" fmla="*/ 2 h 102"/>
                <a:gd name="T54" fmla="*/ 33 w 99"/>
                <a:gd name="T55" fmla="*/ 12 h 102"/>
                <a:gd name="T56" fmla="*/ 31 w 99"/>
                <a:gd name="T57" fmla="*/ 21 h 102"/>
                <a:gd name="T58" fmla="*/ 33 w 99"/>
                <a:gd name="T59" fmla="*/ 25 h 102"/>
                <a:gd name="T60" fmla="*/ 0 w 99"/>
                <a:gd name="T61" fmla="*/ 102 h 102"/>
                <a:gd name="T62" fmla="*/ 76 w 99"/>
                <a:gd name="T63" fmla="*/ 102 h 102"/>
                <a:gd name="T64" fmla="*/ 76 w 99"/>
                <a:gd name="T65" fmla="*/ 96 h 102"/>
                <a:gd name="T66" fmla="*/ 0 w 99"/>
                <a:gd name="T67" fmla="*/ 96 h 102"/>
                <a:gd name="T68" fmla="*/ 0 w 99"/>
                <a:gd name="T6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" h="102">
                  <a:moveTo>
                    <a:pt x="69" y="85"/>
                  </a:moveTo>
                  <a:cubicBezTo>
                    <a:pt x="70" y="86"/>
                    <a:pt x="71" y="87"/>
                    <a:pt x="72" y="87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0"/>
                    <a:pt x="98" y="69"/>
                    <a:pt x="97" y="68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66" y="80"/>
                    <a:pt x="66" y="80"/>
                    <a:pt x="66" y="80"/>
                  </a:cubicBezTo>
                  <a:lnTo>
                    <a:pt x="69" y="85"/>
                  </a:lnTo>
                  <a:close/>
                  <a:moveTo>
                    <a:pt x="85" y="64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85" y="64"/>
                  </a:lnTo>
                  <a:close/>
                  <a:moveTo>
                    <a:pt x="82" y="65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82" y="65"/>
                  </a:lnTo>
                  <a:close/>
                  <a:moveTo>
                    <a:pt x="35" y="29"/>
                  </a:moveTo>
                  <a:cubicBezTo>
                    <a:pt x="64" y="76"/>
                    <a:pt x="64" y="76"/>
                    <a:pt x="64" y="76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42" y="24"/>
                    <a:pt x="42" y="24"/>
                    <a:pt x="42" y="24"/>
                  </a:cubicBezTo>
                  <a:lnTo>
                    <a:pt x="35" y="29"/>
                  </a:lnTo>
                  <a:close/>
                  <a:moveTo>
                    <a:pt x="33" y="25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7" y="1"/>
                    <a:pt x="53" y="0"/>
                    <a:pt x="50" y="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4"/>
                    <a:pt x="29" y="18"/>
                    <a:pt x="31" y="21"/>
                  </a:cubicBezTo>
                  <a:lnTo>
                    <a:pt x="33" y="25"/>
                  </a:lnTo>
                  <a:close/>
                  <a:moveTo>
                    <a:pt x="0" y="102"/>
                  </a:moveTo>
                  <a:cubicBezTo>
                    <a:pt x="76" y="102"/>
                    <a:pt x="76" y="102"/>
                    <a:pt x="76" y="102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8528" y="2927292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message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46326" y="4051300"/>
            <a:ext cx="2152650" cy="1816100"/>
            <a:chOff x="2346326" y="4051300"/>
            <a:chExt cx="2152650" cy="1816100"/>
          </a:xfrm>
        </p:grpSpPr>
        <p:sp>
          <p:nvSpPr>
            <p:cNvPr id="30" name="TextBox 29"/>
            <p:cNvSpPr txBox="1"/>
            <p:nvPr/>
          </p:nvSpPr>
          <p:spPr>
            <a:xfrm>
              <a:off x="3892106" y="428152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2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</a:p>
          </p:txBody>
        </p:sp>
        <p:sp>
          <p:nvSpPr>
            <p:cNvPr id="40" name="Freeform 207"/>
            <p:cNvSpPr>
              <a:spLocks noEditPoints="1"/>
            </p:cNvSpPr>
            <p:nvPr/>
          </p:nvSpPr>
          <p:spPr bwMode="auto">
            <a:xfrm>
              <a:off x="2346326" y="4051300"/>
              <a:ext cx="2152650" cy="1816100"/>
            </a:xfrm>
            <a:custGeom>
              <a:avLst/>
              <a:gdLst>
                <a:gd name="T0" fmla="*/ 663 w 678"/>
                <a:gd name="T1" fmla="*/ 50 h 572"/>
                <a:gd name="T2" fmla="*/ 586 w 678"/>
                <a:gd name="T3" fmla="*/ 5 h 572"/>
                <a:gd name="T4" fmla="*/ 556 w 678"/>
                <a:gd name="T5" fmla="*/ 5 h 572"/>
                <a:gd name="T6" fmla="*/ 478 w 678"/>
                <a:gd name="T7" fmla="*/ 50 h 572"/>
                <a:gd name="T8" fmla="*/ 463 w 678"/>
                <a:gd name="T9" fmla="*/ 76 h 572"/>
                <a:gd name="T10" fmla="*/ 463 w 678"/>
                <a:gd name="T11" fmla="*/ 136 h 572"/>
                <a:gd name="T12" fmla="*/ 448 w 678"/>
                <a:gd name="T13" fmla="*/ 162 h 572"/>
                <a:gd name="T14" fmla="*/ 427 w 678"/>
                <a:gd name="T15" fmla="*/ 173 h 572"/>
                <a:gd name="T16" fmla="*/ 397 w 678"/>
                <a:gd name="T17" fmla="*/ 173 h 572"/>
                <a:gd name="T18" fmla="*/ 244 w 678"/>
                <a:gd name="T19" fmla="*/ 85 h 572"/>
                <a:gd name="T20" fmla="*/ 194 w 678"/>
                <a:gd name="T21" fmla="*/ 85 h 572"/>
                <a:gd name="T22" fmla="*/ 25 w 678"/>
                <a:gd name="T23" fmla="*/ 183 h 572"/>
                <a:gd name="T24" fmla="*/ 0 w 678"/>
                <a:gd name="T25" fmla="*/ 226 h 572"/>
                <a:gd name="T26" fmla="*/ 0 w 678"/>
                <a:gd name="T27" fmla="*/ 422 h 572"/>
                <a:gd name="T28" fmla="*/ 25 w 678"/>
                <a:gd name="T29" fmla="*/ 465 h 572"/>
                <a:gd name="T30" fmla="*/ 194 w 678"/>
                <a:gd name="T31" fmla="*/ 563 h 572"/>
                <a:gd name="T32" fmla="*/ 244 w 678"/>
                <a:gd name="T33" fmla="*/ 563 h 572"/>
                <a:gd name="T34" fmla="*/ 414 w 678"/>
                <a:gd name="T35" fmla="*/ 465 h 572"/>
                <a:gd name="T36" fmla="*/ 439 w 678"/>
                <a:gd name="T37" fmla="*/ 422 h 572"/>
                <a:gd name="T38" fmla="*/ 439 w 678"/>
                <a:gd name="T39" fmla="*/ 245 h 572"/>
                <a:gd name="T40" fmla="*/ 454 w 678"/>
                <a:gd name="T41" fmla="*/ 219 h 572"/>
                <a:gd name="T42" fmla="*/ 474 w 678"/>
                <a:gd name="T43" fmla="*/ 208 h 572"/>
                <a:gd name="T44" fmla="*/ 504 w 678"/>
                <a:gd name="T45" fmla="*/ 208 h 572"/>
                <a:gd name="T46" fmla="*/ 556 w 678"/>
                <a:gd name="T47" fmla="*/ 237 h 572"/>
                <a:gd name="T48" fmla="*/ 586 w 678"/>
                <a:gd name="T49" fmla="*/ 237 h 572"/>
                <a:gd name="T50" fmla="*/ 663 w 678"/>
                <a:gd name="T51" fmla="*/ 192 h 572"/>
                <a:gd name="T52" fmla="*/ 678 w 678"/>
                <a:gd name="T53" fmla="*/ 166 h 572"/>
                <a:gd name="T54" fmla="*/ 678 w 678"/>
                <a:gd name="T55" fmla="*/ 76 h 572"/>
                <a:gd name="T56" fmla="*/ 663 w 678"/>
                <a:gd name="T57" fmla="*/ 50 h 572"/>
                <a:gd name="T58" fmla="*/ 571 w 678"/>
                <a:gd name="T59" fmla="*/ 185 h 572"/>
                <a:gd name="T60" fmla="*/ 506 w 678"/>
                <a:gd name="T61" fmla="*/ 121 h 572"/>
                <a:gd name="T62" fmla="*/ 571 w 678"/>
                <a:gd name="T63" fmla="*/ 57 h 572"/>
                <a:gd name="T64" fmla="*/ 635 w 678"/>
                <a:gd name="T65" fmla="*/ 121 h 572"/>
                <a:gd name="T66" fmla="*/ 571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63" y="50"/>
                  </a:moveTo>
                  <a:cubicBezTo>
                    <a:pt x="586" y="5"/>
                    <a:pt x="586" y="5"/>
                    <a:pt x="586" y="5"/>
                  </a:cubicBezTo>
                  <a:cubicBezTo>
                    <a:pt x="576" y="0"/>
                    <a:pt x="565" y="0"/>
                    <a:pt x="556" y="5"/>
                  </a:cubicBezTo>
                  <a:cubicBezTo>
                    <a:pt x="478" y="50"/>
                    <a:pt x="478" y="50"/>
                    <a:pt x="478" y="50"/>
                  </a:cubicBezTo>
                  <a:cubicBezTo>
                    <a:pt x="468" y="56"/>
                    <a:pt x="463" y="66"/>
                    <a:pt x="463" y="76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3" y="146"/>
                    <a:pt x="457" y="156"/>
                    <a:pt x="448" y="162"/>
                  </a:cubicBezTo>
                  <a:cubicBezTo>
                    <a:pt x="427" y="173"/>
                    <a:pt x="427" y="173"/>
                    <a:pt x="427" y="173"/>
                  </a:cubicBezTo>
                  <a:cubicBezTo>
                    <a:pt x="418" y="179"/>
                    <a:pt x="406" y="179"/>
                    <a:pt x="397" y="173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29" y="76"/>
                    <a:pt x="210" y="76"/>
                    <a:pt x="194" y="85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10" y="192"/>
                    <a:pt x="0" y="208"/>
                    <a:pt x="0" y="22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39"/>
                    <a:pt x="10" y="456"/>
                    <a:pt x="25" y="465"/>
                  </a:cubicBezTo>
                  <a:cubicBezTo>
                    <a:pt x="194" y="563"/>
                    <a:pt x="194" y="563"/>
                    <a:pt x="194" y="563"/>
                  </a:cubicBezTo>
                  <a:cubicBezTo>
                    <a:pt x="210" y="572"/>
                    <a:pt x="229" y="572"/>
                    <a:pt x="244" y="563"/>
                  </a:cubicBezTo>
                  <a:cubicBezTo>
                    <a:pt x="414" y="465"/>
                    <a:pt x="414" y="465"/>
                    <a:pt x="414" y="465"/>
                  </a:cubicBezTo>
                  <a:cubicBezTo>
                    <a:pt x="429" y="456"/>
                    <a:pt x="439" y="439"/>
                    <a:pt x="439" y="422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9" y="235"/>
                    <a:pt x="444" y="225"/>
                    <a:pt x="454" y="219"/>
                  </a:cubicBezTo>
                  <a:cubicBezTo>
                    <a:pt x="474" y="208"/>
                    <a:pt x="474" y="208"/>
                    <a:pt x="474" y="208"/>
                  </a:cubicBezTo>
                  <a:cubicBezTo>
                    <a:pt x="483" y="202"/>
                    <a:pt x="495" y="202"/>
                    <a:pt x="504" y="208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65" y="243"/>
                    <a:pt x="576" y="243"/>
                    <a:pt x="586" y="237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73" y="187"/>
                    <a:pt x="678" y="177"/>
                    <a:pt x="678" y="166"/>
                  </a:cubicBezTo>
                  <a:cubicBezTo>
                    <a:pt x="678" y="76"/>
                    <a:pt x="678" y="76"/>
                    <a:pt x="678" y="76"/>
                  </a:cubicBezTo>
                  <a:cubicBezTo>
                    <a:pt x="678" y="66"/>
                    <a:pt x="673" y="56"/>
                    <a:pt x="663" y="50"/>
                  </a:cubicBezTo>
                  <a:close/>
                  <a:moveTo>
                    <a:pt x="571" y="185"/>
                  </a:moveTo>
                  <a:cubicBezTo>
                    <a:pt x="535" y="185"/>
                    <a:pt x="506" y="157"/>
                    <a:pt x="506" y="121"/>
                  </a:cubicBezTo>
                  <a:cubicBezTo>
                    <a:pt x="506" y="86"/>
                    <a:pt x="535" y="57"/>
                    <a:pt x="571" y="57"/>
                  </a:cubicBezTo>
                  <a:cubicBezTo>
                    <a:pt x="606" y="57"/>
                    <a:pt x="635" y="86"/>
                    <a:pt x="635" y="121"/>
                  </a:cubicBezTo>
                  <a:cubicBezTo>
                    <a:pt x="635" y="157"/>
                    <a:pt x="606" y="185"/>
                    <a:pt x="57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2" name="Oval 209"/>
            <p:cNvSpPr>
              <a:spLocks noChangeArrowheads="1"/>
            </p:cNvSpPr>
            <p:nvPr/>
          </p:nvSpPr>
          <p:spPr bwMode="auto">
            <a:xfrm>
              <a:off x="2755901" y="44799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3" name="Freeform 210"/>
            <p:cNvSpPr>
              <a:spLocks noEditPoints="1"/>
            </p:cNvSpPr>
            <p:nvPr/>
          </p:nvSpPr>
          <p:spPr bwMode="auto">
            <a:xfrm>
              <a:off x="2905126" y="4613275"/>
              <a:ext cx="276225" cy="349250"/>
            </a:xfrm>
            <a:custGeom>
              <a:avLst/>
              <a:gdLst>
                <a:gd name="T0" fmla="*/ 87 w 87"/>
                <a:gd name="T1" fmla="*/ 17 h 110"/>
                <a:gd name="T2" fmla="*/ 82 w 87"/>
                <a:gd name="T3" fmla="*/ 11 h 110"/>
                <a:gd name="T4" fmla="*/ 61 w 87"/>
                <a:gd name="T5" fmla="*/ 53 h 110"/>
                <a:gd name="T6" fmla="*/ 55 w 87"/>
                <a:gd name="T7" fmla="*/ 49 h 110"/>
                <a:gd name="T8" fmla="*/ 76 w 87"/>
                <a:gd name="T9" fmla="*/ 6 h 110"/>
                <a:gd name="T10" fmla="*/ 70 w 87"/>
                <a:gd name="T11" fmla="*/ 0 h 110"/>
                <a:gd name="T12" fmla="*/ 17 w 87"/>
                <a:gd name="T13" fmla="*/ 0 h 110"/>
                <a:gd name="T14" fmla="*/ 11 w 87"/>
                <a:gd name="T15" fmla="*/ 6 h 110"/>
                <a:gd name="T16" fmla="*/ 32 w 87"/>
                <a:gd name="T17" fmla="*/ 49 h 110"/>
                <a:gd name="T18" fmla="*/ 26 w 87"/>
                <a:gd name="T19" fmla="*/ 53 h 110"/>
                <a:gd name="T20" fmla="*/ 5 w 87"/>
                <a:gd name="T21" fmla="*/ 11 h 110"/>
                <a:gd name="T22" fmla="*/ 0 w 87"/>
                <a:gd name="T23" fmla="*/ 17 h 110"/>
                <a:gd name="T24" fmla="*/ 20 w 87"/>
                <a:gd name="T25" fmla="*/ 58 h 110"/>
                <a:gd name="T26" fmla="*/ 12 w 87"/>
                <a:gd name="T27" fmla="*/ 79 h 110"/>
                <a:gd name="T28" fmla="*/ 43 w 87"/>
                <a:gd name="T29" fmla="*/ 110 h 110"/>
                <a:gd name="T30" fmla="*/ 75 w 87"/>
                <a:gd name="T31" fmla="*/ 79 h 110"/>
                <a:gd name="T32" fmla="*/ 67 w 87"/>
                <a:gd name="T33" fmla="*/ 58 h 110"/>
                <a:gd name="T34" fmla="*/ 87 w 87"/>
                <a:gd name="T35" fmla="*/ 17 h 110"/>
                <a:gd name="T36" fmla="*/ 21 w 87"/>
                <a:gd name="T37" fmla="*/ 8 h 110"/>
                <a:gd name="T38" fmla="*/ 66 w 87"/>
                <a:gd name="T39" fmla="*/ 8 h 110"/>
                <a:gd name="T40" fmla="*/ 62 w 87"/>
                <a:gd name="T41" fmla="*/ 16 h 110"/>
                <a:gd name="T42" fmla="*/ 24 w 87"/>
                <a:gd name="T43" fmla="*/ 16 h 110"/>
                <a:gd name="T44" fmla="*/ 21 w 87"/>
                <a:gd name="T45" fmla="*/ 8 h 110"/>
                <a:gd name="T46" fmla="*/ 28 w 87"/>
                <a:gd name="T47" fmla="*/ 24 h 110"/>
                <a:gd name="T48" fmla="*/ 59 w 87"/>
                <a:gd name="T49" fmla="*/ 24 h 110"/>
                <a:gd name="T50" fmla="*/ 47 w 87"/>
                <a:gd name="T51" fmla="*/ 48 h 110"/>
                <a:gd name="T52" fmla="*/ 43 w 87"/>
                <a:gd name="T53" fmla="*/ 47 h 110"/>
                <a:gd name="T54" fmla="*/ 40 w 87"/>
                <a:gd name="T55" fmla="*/ 48 h 110"/>
                <a:gd name="T56" fmla="*/ 28 w 87"/>
                <a:gd name="T57" fmla="*/ 24 h 110"/>
                <a:gd name="T58" fmla="*/ 68 w 87"/>
                <a:gd name="T59" fmla="*/ 79 h 110"/>
                <a:gd name="T60" fmla="*/ 43 w 87"/>
                <a:gd name="T61" fmla="*/ 103 h 110"/>
                <a:gd name="T62" fmla="*/ 19 w 87"/>
                <a:gd name="T63" fmla="*/ 79 h 110"/>
                <a:gd name="T64" fmla="*/ 43 w 87"/>
                <a:gd name="T65" fmla="*/ 54 h 110"/>
                <a:gd name="T66" fmla="*/ 68 w 87"/>
                <a:gd name="T67" fmla="*/ 79 h 110"/>
                <a:gd name="T68" fmla="*/ 43 w 87"/>
                <a:gd name="T69" fmla="*/ 56 h 110"/>
                <a:gd name="T70" fmla="*/ 21 w 87"/>
                <a:gd name="T71" fmla="*/ 79 h 110"/>
                <a:gd name="T72" fmla="*/ 43 w 87"/>
                <a:gd name="T73" fmla="*/ 101 h 110"/>
                <a:gd name="T74" fmla="*/ 66 w 87"/>
                <a:gd name="T75" fmla="*/ 79 h 110"/>
                <a:gd name="T76" fmla="*/ 43 w 87"/>
                <a:gd name="T77" fmla="*/ 56 h 110"/>
                <a:gd name="T78" fmla="*/ 43 w 87"/>
                <a:gd name="T79" fmla="*/ 99 h 110"/>
                <a:gd name="T80" fmla="*/ 23 w 87"/>
                <a:gd name="T81" fmla="*/ 79 h 110"/>
                <a:gd name="T82" fmla="*/ 43 w 87"/>
                <a:gd name="T83" fmla="*/ 59 h 110"/>
                <a:gd name="T84" fmla="*/ 64 w 87"/>
                <a:gd name="T85" fmla="*/ 79 h 110"/>
                <a:gd name="T86" fmla="*/ 43 w 87"/>
                <a:gd name="T87" fmla="*/ 99 h 110"/>
                <a:gd name="T88" fmla="*/ 47 w 87"/>
                <a:gd name="T89" fmla="*/ 65 h 110"/>
                <a:gd name="T90" fmla="*/ 44 w 87"/>
                <a:gd name="T91" fmla="*/ 65 h 110"/>
                <a:gd name="T92" fmla="*/ 36 w 87"/>
                <a:gd name="T93" fmla="*/ 69 h 110"/>
                <a:gd name="T94" fmla="*/ 36 w 87"/>
                <a:gd name="T95" fmla="*/ 73 h 110"/>
                <a:gd name="T96" fmla="*/ 42 w 87"/>
                <a:gd name="T97" fmla="*/ 73 h 110"/>
                <a:gd name="T98" fmla="*/ 42 w 87"/>
                <a:gd name="T99" fmla="*/ 89 h 110"/>
                <a:gd name="T100" fmla="*/ 39 w 87"/>
                <a:gd name="T101" fmla="*/ 89 h 110"/>
                <a:gd name="T102" fmla="*/ 39 w 87"/>
                <a:gd name="T103" fmla="*/ 92 h 110"/>
                <a:gd name="T104" fmla="*/ 50 w 87"/>
                <a:gd name="T105" fmla="*/ 92 h 110"/>
                <a:gd name="T106" fmla="*/ 50 w 87"/>
                <a:gd name="T107" fmla="*/ 89 h 110"/>
                <a:gd name="T108" fmla="*/ 47 w 87"/>
                <a:gd name="T109" fmla="*/ 89 h 110"/>
                <a:gd name="T110" fmla="*/ 47 w 87"/>
                <a:gd name="T11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110">
                  <a:moveTo>
                    <a:pt x="87" y="1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59" y="51"/>
                    <a:pt x="57" y="50"/>
                    <a:pt x="55" y="49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0" y="50"/>
                    <a:pt x="28" y="51"/>
                    <a:pt x="26" y="5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64"/>
                    <a:pt x="12" y="71"/>
                    <a:pt x="12" y="79"/>
                  </a:cubicBezTo>
                  <a:cubicBezTo>
                    <a:pt x="12" y="96"/>
                    <a:pt x="26" y="110"/>
                    <a:pt x="43" y="110"/>
                  </a:cubicBezTo>
                  <a:cubicBezTo>
                    <a:pt x="61" y="110"/>
                    <a:pt x="75" y="96"/>
                    <a:pt x="75" y="79"/>
                  </a:cubicBezTo>
                  <a:cubicBezTo>
                    <a:pt x="75" y="71"/>
                    <a:pt x="72" y="64"/>
                    <a:pt x="67" y="58"/>
                  </a:cubicBezTo>
                  <a:lnTo>
                    <a:pt x="87" y="17"/>
                  </a:lnTo>
                  <a:close/>
                  <a:moveTo>
                    <a:pt x="21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1" y="8"/>
                  </a:lnTo>
                  <a:close/>
                  <a:moveTo>
                    <a:pt x="28" y="24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7"/>
                    <a:pt x="45" y="47"/>
                    <a:pt x="43" y="47"/>
                  </a:cubicBezTo>
                  <a:cubicBezTo>
                    <a:pt x="42" y="47"/>
                    <a:pt x="41" y="47"/>
                    <a:pt x="40" y="48"/>
                  </a:cubicBezTo>
                  <a:lnTo>
                    <a:pt x="28" y="24"/>
                  </a:lnTo>
                  <a:close/>
                  <a:moveTo>
                    <a:pt x="68" y="79"/>
                  </a:moveTo>
                  <a:cubicBezTo>
                    <a:pt x="68" y="92"/>
                    <a:pt x="57" y="103"/>
                    <a:pt x="43" y="103"/>
                  </a:cubicBezTo>
                  <a:cubicBezTo>
                    <a:pt x="30" y="103"/>
                    <a:pt x="19" y="92"/>
                    <a:pt x="19" y="79"/>
                  </a:cubicBezTo>
                  <a:cubicBezTo>
                    <a:pt x="19" y="65"/>
                    <a:pt x="30" y="54"/>
                    <a:pt x="43" y="54"/>
                  </a:cubicBezTo>
                  <a:cubicBezTo>
                    <a:pt x="57" y="54"/>
                    <a:pt x="68" y="65"/>
                    <a:pt x="68" y="79"/>
                  </a:cubicBezTo>
                  <a:close/>
                  <a:moveTo>
                    <a:pt x="43" y="56"/>
                  </a:moveTo>
                  <a:cubicBezTo>
                    <a:pt x="31" y="56"/>
                    <a:pt x="21" y="66"/>
                    <a:pt x="21" y="79"/>
                  </a:cubicBezTo>
                  <a:cubicBezTo>
                    <a:pt x="21" y="91"/>
                    <a:pt x="31" y="101"/>
                    <a:pt x="43" y="101"/>
                  </a:cubicBezTo>
                  <a:cubicBezTo>
                    <a:pt x="56" y="101"/>
                    <a:pt x="66" y="91"/>
                    <a:pt x="66" y="79"/>
                  </a:cubicBezTo>
                  <a:cubicBezTo>
                    <a:pt x="66" y="66"/>
                    <a:pt x="56" y="56"/>
                    <a:pt x="43" y="56"/>
                  </a:cubicBezTo>
                  <a:close/>
                  <a:moveTo>
                    <a:pt x="43" y="99"/>
                  </a:moveTo>
                  <a:cubicBezTo>
                    <a:pt x="32" y="99"/>
                    <a:pt x="23" y="90"/>
                    <a:pt x="23" y="79"/>
                  </a:cubicBezTo>
                  <a:cubicBezTo>
                    <a:pt x="23" y="68"/>
                    <a:pt x="32" y="59"/>
                    <a:pt x="43" y="59"/>
                  </a:cubicBezTo>
                  <a:cubicBezTo>
                    <a:pt x="55" y="59"/>
                    <a:pt x="64" y="68"/>
                    <a:pt x="64" y="79"/>
                  </a:cubicBezTo>
                  <a:cubicBezTo>
                    <a:pt x="64" y="90"/>
                    <a:pt x="55" y="99"/>
                    <a:pt x="43" y="99"/>
                  </a:cubicBezTo>
                  <a:close/>
                  <a:moveTo>
                    <a:pt x="47" y="65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2" y="69"/>
                    <a:pt x="36" y="69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7" y="89"/>
                    <a:pt x="47" y="89"/>
                    <a:pt x="47" y="89"/>
                  </a:cubicBezTo>
                  <a:lnTo>
                    <a:pt x="47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6488" y="5149630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projects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45026" y="4051300"/>
            <a:ext cx="2152650" cy="1816100"/>
            <a:chOff x="4645026" y="4051300"/>
            <a:chExt cx="2152650" cy="1816100"/>
          </a:xfrm>
        </p:grpSpPr>
        <p:sp>
          <p:nvSpPr>
            <p:cNvPr id="31" name="TextBox 30"/>
            <p:cNvSpPr txBox="1"/>
            <p:nvPr/>
          </p:nvSpPr>
          <p:spPr>
            <a:xfrm>
              <a:off x="4716463" y="4281529"/>
              <a:ext cx="53587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3"/>
                  </a:solidFill>
                  <a:latin typeface="DengXian" charset="-122"/>
                  <a:ea typeface="DengXian" charset="-122"/>
                  <a:cs typeface="DengXian" charset="-122"/>
                </a:rPr>
                <a:t>3</a:t>
              </a:r>
            </a:p>
          </p:txBody>
        </p:sp>
        <p:sp>
          <p:nvSpPr>
            <p:cNvPr id="41" name="Freeform 208"/>
            <p:cNvSpPr>
              <a:spLocks noEditPoints="1"/>
            </p:cNvSpPr>
            <p:nvPr/>
          </p:nvSpPr>
          <p:spPr bwMode="auto">
            <a:xfrm>
              <a:off x="4645026" y="4051300"/>
              <a:ext cx="2152650" cy="1816100"/>
            </a:xfrm>
            <a:custGeom>
              <a:avLst/>
              <a:gdLst>
                <a:gd name="T0" fmla="*/ 653 w 678"/>
                <a:gd name="T1" fmla="*/ 183 h 572"/>
                <a:gd name="T2" fmla="*/ 484 w 678"/>
                <a:gd name="T3" fmla="*/ 85 h 572"/>
                <a:gd name="T4" fmla="*/ 434 w 678"/>
                <a:gd name="T5" fmla="*/ 85 h 572"/>
                <a:gd name="T6" fmla="*/ 281 w 678"/>
                <a:gd name="T7" fmla="*/ 173 h 572"/>
                <a:gd name="T8" fmla="*/ 251 w 678"/>
                <a:gd name="T9" fmla="*/ 173 h 572"/>
                <a:gd name="T10" fmla="*/ 230 w 678"/>
                <a:gd name="T11" fmla="*/ 162 h 572"/>
                <a:gd name="T12" fmla="*/ 215 w 678"/>
                <a:gd name="T13" fmla="*/ 136 h 572"/>
                <a:gd name="T14" fmla="*/ 215 w 678"/>
                <a:gd name="T15" fmla="*/ 76 h 572"/>
                <a:gd name="T16" fmla="*/ 200 w 678"/>
                <a:gd name="T17" fmla="*/ 50 h 572"/>
                <a:gd name="T18" fmla="*/ 122 w 678"/>
                <a:gd name="T19" fmla="*/ 5 h 572"/>
                <a:gd name="T20" fmla="*/ 92 w 678"/>
                <a:gd name="T21" fmla="*/ 5 h 572"/>
                <a:gd name="T22" fmla="*/ 15 w 678"/>
                <a:gd name="T23" fmla="*/ 50 h 572"/>
                <a:gd name="T24" fmla="*/ 0 w 678"/>
                <a:gd name="T25" fmla="*/ 76 h 572"/>
                <a:gd name="T26" fmla="*/ 0 w 678"/>
                <a:gd name="T27" fmla="*/ 166 h 572"/>
                <a:gd name="T28" fmla="*/ 15 w 678"/>
                <a:gd name="T29" fmla="*/ 192 h 572"/>
                <a:gd name="T30" fmla="*/ 92 w 678"/>
                <a:gd name="T31" fmla="*/ 237 h 572"/>
                <a:gd name="T32" fmla="*/ 122 w 678"/>
                <a:gd name="T33" fmla="*/ 237 h 572"/>
                <a:gd name="T34" fmla="*/ 174 w 678"/>
                <a:gd name="T35" fmla="*/ 208 h 572"/>
                <a:gd name="T36" fmla="*/ 204 w 678"/>
                <a:gd name="T37" fmla="*/ 208 h 572"/>
                <a:gd name="T38" fmla="*/ 224 w 678"/>
                <a:gd name="T39" fmla="*/ 219 h 572"/>
                <a:gd name="T40" fmla="*/ 239 w 678"/>
                <a:gd name="T41" fmla="*/ 245 h 572"/>
                <a:gd name="T42" fmla="*/ 239 w 678"/>
                <a:gd name="T43" fmla="*/ 422 h 572"/>
                <a:gd name="T44" fmla="*/ 264 w 678"/>
                <a:gd name="T45" fmla="*/ 465 h 572"/>
                <a:gd name="T46" fmla="*/ 434 w 678"/>
                <a:gd name="T47" fmla="*/ 563 h 572"/>
                <a:gd name="T48" fmla="*/ 484 w 678"/>
                <a:gd name="T49" fmla="*/ 563 h 572"/>
                <a:gd name="T50" fmla="*/ 653 w 678"/>
                <a:gd name="T51" fmla="*/ 465 h 572"/>
                <a:gd name="T52" fmla="*/ 678 w 678"/>
                <a:gd name="T53" fmla="*/ 422 h 572"/>
                <a:gd name="T54" fmla="*/ 678 w 678"/>
                <a:gd name="T55" fmla="*/ 226 h 572"/>
                <a:gd name="T56" fmla="*/ 653 w 678"/>
                <a:gd name="T57" fmla="*/ 183 h 572"/>
                <a:gd name="T58" fmla="*/ 107 w 678"/>
                <a:gd name="T59" fmla="*/ 185 h 572"/>
                <a:gd name="T60" fmla="*/ 43 w 678"/>
                <a:gd name="T61" fmla="*/ 121 h 572"/>
                <a:gd name="T62" fmla="*/ 107 w 678"/>
                <a:gd name="T63" fmla="*/ 57 h 572"/>
                <a:gd name="T64" fmla="*/ 172 w 678"/>
                <a:gd name="T65" fmla="*/ 121 h 572"/>
                <a:gd name="T66" fmla="*/ 107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53" y="183"/>
                  </a:moveTo>
                  <a:cubicBezTo>
                    <a:pt x="484" y="85"/>
                    <a:pt x="484" y="85"/>
                    <a:pt x="484" y="85"/>
                  </a:cubicBezTo>
                  <a:cubicBezTo>
                    <a:pt x="468" y="76"/>
                    <a:pt x="449" y="76"/>
                    <a:pt x="434" y="85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72" y="179"/>
                    <a:pt x="260" y="179"/>
                    <a:pt x="251" y="173"/>
                  </a:cubicBezTo>
                  <a:cubicBezTo>
                    <a:pt x="230" y="162"/>
                    <a:pt x="230" y="162"/>
                    <a:pt x="230" y="162"/>
                  </a:cubicBezTo>
                  <a:cubicBezTo>
                    <a:pt x="221" y="156"/>
                    <a:pt x="215" y="146"/>
                    <a:pt x="215" y="136"/>
                  </a:cubicBezTo>
                  <a:cubicBezTo>
                    <a:pt x="215" y="76"/>
                    <a:pt x="215" y="76"/>
                    <a:pt x="215" y="76"/>
                  </a:cubicBezTo>
                  <a:cubicBezTo>
                    <a:pt x="215" y="66"/>
                    <a:pt x="210" y="56"/>
                    <a:pt x="200" y="50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13" y="0"/>
                    <a:pt x="102" y="0"/>
                    <a:pt x="92" y="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5" y="56"/>
                    <a:pt x="0" y="66"/>
                    <a:pt x="0" y="7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7"/>
                    <a:pt x="5" y="187"/>
                    <a:pt x="15" y="192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2" y="243"/>
                    <a:pt x="113" y="243"/>
                    <a:pt x="122" y="23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83" y="202"/>
                    <a:pt x="195" y="202"/>
                    <a:pt x="204" y="208"/>
                  </a:cubicBezTo>
                  <a:cubicBezTo>
                    <a:pt x="224" y="219"/>
                    <a:pt x="224" y="219"/>
                    <a:pt x="224" y="219"/>
                  </a:cubicBezTo>
                  <a:cubicBezTo>
                    <a:pt x="234" y="225"/>
                    <a:pt x="239" y="235"/>
                    <a:pt x="239" y="245"/>
                  </a:cubicBezTo>
                  <a:cubicBezTo>
                    <a:pt x="239" y="422"/>
                    <a:pt x="239" y="422"/>
                    <a:pt x="239" y="422"/>
                  </a:cubicBezTo>
                  <a:cubicBezTo>
                    <a:pt x="239" y="439"/>
                    <a:pt x="249" y="456"/>
                    <a:pt x="264" y="465"/>
                  </a:cubicBezTo>
                  <a:cubicBezTo>
                    <a:pt x="434" y="563"/>
                    <a:pt x="434" y="563"/>
                    <a:pt x="434" y="563"/>
                  </a:cubicBezTo>
                  <a:cubicBezTo>
                    <a:pt x="449" y="572"/>
                    <a:pt x="468" y="572"/>
                    <a:pt x="484" y="563"/>
                  </a:cubicBezTo>
                  <a:cubicBezTo>
                    <a:pt x="653" y="465"/>
                    <a:pt x="653" y="465"/>
                    <a:pt x="653" y="465"/>
                  </a:cubicBezTo>
                  <a:cubicBezTo>
                    <a:pt x="668" y="456"/>
                    <a:pt x="678" y="439"/>
                    <a:pt x="678" y="422"/>
                  </a:cubicBezTo>
                  <a:cubicBezTo>
                    <a:pt x="678" y="226"/>
                    <a:pt x="678" y="226"/>
                    <a:pt x="678" y="226"/>
                  </a:cubicBezTo>
                  <a:cubicBezTo>
                    <a:pt x="678" y="208"/>
                    <a:pt x="668" y="192"/>
                    <a:pt x="653" y="183"/>
                  </a:cubicBezTo>
                  <a:close/>
                  <a:moveTo>
                    <a:pt x="107" y="185"/>
                  </a:moveTo>
                  <a:cubicBezTo>
                    <a:pt x="72" y="185"/>
                    <a:pt x="43" y="157"/>
                    <a:pt x="43" y="121"/>
                  </a:cubicBezTo>
                  <a:cubicBezTo>
                    <a:pt x="43" y="86"/>
                    <a:pt x="72" y="57"/>
                    <a:pt x="107" y="57"/>
                  </a:cubicBezTo>
                  <a:cubicBezTo>
                    <a:pt x="143" y="57"/>
                    <a:pt x="172" y="86"/>
                    <a:pt x="172" y="121"/>
                  </a:cubicBezTo>
                  <a:cubicBezTo>
                    <a:pt x="172" y="157"/>
                    <a:pt x="143" y="185"/>
                    <a:pt x="107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4" name="Oval 211"/>
            <p:cNvSpPr>
              <a:spLocks noChangeArrowheads="1"/>
            </p:cNvSpPr>
            <p:nvPr/>
          </p:nvSpPr>
          <p:spPr bwMode="auto">
            <a:xfrm>
              <a:off x="5813426" y="4479925"/>
              <a:ext cx="574675" cy="577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5" name="Freeform 212"/>
            <p:cNvSpPr>
              <a:spLocks noEditPoints="1"/>
            </p:cNvSpPr>
            <p:nvPr/>
          </p:nvSpPr>
          <p:spPr bwMode="auto">
            <a:xfrm>
              <a:off x="5934076" y="4635500"/>
              <a:ext cx="330200" cy="279400"/>
            </a:xfrm>
            <a:custGeom>
              <a:avLst/>
              <a:gdLst>
                <a:gd name="T0" fmla="*/ 37 w 104"/>
                <a:gd name="T1" fmla="*/ 57 h 88"/>
                <a:gd name="T2" fmla="*/ 37 w 104"/>
                <a:gd name="T3" fmla="*/ 88 h 88"/>
                <a:gd name="T4" fmla="*/ 60 w 104"/>
                <a:gd name="T5" fmla="*/ 88 h 88"/>
                <a:gd name="T6" fmla="*/ 60 w 104"/>
                <a:gd name="T7" fmla="*/ 60 h 88"/>
                <a:gd name="T8" fmla="*/ 50 w 104"/>
                <a:gd name="T9" fmla="*/ 70 h 88"/>
                <a:gd name="T10" fmla="*/ 37 w 104"/>
                <a:gd name="T11" fmla="*/ 57 h 88"/>
                <a:gd name="T12" fmla="*/ 5 w 104"/>
                <a:gd name="T13" fmla="*/ 84 h 88"/>
                <a:gd name="T14" fmla="*/ 9 w 104"/>
                <a:gd name="T15" fmla="*/ 88 h 88"/>
                <a:gd name="T16" fmla="*/ 28 w 104"/>
                <a:gd name="T17" fmla="*/ 88 h 88"/>
                <a:gd name="T18" fmla="*/ 28 w 104"/>
                <a:gd name="T19" fmla="*/ 48 h 88"/>
                <a:gd name="T20" fmla="*/ 5 w 104"/>
                <a:gd name="T21" fmla="*/ 71 h 88"/>
                <a:gd name="T22" fmla="*/ 5 w 104"/>
                <a:gd name="T23" fmla="*/ 84 h 88"/>
                <a:gd name="T24" fmla="*/ 84 w 104"/>
                <a:gd name="T25" fmla="*/ 1 h 88"/>
                <a:gd name="T26" fmla="*/ 80 w 104"/>
                <a:gd name="T27" fmla="*/ 6 h 88"/>
                <a:gd name="T28" fmla="*/ 84 w 104"/>
                <a:gd name="T29" fmla="*/ 10 h 88"/>
                <a:gd name="T30" fmla="*/ 89 w 104"/>
                <a:gd name="T31" fmla="*/ 9 h 88"/>
                <a:gd name="T32" fmla="*/ 50 w 104"/>
                <a:gd name="T33" fmla="*/ 48 h 88"/>
                <a:gd name="T34" fmla="*/ 28 w 104"/>
                <a:gd name="T35" fmla="*/ 25 h 88"/>
                <a:gd name="T36" fmla="*/ 2 w 104"/>
                <a:gd name="T37" fmla="*/ 51 h 88"/>
                <a:gd name="T38" fmla="*/ 2 w 104"/>
                <a:gd name="T39" fmla="*/ 57 h 88"/>
                <a:gd name="T40" fmla="*/ 8 w 104"/>
                <a:gd name="T41" fmla="*/ 57 h 88"/>
                <a:gd name="T42" fmla="*/ 28 w 104"/>
                <a:gd name="T43" fmla="*/ 37 h 88"/>
                <a:gd name="T44" fmla="*/ 50 w 104"/>
                <a:gd name="T45" fmla="*/ 59 h 88"/>
                <a:gd name="T46" fmla="*/ 95 w 104"/>
                <a:gd name="T47" fmla="*/ 15 h 88"/>
                <a:gd name="T48" fmla="*/ 94 w 104"/>
                <a:gd name="T49" fmla="*/ 20 h 88"/>
                <a:gd name="T50" fmla="*/ 98 w 104"/>
                <a:gd name="T51" fmla="*/ 24 h 88"/>
                <a:gd name="T52" fmla="*/ 98 w 104"/>
                <a:gd name="T53" fmla="*/ 24 h 88"/>
                <a:gd name="T54" fmla="*/ 102 w 104"/>
                <a:gd name="T55" fmla="*/ 20 h 88"/>
                <a:gd name="T56" fmla="*/ 104 w 104"/>
                <a:gd name="T57" fmla="*/ 0 h 88"/>
                <a:gd name="T58" fmla="*/ 84 w 104"/>
                <a:gd name="T59" fmla="*/ 1 h 88"/>
                <a:gd name="T60" fmla="*/ 70 w 104"/>
                <a:gd name="T61" fmla="*/ 51 h 88"/>
                <a:gd name="T62" fmla="*/ 70 w 104"/>
                <a:gd name="T63" fmla="*/ 88 h 88"/>
                <a:gd name="T64" fmla="*/ 89 w 104"/>
                <a:gd name="T65" fmla="*/ 88 h 88"/>
                <a:gd name="T66" fmla="*/ 93 w 104"/>
                <a:gd name="T67" fmla="*/ 84 h 88"/>
                <a:gd name="T68" fmla="*/ 93 w 104"/>
                <a:gd name="T69" fmla="*/ 28 h 88"/>
                <a:gd name="T70" fmla="*/ 73 w 104"/>
                <a:gd name="T71" fmla="*/ 48 h 88"/>
                <a:gd name="T72" fmla="*/ 70 w 104"/>
                <a:gd name="T73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88">
                  <a:moveTo>
                    <a:pt x="37" y="57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37" y="57"/>
                  </a:lnTo>
                  <a:close/>
                  <a:moveTo>
                    <a:pt x="5" y="84"/>
                  </a:moveTo>
                  <a:cubicBezTo>
                    <a:pt x="5" y="86"/>
                    <a:pt x="7" y="88"/>
                    <a:pt x="9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71"/>
                    <a:pt x="5" y="71"/>
                    <a:pt x="5" y="71"/>
                  </a:cubicBezTo>
                  <a:lnTo>
                    <a:pt x="5" y="84"/>
                  </a:lnTo>
                  <a:close/>
                  <a:moveTo>
                    <a:pt x="84" y="1"/>
                  </a:moveTo>
                  <a:cubicBezTo>
                    <a:pt x="81" y="2"/>
                    <a:pt x="80" y="4"/>
                    <a:pt x="80" y="6"/>
                  </a:cubicBezTo>
                  <a:cubicBezTo>
                    <a:pt x="80" y="8"/>
                    <a:pt x="82" y="10"/>
                    <a:pt x="84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3"/>
                    <a:pt x="0" y="55"/>
                    <a:pt x="2" y="57"/>
                  </a:cubicBezTo>
                  <a:cubicBezTo>
                    <a:pt x="4" y="59"/>
                    <a:pt x="6" y="59"/>
                    <a:pt x="8" y="5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2"/>
                    <a:pt x="96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0" y="24"/>
                    <a:pt x="102" y="22"/>
                    <a:pt x="102" y="2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84" y="1"/>
                  </a:lnTo>
                  <a:close/>
                  <a:moveTo>
                    <a:pt x="70" y="51"/>
                  </a:moveTo>
                  <a:cubicBezTo>
                    <a:pt x="70" y="88"/>
                    <a:pt x="70" y="88"/>
                    <a:pt x="7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91" y="88"/>
                    <a:pt x="93" y="86"/>
                    <a:pt x="93" y="84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73" y="48"/>
                    <a:pt x="73" y="48"/>
                    <a:pt x="73" y="48"/>
                  </a:cubicBezTo>
                  <a:lnTo>
                    <a:pt x="70" y="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28528" y="5149630"/>
              <a:ext cx="133898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my </a:t>
              </a:r>
            </a:p>
            <a:p>
              <a:pPr algn="ctr"/>
              <a:r>
                <a:rPr lang="en-US" sz="1600" b="1">
                  <a:solidFill>
                    <a:schemeClr val="tx2"/>
                  </a:solidFill>
                  <a:latin typeface="DengXian" charset="-122"/>
                  <a:ea typeface="DengXian" charset="-122"/>
                  <a:cs typeface="DengXian" charset="-122"/>
                </a:rPr>
                <a:t>account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0" y="14795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553201" y="3140075"/>
            <a:ext cx="1951038" cy="1727200"/>
            <a:chOff x="6553201" y="3140075"/>
            <a:chExt cx="1951038" cy="1727200"/>
          </a:xfrm>
        </p:grpSpPr>
        <p:sp>
          <p:nvSpPr>
            <p:cNvPr id="33" name="Freeform 551"/>
            <p:cNvSpPr/>
            <p:nvPr/>
          </p:nvSpPr>
          <p:spPr bwMode="auto">
            <a:xfrm>
              <a:off x="6553201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552"/>
            <p:cNvSpPr/>
            <p:nvPr/>
          </p:nvSpPr>
          <p:spPr bwMode="auto">
            <a:xfrm>
              <a:off x="6559551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560"/>
            <p:cNvSpPr/>
            <p:nvPr/>
          </p:nvSpPr>
          <p:spPr bwMode="auto">
            <a:xfrm>
              <a:off x="6559551" y="3895725"/>
              <a:ext cx="1935163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561"/>
            <p:cNvSpPr/>
            <p:nvPr/>
          </p:nvSpPr>
          <p:spPr bwMode="auto">
            <a:xfrm>
              <a:off x="6559551" y="3209925"/>
              <a:ext cx="525463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84701" y="3140075"/>
            <a:ext cx="1949450" cy="1727200"/>
            <a:chOff x="4584701" y="3140075"/>
            <a:chExt cx="1949450" cy="1727200"/>
          </a:xfrm>
        </p:grpSpPr>
        <p:sp>
          <p:nvSpPr>
            <p:cNvPr id="38" name="Freeform 546"/>
            <p:cNvSpPr/>
            <p:nvPr/>
          </p:nvSpPr>
          <p:spPr bwMode="auto">
            <a:xfrm>
              <a:off x="4584701" y="3355975"/>
              <a:ext cx="1949450" cy="1511300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547"/>
            <p:cNvSpPr/>
            <p:nvPr/>
          </p:nvSpPr>
          <p:spPr bwMode="auto">
            <a:xfrm>
              <a:off x="45878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6 w 610"/>
                <a:gd name="T19" fmla="*/ 439 h 510"/>
                <a:gd name="T20" fmla="*/ 156 w 610"/>
                <a:gd name="T21" fmla="*/ 260 h 510"/>
                <a:gd name="T22" fmla="*/ 159 w 610"/>
                <a:gd name="T23" fmla="*/ 255 h 510"/>
                <a:gd name="T24" fmla="*/ 156 w 610"/>
                <a:gd name="T25" fmla="*/ 250 h 510"/>
                <a:gd name="T26" fmla="*/ 6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8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6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8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558"/>
            <p:cNvSpPr/>
            <p:nvPr/>
          </p:nvSpPr>
          <p:spPr bwMode="auto">
            <a:xfrm>
              <a:off x="45878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6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6 w 166"/>
                <a:gd name="T11" fmla="*/ 15 h 233"/>
                <a:gd name="T12" fmla="*/ 156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6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559"/>
            <p:cNvSpPr/>
            <p:nvPr/>
          </p:nvSpPr>
          <p:spPr bwMode="auto">
            <a:xfrm>
              <a:off x="45878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8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8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3026" y="3140075"/>
            <a:ext cx="1949450" cy="1727200"/>
            <a:chOff x="2613026" y="3140075"/>
            <a:chExt cx="1949450" cy="1727200"/>
          </a:xfrm>
        </p:grpSpPr>
        <p:sp>
          <p:nvSpPr>
            <p:cNvPr id="43" name="Freeform 544"/>
            <p:cNvSpPr/>
            <p:nvPr/>
          </p:nvSpPr>
          <p:spPr bwMode="auto">
            <a:xfrm>
              <a:off x="2613026" y="3355975"/>
              <a:ext cx="1949450" cy="1511300"/>
            </a:xfrm>
            <a:custGeom>
              <a:avLst/>
              <a:gdLst>
                <a:gd name="T0" fmla="*/ 604 w 614"/>
                <a:gd name="T1" fmla="*/ 216 h 476"/>
                <a:gd name="T2" fmla="*/ 604 w 614"/>
                <a:gd name="T3" fmla="*/ 260 h 476"/>
                <a:gd name="T4" fmla="*/ 443 w 614"/>
                <a:gd name="T5" fmla="*/ 452 h 476"/>
                <a:gd name="T6" fmla="*/ 391 w 614"/>
                <a:gd name="T7" fmla="*/ 476 h 476"/>
                <a:gd name="T8" fmla="*/ 24 w 614"/>
                <a:gd name="T9" fmla="*/ 476 h 476"/>
                <a:gd name="T10" fmla="*/ 4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4 w 614"/>
                <a:gd name="T21" fmla="*/ 13 h 476"/>
                <a:gd name="T22" fmla="*/ 24 w 614"/>
                <a:gd name="T23" fmla="*/ 0 h 476"/>
                <a:gd name="T24" fmla="*/ 391 w 614"/>
                <a:gd name="T25" fmla="*/ 0 h 476"/>
                <a:gd name="T26" fmla="*/ 443 w 614"/>
                <a:gd name="T27" fmla="*/ 24 h 476"/>
                <a:gd name="T28" fmla="*/ 604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545"/>
            <p:cNvSpPr/>
            <p:nvPr/>
          </p:nvSpPr>
          <p:spPr bwMode="auto">
            <a:xfrm>
              <a:off x="26193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2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2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2" y="510"/>
                    <a:pt x="22" y="510"/>
                    <a:pt x="22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0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6" y="258"/>
                    <a:pt x="158" y="257"/>
                    <a:pt x="159" y="255"/>
                  </a:cubicBezTo>
                  <a:cubicBezTo>
                    <a:pt x="158" y="253"/>
                    <a:pt x="156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0" y="16"/>
                    <a:pt x="2" y="13"/>
                  </a:cubicBezTo>
                  <a:cubicBezTo>
                    <a:pt x="6" y="5"/>
                    <a:pt x="14" y="0"/>
                    <a:pt x="22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556"/>
            <p:cNvSpPr/>
            <p:nvPr/>
          </p:nvSpPr>
          <p:spPr bwMode="auto">
            <a:xfrm>
              <a:off x="26193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2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2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0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0" y="222"/>
                    <a:pt x="2" y="225"/>
                  </a:cubicBezTo>
                  <a:cubicBezTo>
                    <a:pt x="6" y="233"/>
                    <a:pt x="14" y="238"/>
                    <a:pt x="22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557"/>
            <p:cNvSpPr/>
            <p:nvPr/>
          </p:nvSpPr>
          <p:spPr bwMode="auto">
            <a:xfrm>
              <a:off x="26193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6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2938" y="3140075"/>
            <a:ext cx="1951038" cy="1727200"/>
            <a:chOff x="642938" y="3140075"/>
            <a:chExt cx="1951038" cy="1727200"/>
          </a:xfrm>
        </p:grpSpPr>
        <p:sp>
          <p:nvSpPr>
            <p:cNvPr id="48" name="Freeform 542"/>
            <p:cNvSpPr/>
            <p:nvPr/>
          </p:nvSpPr>
          <p:spPr bwMode="auto">
            <a:xfrm>
              <a:off x="642938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8 w 615"/>
                <a:gd name="T15" fmla="*/ 260 h 476"/>
                <a:gd name="T16" fmla="*/ 158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543"/>
            <p:cNvSpPr/>
            <p:nvPr/>
          </p:nvSpPr>
          <p:spPr bwMode="auto">
            <a:xfrm>
              <a:off x="649288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87 h 510"/>
                <a:gd name="T18" fmla="*/ 0 w 610"/>
                <a:gd name="T19" fmla="*/ 453 h 510"/>
                <a:gd name="T20" fmla="*/ 5 w 610"/>
                <a:gd name="T21" fmla="*/ 439 h 510"/>
                <a:gd name="T22" fmla="*/ 156 w 610"/>
                <a:gd name="T23" fmla="*/ 260 h 510"/>
                <a:gd name="T24" fmla="*/ 159 w 610"/>
                <a:gd name="T25" fmla="*/ 255 h 510"/>
                <a:gd name="T26" fmla="*/ 156 w 610"/>
                <a:gd name="T27" fmla="*/ 250 h 510"/>
                <a:gd name="T28" fmla="*/ 5 w 610"/>
                <a:gd name="T29" fmla="*/ 71 h 510"/>
                <a:gd name="T30" fmla="*/ 0 w 610"/>
                <a:gd name="T31" fmla="*/ 56 h 510"/>
                <a:gd name="T32" fmla="*/ 0 w 610"/>
                <a:gd name="T33" fmla="*/ 56 h 510"/>
                <a:gd name="T34" fmla="*/ 0 w 610"/>
                <a:gd name="T35" fmla="*/ 22 h 510"/>
                <a:gd name="T36" fmla="*/ 2 w 610"/>
                <a:gd name="T37" fmla="*/ 13 h 510"/>
                <a:gd name="T38" fmla="*/ 23 w 610"/>
                <a:gd name="T39" fmla="*/ 0 h 510"/>
                <a:gd name="T40" fmla="*/ 389 w 610"/>
                <a:gd name="T41" fmla="*/ 0 h 510"/>
                <a:gd name="T42" fmla="*/ 441 w 610"/>
                <a:gd name="T43" fmla="*/ 24 h 510"/>
                <a:gd name="T44" fmla="*/ 602 w 610"/>
                <a:gd name="T45" fmla="*/ 216 h 510"/>
                <a:gd name="T46" fmla="*/ 610 w 610"/>
                <a:gd name="T47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54"/>
            <p:cNvSpPr/>
            <p:nvPr/>
          </p:nvSpPr>
          <p:spPr bwMode="auto">
            <a:xfrm>
              <a:off x="649288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34 h 233"/>
                <a:gd name="T10" fmla="*/ 0 w 166"/>
                <a:gd name="T11" fmla="*/ 0 h 233"/>
                <a:gd name="T12" fmla="*/ 5 w 166"/>
                <a:gd name="T13" fmla="*/ 15 h 233"/>
                <a:gd name="T14" fmla="*/ 156 w 166"/>
                <a:gd name="T15" fmla="*/ 194 h 233"/>
                <a:gd name="T16" fmla="*/ 159 w 166"/>
                <a:gd name="T1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55"/>
            <p:cNvSpPr/>
            <p:nvPr/>
          </p:nvSpPr>
          <p:spPr bwMode="auto">
            <a:xfrm>
              <a:off x="649288" y="3898900"/>
              <a:ext cx="1935163" cy="860425"/>
            </a:xfrm>
            <a:custGeom>
              <a:avLst/>
              <a:gdLst>
                <a:gd name="T0" fmla="*/ 610 w 610"/>
                <a:gd name="T1" fmla="*/ 0 h 271"/>
                <a:gd name="T2" fmla="*/ 610 w 610"/>
                <a:gd name="T3" fmla="*/ 33 h 271"/>
                <a:gd name="T4" fmla="*/ 602 w 610"/>
                <a:gd name="T5" fmla="*/ 55 h 271"/>
                <a:gd name="T6" fmla="*/ 441 w 610"/>
                <a:gd name="T7" fmla="*/ 247 h 271"/>
                <a:gd name="T8" fmla="*/ 389 w 610"/>
                <a:gd name="T9" fmla="*/ 271 h 271"/>
                <a:gd name="T10" fmla="*/ 23 w 610"/>
                <a:gd name="T11" fmla="*/ 271 h 271"/>
                <a:gd name="T12" fmla="*/ 2 w 610"/>
                <a:gd name="T13" fmla="*/ 258 h 271"/>
                <a:gd name="T14" fmla="*/ 0 w 610"/>
                <a:gd name="T15" fmla="*/ 248 h 271"/>
                <a:gd name="T16" fmla="*/ 0 w 610"/>
                <a:gd name="T17" fmla="*/ 248 h 271"/>
                <a:gd name="T18" fmla="*/ 0 w 610"/>
                <a:gd name="T19" fmla="*/ 214 h 271"/>
                <a:gd name="T20" fmla="*/ 2 w 610"/>
                <a:gd name="T21" fmla="*/ 224 h 271"/>
                <a:gd name="T22" fmla="*/ 23 w 610"/>
                <a:gd name="T23" fmla="*/ 237 h 271"/>
                <a:gd name="T24" fmla="*/ 389 w 610"/>
                <a:gd name="T25" fmla="*/ 237 h 271"/>
                <a:gd name="T26" fmla="*/ 441 w 610"/>
                <a:gd name="T27" fmla="*/ 213 h 271"/>
                <a:gd name="T28" fmla="*/ 602 w 610"/>
                <a:gd name="T29" fmla="*/ 21 h 271"/>
                <a:gd name="T30" fmla="*/ 610 w 610"/>
                <a:gd name="T3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0" h="271">
                  <a:moveTo>
                    <a:pt x="610" y="0"/>
                  </a:moveTo>
                  <a:cubicBezTo>
                    <a:pt x="610" y="33"/>
                    <a:pt x="610" y="33"/>
                    <a:pt x="610" y="33"/>
                  </a:cubicBezTo>
                  <a:cubicBezTo>
                    <a:pt x="610" y="41"/>
                    <a:pt x="607" y="48"/>
                    <a:pt x="602" y="55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28" y="262"/>
                    <a:pt x="409" y="271"/>
                    <a:pt x="389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14" y="271"/>
                    <a:pt x="6" y="266"/>
                    <a:pt x="2" y="258"/>
                  </a:cubicBezTo>
                  <a:cubicBezTo>
                    <a:pt x="1" y="255"/>
                    <a:pt x="0" y="252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8"/>
                    <a:pt x="1" y="221"/>
                    <a:pt x="2" y="224"/>
                  </a:cubicBezTo>
                  <a:cubicBezTo>
                    <a:pt x="6" y="232"/>
                    <a:pt x="14" y="237"/>
                    <a:pt x="23" y="237"/>
                  </a:cubicBezTo>
                  <a:cubicBezTo>
                    <a:pt x="389" y="237"/>
                    <a:pt x="389" y="237"/>
                    <a:pt x="389" y="237"/>
                  </a:cubicBezTo>
                  <a:cubicBezTo>
                    <a:pt x="409" y="237"/>
                    <a:pt x="428" y="228"/>
                    <a:pt x="441" y="213"/>
                  </a:cubicBezTo>
                  <a:cubicBezTo>
                    <a:pt x="602" y="21"/>
                    <a:pt x="602" y="21"/>
                    <a:pt x="602" y="21"/>
                  </a:cubicBezTo>
                  <a:cubicBezTo>
                    <a:pt x="607" y="15"/>
                    <a:pt x="610" y="7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2" name="Freeform 548"/>
          <p:cNvSpPr>
            <a:spLocks noEditPoints="1"/>
          </p:cNvSpPr>
          <p:nvPr/>
        </p:nvSpPr>
        <p:spPr bwMode="auto">
          <a:xfrm>
            <a:off x="1509713" y="3346450"/>
            <a:ext cx="349250" cy="508000"/>
          </a:xfrm>
          <a:custGeom>
            <a:avLst/>
            <a:gdLst>
              <a:gd name="T0" fmla="*/ 30 w 110"/>
              <a:gd name="T1" fmla="*/ 124 h 160"/>
              <a:gd name="T2" fmla="*/ 31 w 110"/>
              <a:gd name="T3" fmla="*/ 132 h 160"/>
              <a:gd name="T4" fmla="*/ 55 w 110"/>
              <a:gd name="T5" fmla="*/ 136 h 160"/>
              <a:gd name="T6" fmla="*/ 80 w 110"/>
              <a:gd name="T7" fmla="*/ 132 h 160"/>
              <a:gd name="T8" fmla="*/ 81 w 110"/>
              <a:gd name="T9" fmla="*/ 124 h 160"/>
              <a:gd name="T10" fmla="*/ 55 w 110"/>
              <a:gd name="T11" fmla="*/ 128 h 160"/>
              <a:gd name="T12" fmla="*/ 30 w 110"/>
              <a:gd name="T13" fmla="*/ 124 h 160"/>
              <a:gd name="T14" fmla="*/ 32 w 110"/>
              <a:gd name="T15" fmla="*/ 139 h 160"/>
              <a:gd name="T16" fmla="*/ 33 w 110"/>
              <a:gd name="T17" fmla="*/ 148 h 160"/>
              <a:gd name="T18" fmla="*/ 41 w 110"/>
              <a:gd name="T19" fmla="*/ 152 h 160"/>
              <a:gd name="T20" fmla="*/ 41 w 110"/>
              <a:gd name="T21" fmla="*/ 157 h 160"/>
              <a:gd name="T22" fmla="*/ 55 w 110"/>
              <a:gd name="T23" fmla="*/ 160 h 160"/>
              <a:gd name="T24" fmla="*/ 69 w 110"/>
              <a:gd name="T25" fmla="*/ 157 h 160"/>
              <a:gd name="T26" fmla="*/ 70 w 110"/>
              <a:gd name="T27" fmla="*/ 152 h 160"/>
              <a:gd name="T28" fmla="*/ 77 w 110"/>
              <a:gd name="T29" fmla="*/ 148 h 160"/>
              <a:gd name="T30" fmla="*/ 79 w 110"/>
              <a:gd name="T31" fmla="*/ 139 h 160"/>
              <a:gd name="T32" fmla="*/ 55 w 110"/>
              <a:gd name="T33" fmla="*/ 143 h 160"/>
              <a:gd name="T34" fmla="*/ 32 w 110"/>
              <a:gd name="T35" fmla="*/ 139 h 160"/>
              <a:gd name="T36" fmla="*/ 55 w 110"/>
              <a:gd name="T37" fmla="*/ 23 h 160"/>
              <a:gd name="T38" fmla="*/ 58 w 110"/>
              <a:gd name="T39" fmla="*/ 20 h 160"/>
              <a:gd name="T40" fmla="*/ 55 w 110"/>
              <a:gd name="T41" fmla="*/ 17 h 160"/>
              <a:gd name="T42" fmla="*/ 17 w 110"/>
              <a:gd name="T43" fmla="*/ 55 h 160"/>
              <a:gd name="T44" fmla="*/ 20 w 110"/>
              <a:gd name="T45" fmla="*/ 58 h 160"/>
              <a:gd name="T46" fmla="*/ 23 w 110"/>
              <a:gd name="T47" fmla="*/ 55 h 160"/>
              <a:gd name="T48" fmla="*/ 55 w 110"/>
              <a:gd name="T49" fmla="*/ 23 h 160"/>
              <a:gd name="T50" fmla="*/ 55 w 110"/>
              <a:gd name="T51" fmla="*/ 0 h 160"/>
              <a:gd name="T52" fmla="*/ 0 w 110"/>
              <a:gd name="T53" fmla="*/ 55 h 160"/>
              <a:gd name="T54" fmla="*/ 27 w 110"/>
              <a:gd name="T55" fmla="*/ 102 h 160"/>
              <a:gd name="T56" fmla="*/ 29 w 110"/>
              <a:gd name="T57" fmla="*/ 116 h 160"/>
              <a:gd name="T58" fmla="*/ 55 w 110"/>
              <a:gd name="T59" fmla="*/ 122 h 160"/>
              <a:gd name="T60" fmla="*/ 82 w 110"/>
              <a:gd name="T61" fmla="*/ 116 h 160"/>
              <a:gd name="T62" fmla="*/ 84 w 110"/>
              <a:gd name="T63" fmla="*/ 102 h 160"/>
              <a:gd name="T64" fmla="*/ 110 w 110"/>
              <a:gd name="T65" fmla="*/ 55 h 160"/>
              <a:gd name="T66" fmla="*/ 55 w 110"/>
              <a:gd name="T67" fmla="*/ 0 h 160"/>
              <a:gd name="T68" fmla="*/ 76 w 110"/>
              <a:gd name="T69" fmla="*/ 96 h 160"/>
              <a:gd name="T70" fmla="*/ 74 w 110"/>
              <a:gd name="T71" fmla="*/ 109 h 160"/>
              <a:gd name="T72" fmla="*/ 55 w 110"/>
              <a:gd name="T73" fmla="*/ 112 h 160"/>
              <a:gd name="T74" fmla="*/ 36 w 110"/>
              <a:gd name="T75" fmla="*/ 109 h 160"/>
              <a:gd name="T76" fmla="*/ 35 w 110"/>
              <a:gd name="T77" fmla="*/ 96 h 160"/>
              <a:gd name="T78" fmla="*/ 10 w 110"/>
              <a:gd name="T79" fmla="*/ 55 h 160"/>
              <a:gd name="T80" fmla="*/ 55 w 110"/>
              <a:gd name="T81" fmla="*/ 10 h 160"/>
              <a:gd name="T82" fmla="*/ 101 w 110"/>
              <a:gd name="T83" fmla="*/ 55 h 160"/>
              <a:gd name="T84" fmla="*/ 76 w 110"/>
              <a:gd name="T85" fmla="*/ 96 h 160"/>
              <a:gd name="T86" fmla="*/ 68 w 110"/>
              <a:gd name="T87" fmla="*/ 76 h 160"/>
              <a:gd name="T88" fmla="*/ 55 w 110"/>
              <a:gd name="T89" fmla="*/ 54 h 160"/>
              <a:gd name="T90" fmla="*/ 43 w 110"/>
              <a:gd name="T91" fmla="*/ 76 h 160"/>
              <a:gd name="T92" fmla="*/ 38 w 110"/>
              <a:gd name="T93" fmla="*/ 65 h 160"/>
              <a:gd name="T94" fmla="*/ 30 w 110"/>
              <a:gd name="T95" fmla="*/ 69 h 160"/>
              <a:gd name="T96" fmla="*/ 43 w 110"/>
              <a:gd name="T97" fmla="*/ 95 h 160"/>
              <a:gd name="T98" fmla="*/ 55 w 110"/>
              <a:gd name="T99" fmla="*/ 71 h 160"/>
              <a:gd name="T100" fmla="*/ 68 w 110"/>
              <a:gd name="T101" fmla="*/ 95 h 160"/>
              <a:gd name="T102" fmla="*/ 81 w 110"/>
              <a:gd name="T103" fmla="*/ 69 h 160"/>
              <a:gd name="T104" fmla="*/ 73 w 110"/>
              <a:gd name="T105" fmla="*/ 65 h 160"/>
              <a:gd name="T106" fmla="*/ 68 w 110"/>
              <a:gd name="T107" fmla="*/ 7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" h="160">
                <a:moveTo>
                  <a:pt x="30" y="124"/>
                </a:moveTo>
                <a:cubicBezTo>
                  <a:pt x="31" y="132"/>
                  <a:pt x="31" y="132"/>
                  <a:pt x="31" y="132"/>
                </a:cubicBezTo>
                <a:cubicBezTo>
                  <a:pt x="38" y="135"/>
                  <a:pt x="47" y="136"/>
                  <a:pt x="55" y="136"/>
                </a:cubicBezTo>
                <a:cubicBezTo>
                  <a:pt x="64" y="136"/>
                  <a:pt x="72" y="135"/>
                  <a:pt x="80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3" y="126"/>
                  <a:pt x="64" y="128"/>
                  <a:pt x="55" y="128"/>
                </a:cubicBezTo>
                <a:cubicBezTo>
                  <a:pt x="46" y="128"/>
                  <a:pt x="38" y="126"/>
                  <a:pt x="30" y="124"/>
                </a:cubicBezTo>
                <a:close/>
                <a:moveTo>
                  <a:pt x="32" y="139"/>
                </a:moveTo>
                <a:cubicBezTo>
                  <a:pt x="33" y="148"/>
                  <a:pt x="33" y="148"/>
                  <a:pt x="33" y="148"/>
                </a:cubicBezTo>
                <a:cubicBezTo>
                  <a:pt x="33" y="148"/>
                  <a:pt x="35" y="150"/>
                  <a:pt x="41" y="152"/>
                </a:cubicBezTo>
                <a:cubicBezTo>
                  <a:pt x="41" y="157"/>
                  <a:pt x="41" y="157"/>
                  <a:pt x="41" y="157"/>
                </a:cubicBezTo>
                <a:cubicBezTo>
                  <a:pt x="41" y="157"/>
                  <a:pt x="45" y="160"/>
                  <a:pt x="55" y="160"/>
                </a:cubicBezTo>
                <a:cubicBezTo>
                  <a:pt x="66" y="160"/>
                  <a:pt x="69" y="157"/>
                  <a:pt x="69" y="157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5" y="150"/>
                  <a:pt x="77" y="148"/>
                  <a:pt x="77" y="148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71" y="141"/>
                  <a:pt x="64" y="143"/>
                  <a:pt x="55" y="143"/>
                </a:cubicBezTo>
                <a:cubicBezTo>
                  <a:pt x="47" y="143"/>
                  <a:pt x="39" y="141"/>
                  <a:pt x="32" y="139"/>
                </a:cubicBezTo>
                <a:close/>
                <a:moveTo>
                  <a:pt x="55" y="23"/>
                </a:moveTo>
                <a:cubicBezTo>
                  <a:pt x="57" y="23"/>
                  <a:pt x="58" y="22"/>
                  <a:pt x="58" y="20"/>
                </a:cubicBezTo>
                <a:cubicBezTo>
                  <a:pt x="58" y="19"/>
                  <a:pt x="57" y="17"/>
                  <a:pt x="55" y="17"/>
                </a:cubicBezTo>
                <a:cubicBezTo>
                  <a:pt x="34" y="17"/>
                  <a:pt x="17" y="34"/>
                  <a:pt x="17" y="55"/>
                </a:cubicBezTo>
                <a:cubicBezTo>
                  <a:pt x="17" y="57"/>
                  <a:pt x="18" y="58"/>
                  <a:pt x="20" y="58"/>
                </a:cubicBezTo>
                <a:cubicBezTo>
                  <a:pt x="22" y="58"/>
                  <a:pt x="23" y="57"/>
                  <a:pt x="23" y="55"/>
                </a:cubicBezTo>
                <a:cubicBezTo>
                  <a:pt x="23" y="38"/>
                  <a:pt x="37" y="23"/>
                  <a:pt x="55" y="23"/>
                </a:cubicBezTo>
                <a:close/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75"/>
                  <a:pt x="11" y="93"/>
                  <a:pt x="27" y="102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7" y="120"/>
                  <a:pt x="46" y="122"/>
                  <a:pt x="55" y="122"/>
                </a:cubicBezTo>
                <a:cubicBezTo>
                  <a:pt x="65" y="122"/>
                  <a:pt x="74" y="120"/>
                  <a:pt x="82" y="11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00" y="93"/>
                  <a:pt x="110" y="75"/>
                  <a:pt x="110" y="55"/>
                </a:cubicBezTo>
                <a:cubicBezTo>
                  <a:pt x="110" y="25"/>
                  <a:pt x="86" y="0"/>
                  <a:pt x="55" y="0"/>
                </a:cubicBezTo>
                <a:close/>
                <a:moveTo>
                  <a:pt x="76" y="96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109"/>
                  <a:pt x="69" y="112"/>
                  <a:pt x="55" y="112"/>
                </a:cubicBezTo>
                <a:cubicBezTo>
                  <a:pt x="41" y="112"/>
                  <a:pt x="36" y="109"/>
                  <a:pt x="36" y="109"/>
                </a:cubicBezTo>
                <a:cubicBezTo>
                  <a:pt x="35" y="96"/>
                  <a:pt x="35" y="96"/>
                  <a:pt x="35" y="96"/>
                </a:cubicBezTo>
                <a:cubicBezTo>
                  <a:pt x="20" y="88"/>
                  <a:pt x="10" y="73"/>
                  <a:pt x="10" y="55"/>
                </a:cubicBezTo>
                <a:cubicBezTo>
                  <a:pt x="10" y="30"/>
                  <a:pt x="30" y="10"/>
                  <a:pt x="55" y="10"/>
                </a:cubicBezTo>
                <a:cubicBezTo>
                  <a:pt x="80" y="10"/>
                  <a:pt x="101" y="30"/>
                  <a:pt x="101" y="55"/>
                </a:cubicBezTo>
                <a:cubicBezTo>
                  <a:pt x="101" y="73"/>
                  <a:pt x="90" y="88"/>
                  <a:pt x="76" y="96"/>
                </a:cubicBezTo>
                <a:close/>
                <a:moveTo>
                  <a:pt x="68" y="76"/>
                </a:moveTo>
                <a:cubicBezTo>
                  <a:pt x="55" y="54"/>
                  <a:pt x="55" y="54"/>
                  <a:pt x="55" y="54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5" y="71"/>
                  <a:pt x="55" y="71"/>
                  <a:pt x="55" y="71"/>
                </a:cubicBezTo>
                <a:cubicBezTo>
                  <a:pt x="68" y="95"/>
                  <a:pt x="68" y="95"/>
                  <a:pt x="68" y="95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5"/>
                  <a:pt x="73" y="65"/>
                  <a:pt x="73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549"/>
          <p:cNvSpPr>
            <a:spLocks noEditPoints="1"/>
          </p:cNvSpPr>
          <p:nvPr/>
        </p:nvSpPr>
        <p:spPr bwMode="auto">
          <a:xfrm>
            <a:off x="3406776" y="3390900"/>
            <a:ext cx="495300" cy="419100"/>
          </a:xfrm>
          <a:custGeom>
            <a:avLst/>
            <a:gdLst>
              <a:gd name="T0" fmla="*/ 7 w 156"/>
              <a:gd name="T1" fmla="*/ 127 h 132"/>
              <a:gd name="T2" fmla="*/ 12 w 156"/>
              <a:gd name="T3" fmla="*/ 132 h 132"/>
              <a:gd name="T4" fmla="*/ 41 w 156"/>
              <a:gd name="T5" fmla="*/ 132 h 132"/>
              <a:gd name="T6" fmla="*/ 41 w 156"/>
              <a:gd name="T7" fmla="*/ 72 h 132"/>
              <a:gd name="T8" fmla="*/ 7 w 156"/>
              <a:gd name="T9" fmla="*/ 107 h 132"/>
              <a:gd name="T10" fmla="*/ 7 w 156"/>
              <a:gd name="T11" fmla="*/ 127 h 132"/>
              <a:gd name="T12" fmla="*/ 55 w 156"/>
              <a:gd name="T13" fmla="*/ 86 h 132"/>
              <a:gd name="T14" fmla="*/ 55 w 156"/>
              <a:gd name="T15" fmla="*/ 132 h 132"/>
              <a:gd name="T16" fmla="*/ 90 w 156"/>
              <a:gd name="T17" fmla="*/ 132 h 132"/>
              <a:gd name="T18" fmla="*/ 90 w 156"/>
              <a:gd name="T19" fmla="*/ 91 h 132"/>
              <a:gd name="T20" fmla="*/ 75 w 156"/>
              <a:gd name="T21" fmla="*/ 106 h 132"/>
              <a:gd name="T22" fmla="*/ 55 w 156"/>
              <a:gd name="T23" fmla="*/ 86 h 132"/>
              <a:gd name="T24" fmla="*/ 104 w 156"/>
              <a:gd name="T25" fmla="*/ 77 h 132"/>
              <a:gd name="T26" fmla="*/ 104 w 156"/>
              <a:gd name="T27" fmla="*/ 132 h 132"/>
              <a:gd name="T28" fmla="*/ 132 w 156"/>
              <a:gd name="T29" fmla="*/ 132 h 132"/>
              <a:gd name="T30" fmla="*/ 138 w 156"/>
              <a:gd name="T31" fmla="*/ 127 h 132"/>
              <a:gd name="T32" fmla="*/ 138 w 156"/>
              <a:gd name="T33" fmla="*/ 72 h 132"/>
              <a:gd name="T34" fmla="*/ 138 w 156"/>
              <a:gd name="T35" fmla="*/ 43 h 132"/>
              <a:gd name="T36" fmla="*/ 108 w 156"/>
              <a:gd name="T37" fmla="*/ 72 h 132"/>
              <a:gd name="T38" fmla="*/ 104 w 156"/>
              <a:gd name="T39" fmla="*/ 77 h 132"/>
              <a:gd name="T40" fmla="*/ 124 w 156"/>
              <a:gd name="T41" fmla="*/ 3 h 132"/>
              <a:gd name="T42" fmla="*/ 119 w 156"/>
              <a:gd name="T43" fmla="*/ 10 h 132"/>
              <a:gd name="T44" fmla="*/ 126 w 156"/>
              <a:gd name="T45" fmla="*/ 16 h 132"/>
              <a:gd name="T46" fmla="*/ 132 w 156"/>
              <a:gd name="T47" fmla="*/ 15 h 132"/>
              <a:gd name="T48" fmla="*/ 75 w 156"/>
              <a:gd name="T49" fmla="*/ 72 h 132"/>
              <a:gd name="T50" fmla="*/ 41 w 156"/>
              <a:gd name="T51" fmla="*/ 39 h 132"/>
              <a:gd name="T52" fmla="*/ 2 w 156"/>
              <a:gd name="T53" fmla="*/ 78 h 132"/>
              <a:gd name="T54" fmla="*/ 2 w 156"/>
              <a:gd name="T55" fmla="*/ 87 h 132"/>
              <a:gd name="T56" fmla="*/ 11 w 156"/>
              <a:gd name="T57" fmla="*/ 87 h 132"/>
              <a:gd name="T58" fmla="*/ 41 w 156"/>
              <a:gd name="T59" fmla="*/ 56 h 132"/>
              <a:gd name="T60" fmla="*/ 75 w 156"/>
              <a:gd name="T61" fmla="*/ 90 h 132"/>
              <a:gd name="T62" fmla="*/ 141 w 156"/>
              <a:gd name="T63" fmla="*/ 24 h 132"/>
              <a:gd name="T64" fmla="*/ 140 w 156"/>
              <a:gd name="T65" fmla="*/ 30 h 132"/>
              <a:gd name="T66" fmla="*/ 146 w 156"/>
              <a:gd name="T67" fmla="*/ 37 h 132"/>
              <a:gd name="T68" fmla="*/ 147 w 156"/>
              <a:gd name="T69" fmla="*/ 37 h 132"/>
              <a:gd name="T70" fmla="*/ 153 w 156"/>
              <a:gd name="T71" fmla="*/ 31 h 132"/>
              <a:gd name="T72" fmla="*/ 156 w 156"/>
              <a:gd name="T73" fmla="*/ 0 h 132"/>
              <a:gd name="T74" fmla="*/ 124 w 156"/>
              <a:gd name="T75" fmla="*/ 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32">
                <a:moveTo>
                  <a:pt x="7" y="127"/>
                </a:moveTo>
                <a:cubicBezTo>
                  <a:pt x="7" y="130"/>
                  <a:pt x="9" y="132"/>
                  <a:pt x="12" y="132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72"/>
                  <a:pt x="41" y="72"/>
                  <a:pt x="41" y="72"/>
                </a:cubicBezTo>
                <a:cubicBezTo>
                  <a:pt x="7" y="107"/>
                  <a:pt x="7" y="107"/>
                  <a:pt x="7" y="107"/>
                </a:cubicBezTo>
                <a:lnTo>
                  <a:pt x="7" y="127"/>
                </a:lnTo>
                <a:close/>
                <a:moveTo>
                  <a:pt x="55" y="86"/>
                </a:moveTo>
                <a:cubicBezTo>
                  <a:pt x="55" y="132"/>
                  <a:pt x="55" y="132"/>
                  <a:pt x="55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91"/>
                  <a:pt x="90" y="91"/>
                  <a:pt x="90" y="91"/>
                </a:cubicBezTo>
                <a:cubicBezTo>
                  <a:pt x="75" y="106"/>
                  <a:pt x="75" y="106"/>
                  <a:pt x="75" y="106"/>
                </a:cubicBezTo>
                <a:lnTo>
                  <a:pt x="55" y="86"/>
                </a:lnTo>
                <a:close/>
                <a:moveTo>
                  <a:pt x="104" y="77"/>
                </a:moveTo>
                <a:cubicBezTo>
                  <a:pt x="104" y="132"/>
                  <a:pt x="104" y="132"/>
                  <a:pt x="104" y="132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136" y="132"/>
                  <a:pt x="138" y="130"/>
                  <a:pt x="138" y="127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08" y="72"/>
                  <a:pt x="108" y="72"/>
                  <a:pt x="108" y="72"/>
                </a:cubicBezTo>
                <a:lnTo>
                  <a:pt x="104" y="77"/>
                </a:lnTo>
                <a:close/>
                <a:moveTo>
                  <a:pt x="124" y="3"/>
                </a:moveTo>
                <a:cubicBezTo>
                  <a:pt x="121" y="3"/>
                  <a:pt x="119" y="6"/>
                  <a:pt x="119" y="10"/>
                </a:cubicBezTo>
                <a:cubicBezTo>
                  <a:pt x="119" y="13"/>
                  <a:pt x="122" y="16"/>
                  <a:pt x="126" y="16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75" y="72"/>
                  <a:pt x="75" y="72"/>
                  <a:pt x="75" y="72"/>
                </a:cubicBezTo>
                <a:cubicBezTo>
                  <a:pt x="41" y="39"/>
                  <a:pt x="41" y="39"/>
                  <a:pt x="41" y="39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0"/>
                  <a:pt x="0" y="84"/>
                  <a:pt x="2" y="87"/>
                </a:cubicBezTo>
                <a:cubicBezTo>
                  <a:pt x="5" y="89"/>
                  <a:pt x="9" y="89"/>
                  <a:pt x="11" y="87"/>
                </a:cubicBezTo>
                <a:cubicBezTo>
                  <a:pt x="41" y="56"/>
                  <a:pt x="41" y="56"/>
                  <a:pt x="41" y="56"/>
                </a:cubicBezTo>
                <a:cubicBezTo>
                  <a:pt x="75" y="90"/>
                  <a:pt x="75" y="90"/>
                  <a:pt x="75" y="90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34"/>
                  <a:pt x="143" y="37"/>
                  <a:pt x="146" y="37"/>
                </a:cubicBezTo>
                <a:cubicBezTo>
                  <a:pt x="146" y="37"/>
                  <a:pt x="146" y="37"/>
                  <a:pt x="147" y="37"/>
                </a:cubicBezTo>
                <a:cubicBezTo>
                  <a:pt x="150" y="37"/>
                  <a:pt x="152" y="35"/>
                  <a:pt x="153" y="31"/>
                </a:cubicBezTo>
                <a:cubicBezTo>
                  <a:pt x="156" y="0"/>
                  <a:pt x="156" y="0"/>
                  <a:pt x="156" y="0"/>
                </a:cubicBezTo>
                <a:lnTo>
                  <a:pt x="124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50"/>
          <p:cNvSpPr>
            <a:spLocks noEditPoints="1"/>
          </p:cNvSpPr>
          <p:nvPr/>
        </p:nvSpPr>
        <p:spPr bwMode="auto">
          <a:xfrm>
            <a:off x="5382895" y="3330575"/>
            <a:ext cx="492760" cy="479425"/>
          </a:xfrm>
          <a:custGeom>
            <a:avLst/>
            <a:gdLst>
              <a:gd name="T0" fmla="*/ 174 w 242"/>
              <a:gd name="T1" fmla="*/ 86 h 302"/>
              <a:gd name="T2" fmla="*/ 42 w 242"/>
              <a:gd name="T3" fmla="*/ 86 h 302"/>
              <a:gd name="T4" fmla="*/ 42 w 242"/>
              <a:gd name="T5" fmla="*/ 104 h 302"/>
              <a:gd name="T6" fmla="*/ 174 w 242"/>
              <a:gd name="T7" fmla="*/ 104 h 302"/>
              <a:gd name="T8" fmla="*/ 174 w 242"/>
              <a:gd name="T9" fmla="*/ 86 h 302"/>
              <a:gd name="T10" fmla="*/ 174 w 242"/>
              <a:gd name="T11" fmla="*/ 50 h 302"/>
              <a:gd name="T12" fmla="*/ 42 w 242"/>
              <a:gd name="T13" fmla="*/ 50 h 302"/>
              <a:gd name="T14" fmla="*/ 42 w 242"/>
              <a:gd name="T15" fmla="*/ 68 h 302"/>
              <a:gd name="T16" fmla="*/ 174 w 242"/>
              <a:gd name="T17" fmla="*/ 68 h 302"/>
              <a:gd name="T18" fmla="*/ 174 w 242"/>
              <a:gd name="T19" fmla="*/ 50 h 302"/>
              <a:gd name="T20" fmla="*/ 42 w 242"/>
              <a:gd name="T21" fmla="*/ 180 h 302"/>
              <a:gd name="T22" fmla="*/ 108 w 242"/>
              <a:gd name="T23" fmla="*/ 180 h 302"/>
              <a:gd name="T24" fmla="*/ 108 w 242"/>
              <a:gd name="T25" fmla="*/ 160 h 302"/>
              <a:gd name="T26" fmla="*/ 42 w 242"/>
              <a:gd name="T27" fmla="*/ 160 h 302"/>
              <a:gd name="T28" fmla="*/ 42 w 242"/>
              <a:gd name="T29" fmla="*/ 180 h 302"/>
              <a:gd name="T30" fmla="*/ 174 w 242"/>
              <a:gd name="T31" fmla="*/ 124 h 302"/>
              <a:gd name="T32" fmla="*/ 42 w 242"/>
              <a:gd name="T33" fmla="*/ 124 h 302"/>
              <a:gd name="T34" fmla="*/ 42 w 242"/>
              <a:gd name="T35" fmla="*/ 142 h 302"/>
              <a:gd name="T36" fmla="*/ 174 w 242"/>
              <a:gd name="T37" fmla="*/ 142 h 302"/>
              <a:gd name="T38" fmla="*/ 174 w 242"/>
              <a:gd name="T39" fmla="*/ 124 h 302"/>
              <a:gd name="T40" fmla="*/ 216 w 242"/>
              <a:gd name="T41" fmla="*/ 26 h 302"/>
              <a:gd name="T42" fmla="*/ 216 w 242"/>
              <a:gd name="T43" fmla="*/ 0 h 302"/>
              <a:gd name="T44" fmla="*/ 0 w 242"/>
              <a:gd name="T45" fmla="*/ 0 h 302"/>
              <a:gd name="T46" fmla="*/ 0 w 242"/>
              <a:gd name="T47" fmla="*/ 276 h 302"/>
              <a:gd name="T48" fmla="*/ 28 w 242"/>
              <a:gd name="T49" fmla="*/ 276 h 302"/>
              <a:gd name="T50" fmla="*/ 28 w 242"/>
              <a:gd name="T51" fmla="*/ 302 h 302"/>
              <a:gd name="T52" fmla="*/ 242 w 242"/>
              <a:gd name="T53" fmla="*/ 302 h 302"/>
              <a:gd name="T54" fmla="*/ 242 w 242"/>
              <a:gd name="T55" fmla="*/ 26 h 302"/>
              <a:gd name="T56" fmla="*/ 216 w 242"/>
              <a:gd name="T57" fmla="*/ 26 h 302"/>
              <a:gd name="T58" fmla="*/ 16 w 242"/>
              <a:gd name="T59" fmla="*/ 262 h 302"/>
              <a:gd name="T60" fmla="*/ 16 w 242"/>
              <a:gd name="T61" fmla="*/ 14 h 302"/>
              <a:gd name="T62" fmla="*/ 200 w 242"/>
              <a:gd name="T63" fmla="*/ 14 h 302"/>
              <a:gd name="T64" fmla="*/ 200 w 242"/>
              <a:gd name="T65" fmla="*/ 198 h 302"/>
              <a:gd name="T66" fmla="*/ 136 w 242"/>
              <a:gd name="T67" fmla="*/ 198 h 302"/>
              <a:gd name="T68" fmla="*/ 136 w 242"/>
              <a:gd name="T69" fmla="*/ 262 h 302"/>
              <a:gd name="T70" fmla="*/ 16 w 242"/>
              <a:gd name="T71" fmla="*/ 262 h 302"/>
              <a:gd name="T72" fmla="*/ 226 w 242"/>
              <a:gd name="T73" fmla="*/ 288 h 302"/>
              <a:gd name="T74" fmla="*/ 42 w 242"/>
              <a:gd name="T75" fmla="*/ 288 h 302"/>
              <a:gd name="T76" fmla="*/ 42 w 242"/>
              <a:gd name="T77" fmla="*/ 276 h 302"/>
              <a:gd name="T78" fmla="*/ 144 w 242"/>
              <a:gd name="T79" fmla="*/ 276 h 302"/>
              <a:gd name="T80" fmla="*/ 216 w 242"/>
              <a:gd name="T81" fmla="*/ 206 h 302"/>
              <a:gd name="T82" fmla="*/ 216 w 242"/>
              <a:gd name="T83" fmla="*/ 40 h 302"/>
              <a:gd name="T84" fmla="*/ 226 w 242"/>
              <a:gd name="T85" fmla="*/ 40 h 302"/>
              <a:gd name="T86" fmla="*/ 226 w 242"/>
              <a:gd name="T87" fmla="*/ 28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2" h="302">
                <a:moveTo>
                  <a:pt x="174" y="86"/>
                </a:moveTo>
                <a:lnTo>
                  <a:pt x="42" y="86"/>
                </a:lnTo>
                <a:lnTo>
                  <a:pt x="42" y="104"/>
                </a:lnTo>
                <a:lnTo>
                  <a:pt x="174" y="104"/>
                </a:lnTo>
                <a:lnTo>
                  <a:pt x="174" y="86"/>
                </a:lnTo>
                <a:close/>
                <a:moveTo>
                  <a:pt x="174" y="50"/>
                </a:moveTo>
                <a:lnTo>
                  <a:pt x="42" y="50"/>
                </a:lnTo>
                <a:lnTo>
                  <a:pt x="42" y="68"/>
                </a:lnTo>
                <a:lnTo>
                  <a:pt x="174" y="68"/>
                </a:lnTo>
                <a:lnTo>
                  <a:pt x="174" y="50"/>
                </a:lnTo>
                <a:close/>
                <a:moveTo>
                  <a:pt x="42" y="180"/>
                </a:moveTo>
                <a:lnTo>
                  <a:pt x="108" y="180"/>
                </a:lnTo>
                <a:lnTo>
                  <a:pt x="108" y="160"/>
                </a:lnTo>
                <a:lnTo>
                  <a:pt x="42" y="160"/>
                </a:lnTo>
                <a:lnTo>
                  <a:pt x="42" y="180"/>
                </a:lnTo>
                <a:close/>
                <a:moveTo>
                  <a:pt x="174" y="124"/>
                </a:moveTo>
                <a:lnTo>
                  <a:pt x="42" y="124"/>
                </a:lnTo>
                <a:lnTo>
                  <a:pt x="42" y="142"/>
                </a:lnTo>
                <a:lnTo>
                  <a:pt x="174" y="142"/>
                </a:lnTo>
                <a:lnTo>
                  <a:pt x="174" y="124"/>
                </a:lnTo>
                <a:close/>
                <a:moveTo>
                  <a:pt x="216" y="26"/>
                </a:moveTo>
                <a:lnTo>
                  <a:pt x="216" y="0"/>
                </a:lnTo>
                <a:lnTo>
                  <a:pt x="0" y="0"/>
                </a:lnTo>
                <a:lnTo>
                  <a:pt x="0" y="276"/>
                </a:lnTo>
                <a:lnTo>
                  <a:pt x="28" y="276"/>
                </a:lnTo>
                <a:lnTo>
                  <a:pt x="28" y="302"/>
                </a:lnTo>
                <a:lnTo>
                  <a:pt x="242" y="302"/>
                </a:lnTo>
                <a:lnTo>
                  <a:pt x="242" y="26"/>
                </a:lnTo>
                <a:lnTo>
                  <a:pt x="216" y="26"/>
                </a:lnTo>
                <a:close/>
                <a:moveTo>
                  <a:pt x="16" y="262"/>
                </a:moveTo>
                <a:lnTo>
                  <a:pt x="16" y="14"/>
                </a:lnTo>
                <a:lnTo>
                  <a:pt x="200" y="14"/>
                </a:lnTo>
                <a:lnTo>
                  <a:pt x="200" y="198"/>
                </a:lnTo>
                <a:lnTo>
                  <a:pt x="136" y="198"/>
                </a:lnTo>
                <a:lnTo>
                  <a:pt x="136" y="262"/>
                </a:lnTo>
                <a:lnTo>
                  <a:pt x="16" y="262"/>
                </a:lnTo>
                <a:close/>
                <a:moveTo>
                  <a:pt x="226" y="288"/>
                </a:moveTo>
                <a:lnTo>
                  <a:pt x="42" y="288"/>
                </a:lnTo>
                <a:lnTo>
                  <a:pt x="42" y="276"/>
                </a:lnTo>
                <a:lnTo>
                  <a:pt x="144" y="276"/>
                </a:lnTo>
                <a:lnTo>
                  <a:pt x="216" y="206"/>
                </a:lnTo>
                <a:lnTo>
                  <a:pt x="216" y="40"/>
                </a:lnTo>
                <a:lnTo>
                  <a:pt x="226" y="40"/>
                </a:lnTo>
                <a:lnTo>
                  <a:pt x="226" y="2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553"/>
          <p:cNvSpPr>
            <a:spLocks noEditPoints="1"/>
          </p:cNvSpPr>
          <p:nvPr/>
        </p:nvSpPr>
        <p:spPr bwMode="auto">
          <a:xfrm>
            <a:off x="7373938" y="3381375"/>
            <a:ext cx="441325" cy="438150"/>
          </a:xfrm>
          <a:custGeom>
            <a:avLst/>
            <a:gdLst>
              <a:gd name="T0" fmla="*/ 68 w 139"/>
              <a:gd name="T1" fmla="*/ 96 h 138"/>
              <a:gd name="T2" fmla="*/ 70 w 139"/>
              <a:gd name="T3" fmla="*/ 96 h 138"/>
              <a:gd name="T4" fmla="*/ 80 w 139"/>
              <a:gd name="T5" fmla="*/ 89 h 138"/>
              <a:gd name="T6" fmla="*/ 58 w 139"/>
              <a:gd name="T7" fmla="*/ 89 h 138"/>
              <a:gd name="T8" fmla="*/ 68 w 139"/>
              <a:gd name="T9" fmla="*/ 96 h 138"/>
              <a:gd name="T10" fmla="*/ 49 w 139"/>
              <a:gd name="T11" fmla="*/ 83 h 138"/>
              <a:gd name="T12" fmla="*/ 90 w 139"/>
              <a:gd name="T13" fmla="*/ 83 h 138"/>
              <a:gd name="T14" fmla="*/ 99 w 139"/>
              <a:gd name="T15" fmla="*/ 76 h 138"/>
              <a:gd name="T16" fmla="*/ 39 w 139"/>
              <a:gd name="T17" fmla="*/ 76 h 138"/>
              <a:gd name="T18" fmla="*/ 49 w 139"/>
              <a:gd name="T19" fmla="*/ 83 h 138"/>
              <a:gd name="T20" fmla="*/ 28 w 139"/>
              <a:gd name="T21" fmla="*/ 69 h 138"/>
              <a:gd name="T22" fmla="*/ 29 w 139"/>
              <a:gd name="T23" fmla="*/ 70 h 138"/>
              <a:gd name="T24" fmla="*/ 109 w 139"/>
              <a:gd name="T25" fmla="*/ 70 h 138"/>
              <a:gd name="T26" fmla="*/ 111 w 139"/>
              <a:gd name="T27" fmla="*/ 69 h 138"/>
              <a:gd name="T28" fmla="*/ 111 w 139"/>
              <a:gd name="T29" fmla="*/ 63 h 138"/>
              <a:gd name="T30" fmla="*/ 28 w 139"/>
              <a:gd name="T31" fmla="*/ 63 h 138"/>
              <a:gd name="T32" fmla="*/ 28 w 139"/>
              <a:gd name="T33" fmla="*/ 69 h 138"/>
              <a:gd name="T34" fmla="*/ 135 w 139"/>
              <a:gd name="T35" fmla="*/ 44 h 138"/>
              <a:gd name="T36" fmla="*/ 74 w 139"/>
              <a:gd name="T37" fmla="*/ 2 h 138"/>
              <a:gd name="T38" fmla="*/ 64 w 139"/>
              <a:gd name="T39" fmla="*/ 2 h 138"/>
              <a:gd name="T40" fmla="*/ 4 w 139"/>
              <a:gd name="T41" fmla="*/ 44 h 138"/>
              <a:gd name="T42" fmla="*/ 0 w 139"/>
              <a:gd name="T43" fmla="*/ 51 h 138"/>
              <a:gd name="T44" fmla="*/ 0 w 139"/>
              <a:gd name="T45" fmla="*/ 129 h 138"/>
              <a:gd name="T46" fmla="*/ 8 w 139"/>
              <a:gd name="T47" fmla="*/ 138 h 138"/>
              <a:gd name="T48" fmla="*/ 130 w 139"/>
              <a:gd name="T49" fmla="*/ 138 h 138"/>
              <a:gd name="T50" fmla="*/ 139 w 139"/>
              <a:gd name="T51" fmla="*/ 129 h 138"/>
              <a:gd name="T52" fmla="*/ 139 w 139"/>
              <a:gd name="T53" fmla="*/ 51 h 138"/>
              <a:gd name="T54" fmla="*/ 135 w 139"/>
              <a:gd name="T55" fmla="*/ 44 h 138"/>
              <a:gd name="T56" fmla="*/ 130 w 139"/>
              <a:gd name="T57" fmla="*/ 63 h 138"/>
              <a:gd name="T58" fmla="*/ 69 w 139"/>
              <a:gd name="T59" fmla="*/ 104 h 138"/>
              <a:gd name="T60" fmla="*/ 9 w 139"/>
              <a:gd name="T61" fmla="*/ 63 h 138"/>
              <a:gd name="T62" fmla="*/ 9 w 139"/>
              <a:gd name="T63" fmla="*/ 55 h 138"/>
              <a:gd name="T64" fmla="*/ 13 w 139"/>
              <a:gd name="T65" fmla="*/ 50 h 138"/>
              <a:gd name="T66" fmla="*/ 125 w 139"/>
              <a:gd name="T67" fmla="*/ 50 h 138"/>
              <a:gd name="T68" fmla="*/ 130 w 139"/>
              <a:gd name="T69" fmla="*/ 55 h 138"/>
              <a:gd name="T70" fmla="*/ 130 w 139"/>
              <a:gd name="T71" fmla="*/ 6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" h="138">
                <a:moveTo>
                  <a:pt x="68" y="96"/>
                </a:moveTo>
                <a:cubicBezTo>
                  <a:pt x="70" y="96"/>
                  <a:pt x="70" y="96"/>
                  <a:pt x="70" y="96"/>
                </a:cubicBezTo>
                <a:cubicBezTo>
                  <a:pt x="80" y="89"/>
                  <a:pt x="80" y="89"/>
                  <a:pt x="80" y="89"/>
                </a:cubicBezTo>
                <a:cubicBezTo>
                  <a:pt x="58" y="89"/>
                  <a:pt x="58" y="89"/>
                  <a:pt x="58" y="89"/>
                </a:cubicBezTo>
                <a:lnTo>
                  <a:pt x="68" y="96"/>
                </a:lnTo>
                <a:close/>
                <a:moveTo>
                  <a:pt x="49" y="83"/>
                </a:moveTo>
                <a:cubicBezTo>
                  <a:pt x="90" y="83"/>
                  <a:pt x="90" y="83"/>
                  <a:pt x="90" y="83"/>
                </a:cubicBezTo>
                <a:cubicBezTo>
                  <a:pt x="99" y="76"/>
                  <a:pt x="99" y="76"/>
                  <a:pt x="99" y="76"/>
                </a:cubicBezTo>
                <a:cubicBezTo>
                  <a:pt x="39" y="76"/>
                  <a:pt x="39" y="76"/>
                  <a:pt x="39" y="76"/>
                </a:cubicBezTo>
                <a:lnTo>
                  <a:pt x="49" y="83"/>
                </a:lnTo>
                <a:close/>
                <a:moveTo>
                  <a:pt x="28" y="69"/>
                </a:moveTo>
                <a:cubicBezTo>
                  <a:pt x="29" y="70"/>
                  <a:pt x="29" y="70"/>
                  <a:pt x="29" y="70"/>
                </a:cubicBezTo>
                <a:cubicBezTo>
                  <a:pt x="109" y="70"/>
                  <a:pt x="109" y="70"/>
                  <a:pt x="109" y="70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63"/>
                  <a:pt x="111" y="63"/>
                  <a:pt x="111" y="6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9"/>
                </a:lnTo>
                <a:close/>
                <a:moveTo>
                  <a:pt x="135" y="44"/>
                </a:moveTo>
                <a:cubicBezTo>
                  <a:pt x="74" y="2"/>
                  <a:pt x="74" y="2"/>
                  <a:pt x="74" y="2"/>
                </a:cubicBezTo>
                <a:cubicBezTo>
                  <a:pt x="71" y="0"/>
                  <a:pt x="67" y="0"/>
                  <a:pt x="64" y="2"/>
                </a:cubicBezTo>
                <a:cubicBezTo>
                  <a:pt x="4" y="44"/>
                  <a:pt x="4" y="44"/>
                  <a:pt x="4" y="44"/>
                </a:cubicBezTo>
                <a:cubicBezTo>
                  <a:pt x="1" y="45"/>
                  <a:pt x="0" y="48"/>
                  <a:pt x="0" y="51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4"/>
                  <a:pt x="4" y="138"/>
                  <a:pt x="8" y="138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35" y="138"/>
                  <a:pt x="139" y="134"/>
                  <a:pt x="139" y="129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39" y="48"/>
                  <a:pt x="137" y="45"/>
                  <a:pt x="135" y="44"/>
                </a:cubicBezTo>
                <a:close/>
                <a:moveTo>
                  <a:pt x="130" y="63"/>
                </a:moveTo>
                <a:cubicBezTo>
                  <a:pt x="69" y="104"/>
                  <a:pt x="69" y="104"/>
                  <a:pt x="69" y="104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11" y="50"/>
                  <a:pt x="13" y="5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8" y="50"/>
                  <a:pt x="130" y="52"/>
                  <a:pt x="130" y="55"/>
                </a:cubicBezTo>
                <a:lnTo>
                  <a:pt x="130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526043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>
                <a:ea typeface="宋体" panose="02010600030101010101" pitchFamily="2" charset="-122"/>
              </a:rPr>
              <a:t>学生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42938" y="1768999"/>
            <a:ext cx="1765300" cy="1031192"/>
            <a:chOff x="611188" y="1768999"/>
            <a:chExt cx="1765300" cy="1031192"/>
          </a:xfrm>
        </p:grpSpPr>
        <p:sp>
          <p:nvSpPr>
            <p:cNvPr id="8" name="TextBox 7"/>
            <p:cNvSpPr txBox="1"/>
            <p:nvPr/>
          </p:nvSpPr>
          <p:spPr>
            <a:xfrm>
              <a:off x="611188" y="2192332"/>
              <a:ext cx="1765300" cy="6078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在搜索框中根据</a:t>
              </a:r>
              <a:r>
                <a:rPr lang="en-US" sz="1400" dirty="0" err="1">
                  <a:solidFill>
                    <a:schemeClr val="bg2"/>
                  </a:solidFill>
                </a:rPr>
                <a:t>条件筛选或搜索姓名账号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11188" y="2116131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1188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1629" y="4998336"/>
            <a:ext cx="1605350" cy="1715995"/>
            <a:chOff x="2663825" y="1768999"/>
            <a:chExt cx="1765300" cy="1715995"/>
          </a:xfrm>
        </p:grpSpPr>
        <p:sp>
          <p:nvSpPr>
            <p:cNvPr id="12" name="TextBox 11"/>
            <p:cNvSpPr txBox="1"/>
            <p:nvPr/>
          </p:nvSpPr>
          <p:spPr>
            <a:xfrm>
              <a:off x="2663825" y="2192332"/>
              <a:ext cx="17653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查看导师的个人</a:t>
              </a:r>
              <a:r>
                <a:rPr lang="zh-CN" altLang="en-US" sz="1400" dirty="0">
                  <a:solidFill>
                    <a:schemeClr val="bg2"/>
                  </a:solidFill>
                </a:rPr>
                <a:t>介绍</a:t>
              </a:r>
              <a:r>
                <a:rPr lang="en-US" sz="1400" dirty="0">
                  <a:solidFill>
                    <a:schemeClr val="bg2"/>
                  </a:solidFill>
                </a:rPr>
                <a:t>学生的评价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提出的</a:t>
              </a:r>
              <a:r>
                <a:rPr lang="en-US" sz="1400" dirty="0">
                  <a:solidFill>
                    <a:schemeClr val="bg2"/>
                  </a:solidFill>
                </a:rPr>
                <a:t>要求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……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63825" y="2116131"/>
              <a:ext cx="180000" cy="0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63825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828" y="1800492"/>
            <a:ext cx="1183926" cy="1069708"/>
            <a:chOff x="4716463" y="1768999"/>
            <a:chExt cx="1765300" cy="1069597"/>
          </a:xfrm>
        </p:grpSpPr>
        <p:sp>
          <p:nvSpPr>
            <p:cNvPr id="16" name="TextBox 15"/>
            <p:cNvSpPr txBox="1"/>
            <p:nvPr/>
          </p:nvSpPr>
          <p:spPr>
            <a:xfrm>
              <a:off x="4716463" y="2192332"/>
              <a:ext cx="1765300" cy="6462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选择班级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进行</a:t>
              </a:r>
              <a:r>
                <a:rPr lang="en-US" sz="1400" dirty="0" err="1">
                  <a:solidFill>
                    <a:schemeClr val="bg2"/>
                  </a:solidFill>
                </a:rPr>
                <a:t>考核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16463" y="2116131"/>
              <a:ext cx="180000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16463" y="1768999"/>
              <a:ext cx="1765300" cy="245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Step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27048" y="4998085"/>
            <a:ext cx="1648958" cy="1362146"/>
            <a:chOff x="6767513" y="1768999"/>
            <a:chExt cx="1765300" cy="1362146"/>
          </a:xfrm>
        </p:grpSpPr>
        <p:sp>
          <p:nvSpPr>
            <p:cNvPr id="20" name="TextBox 19"/>
            <p:cNvSpPr txBox="1"/>
            <p:nvPr/>
          </p:nvSpPr>
          <p:spPr>
            <a:xfrm>
              <a:off x="6767513" y="2305278"/>
              <a:ext cx="1765300" cy="8258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咨询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申请组队</a:t>
              </a:r>
              <a:endParaRPr lang="en-US" altLang="zh-CN" sz="1400" dirty="0">
                <a:solidFill>
                  <a:schemeClr val="bg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参加班级讨论。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67513" y="2116131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67513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96095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搜索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5389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了解详情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6358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导师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7064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申请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553201" y="3140075"/>
            <a:ext cx="1951038" cy="1727200"/>
            <a:chOff x="6553201" y="3140075"/>
            <a:chExt cx="1951038" cy="1727200"/>
          </a:xfrm>
        </p:grpSpPr>
        <p:sp>
          <p:nvSpPr>
            <p:cNvPr id="33" name="Freeform 551"/>
            <p:cNvSpPr/>
            <p:nvPr/>
          </p:nvSpPr>
          <p:spPr bwMode="auto">
            <a:xfrm>
              <a:off x="6553201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552"/>
            <p:cNvSpPr/>
            <p:nvPr/>
          </p:nvSpPr>
          <p:spPr bwMode="auto">
            <a:xfrm>
              <a:off x="6559551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560"/>
            <p:cNvSpPr/>
            <p:nvPr/>
          </p:nvSpPr>
          <p:spPr bwMode="auto">
            <a:xfrm>
              <a:off x="6559551" y="3895725"/>
              <a:ext cx="1935163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561"/>
            <p:cNvSpPr/>
            <p:nvPr/>
          </p:nvSpPr>
          <p:spPr bwMode="auto">
            <a:xfrm>
              <a:off x="6559551" y="3209925"/>
              <a:ext cx="525463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84701" y="3140075"/>
            <a:ext cx="1949450" cy="1727200"/>
            <a:chOff x="4584701" y="3140075"/>
            <a:chExt cx="1949450" cy="1727200"/>
          </a:xfrm>
        </p:grpSpPr>
        <p:sp>
          <p:nvSpPr>
            <p:cNvPr id="38" name="Freeform 546"/>
            <p:cNvSpPr/>
            <p:nvPr/>
          </p:nvSpPr>
          <p:spPr bwMode="auto">
            <a:xfrm>
              <a:off x="4584701" y="3355975"/>
              <a:ext cx="1949450" cy="1511300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547"/>
            <p:cNvSpPr/>
            <p:nvPr/>
          </p:nvSpPr>
          <p:spPr bwMode="auto">
            <a:xfrm>
              <a:off x="45878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6 w 610"/>
                <a:gd name="T19" fmla="*/ 439 h 510"/>
                <a:gd name="T20" fmla="*/ 156 w 610"/>
                <a:gd name="T21" fmla="*/ 260 h 510"/>
                <a:gd name="T22" fmla="*/ 159 w 610"/>
                <a:gd name="T23" fmla="*/ 255 h 510"/>
                <a:gd name="T24" fmla="*/ 156 w 610"/>
                <a:gd name="T25" fmla="*/ 250 h 510"/>
                <a:gd name="T26" fmla="*/ 6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8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6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8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558"/>
            <p:cNvSpPr/>
            <p:nvPr/>
          </p:nvSpPr>
          <p:spPr bwMode="auto">
            <a:xfrm>
              <a:off x="45878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6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6 w 166"/>
                <a:gd name="T11" fmla="*/ 15 h 233"/>
                <a:gd name="T12" fmla="*/ 156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6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559"/>
            <p:cNvSpPr/>
            <p:nvPr/>
          </p:nvSpPr>
          <p:spPr bwMode="auto">
            <a:xfrm>
              <a:off x="45878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8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8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3026" y="3140075"/>
            <a:ext cx="1949450" cy="1727200"/>
            <a:chOff x="2613026" y="3140075"/>
            <a:chExt cx="1949450" cy="1727200"/>
          </a:xfrm>
        </p:grpSpPr>
        <p:sp>
          <p:nvSpPr>
            <p:cNvPr id="43" name="Freeform 544"/>
            <p:cNvSpPr/>
            <p:nvPr/>
          </p:nvSpPr>
          <p:spPr bwMode="auto">
            <a:xfrm>
              <a:off x="2613026" y="3355975"/>
              <a:ext cx="1949450" cy="1511300"/>
            </a:xfrm>
            <a:custGeom>
              <a:avLst/>
              <a:gdLst>
                <a:gd name="T0" fmla="*/ 604 w 614"/>
                <a:gd name="T1" fmla="*/ 216 h 476"/>
                <a:gd name="T2" fmla="*/ 604 w 614"/>
                <a:gd name="T3" fmla="*/ 260 h 476"/>
                <a:gd name="T4" fmla="*/ 443 w 614"/>
                <a:gd name="T5" fmla="*/ 452 h 476"/>
                <a:gd name="T6" fmla="*/ 391 w 614"/>
                <a:gd name="T7" fmla="*/ 476 h 476"/>
                <a:gd name="T8" fmla="*/ 24 w 614"/>
                <a:gd name="T9" fmla="*/ 476 h 476"/>
                <a:gd name="T10" fmla="*/ 4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4 w 614"/>
                <a:gd name="T21" fmla="*/ 13 h 476"/>
                <a:gd name="T22" fmla="*/ 24 w 614"/>
                <a:gd name="T23" fmla="*/ 0 h 476"/>
                <a:gd name="T24" fmla="*/ 391 w 614"/>
                <a:gd name="T25" fmla="*/ 0 h 476"/>
                <a:gd name="T26" fmla="*/ 443 w 614"/>
                <a:gd name="T27" fmla="*/ 24 h 476"/>
                <a:gd name="T28" fmla="*/ 604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545"/>
            <p:cNvSpPr/>
            <p:nvPr/>
          </p:nvSpPr>
          <p:spPr bwMode="auto">
            <a:xfrm>
              <a:off x="26193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2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2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2" y="510"/>
                    <a:pt x="22" y="510"/>
                    <a:pt x="22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0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6" y="258"/>
                    <a:pt x="158" y="257"/>
                    <a:pt x="159" y="255"/>
                  </a:cubicBezTo>
                  <a:cubicBezTo>
                    <a:pt x="158" y="253"/>
                    <a:pt x="156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0" y="16"/>
                    <a:pt x="2" y="13"/>
                  </a:cubicBezTo>
                  <a:cubicBezTo>
                    <a:pt x="6" y="5"/>
                    <a:pt x="14" y="0"/>
                    <a:pt x="22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556"/>
            <p:cNvSpPr/>
            <p:nvPr/>
          </p:nvSpPr>
          <p:spPr bwMode="auto">
            <a:xfrm>
              <a:off x="26193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2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2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0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0" y="222"/>
                    <a:pt x="2" y="225"/>
                  </a:cubicBezTo>
                  <a:cubicBezTo>
                    <a:pt x="6" y="233"/>
                    <a:pt x="14" y="238"/>
                    <a:pt x="22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557"/>
            <p:cNvSpPr/>
            <p:nvPr/>
          </p:nvSpPr>
          <p:spPr bwMode="auto">
            <a:xfrm>
              <a:off x="26193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6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2938" y="3140075"/>
            <a:ext cx="1951038" cy="1727200"/>
            <a:chOff x="642938" y="3140075"/>
            <a:chExt cx="1951038" cy="1727200"/>
          </a:xfrm>
        </p:grpSpPr>
        <p:sp>
          <p:nvSpPr>
            <p:cNvPr id="48" name="Freeform 542"/>
            <p:cNvSpPr/>
            <p:nvPr/>
          </p:nvSpPr>
          <p:spPr bwMode="auto">
            <a:xfrm>
              <a:off x="642938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8 w 615"/>
                <a:gd name="T15" fmla="*/ 260 h 476"/>
                <a:gd name="T16" fmla="*/ 158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543"/>
            <p:cNvSpPr/>
            <p:nvPr/>
          </p:nvSpPr>
          <p:spPr bwMode="auto">
            <a:xfrm>
              <a:off x="649288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87 h 510"/>
                <a:gd name="T18" fmla="*/ 0 w 610"/>
                <a:gd name="T19" fmla="*/ 453 h 510"/>
                <a:gd name="T20" fmla="*/ 5 w 610"/>
                <a:gd name="T21" fmla="*/ 439 h 510"/>
                <a:gd name="T22" fmla="*/ 156 w 610"/>
                <a:gd name="T23" fmla="*/ 260 h 510"/>
                <a:gd name="T24" fmla="*/ 159 w 610"/>
                <a:gd name="T25" fmla="*/ 255 h 510"/>
                <a:gd name="T26" fmla="*/ 156 w 610"/>
                <a:gd name="T27" fmla="*/ 250 h 510"/>
                <a:gd name="T28" fmla="*/ 5 w 610"/>
                <a:gd name="T29" fmla="*/ 71 h 510"/>
                <a:gd name="T30" fmla="*/ 0 w 610"/>
                <a:gd name="T31" fmla="*/ 56 h 510"/>
                <a:gd name="T32" fmla="*/ 0 w 610"/>
                <a:gd name="T33" fmla="*/ 56 h 510"/>
                <a:gd name="T34" fmla="*/ 0 w 610"/>
                <a:gd name="T35" fmla="*/ 22 h 510"/>
                <a:gd name="T36" fmla="*/ 2 w 610"/>
                <a:gd name="T37" fmla="*/ 13 h 510"/>
                <a:gd name="T38" fmla="*/ 23 w 610"/>
                <a:gd name="T39" fmla="*/ 0 h 510"/>
                <a:gd name="T40" fmla="*/ 389 w 610"/>
                <a:gd name="T41" fmla="*/ 0 h 510"/>
                <a:gd name="T42" fmla="*/ 441 w 610"/>
                <a:gd name="T43" fmla="*/ 24 h 510"/>
                <a:gd name="T44" fmla="*/ 602 w 610"/>
                <a:gd name="T45" fmla="*/ 216 h 510"/>
                <a:gd name="T46" fmla="*/ 610 w 610"/>
                <a:gd name="T47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54"/>
            <p:cNvSpPr/>
            <p:nvPr/>
          </p:nvSpPr>
          <p:spPr bwMode="auto">
            <a:xfrm>
              <a:off x="649288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34 h 233"/>
                <a:gd name="T10" fmla="*/ 0 w 166"/>
                <a:gd name="T11" fmla="*/ 0 h 233"/>
                <a:gd name="T12" fmla="*/ 5 w 166"/>
                <a:gd name="T13" fmla="*/ 15 h 233"/>
                <a:gd name="T14" fmla="*/ 156 w 166"/>
                <a:gd name="T15" fmla="*/ 194 h 233"/>
                <a:gd name="T16" fmla="*/ 159 w 166"/>
                <a:gd name="T1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55"/>
            <p:cNvSpPr/>
            <p:nvPr/>
          </p:nvSpPr>
          <p:spPr bwMode="auto">
            <a:xfrm>
              <a:off x="649288" y="3898900"/>
              <a:ext cx="1935163" cy="860425"/>
            </a:xfrm>
            <a:custGeom>
              <a:avLst/>
              <a:gdLst>
                <a:gd name="T0" fmla="*/ 610 w 610"/>
                <a:gd name="T1" fmla="*/ 0 h 271"/>
                <a:gd name="T2" fmla="*/ 610 w 610"/>
                <a:gd name="T3" fmla="*/ 33 h 271"/>
                <a:gd name="T4" fmla="*/ 602 w 610"/>
                <a:gd name="T5" fmla="*/ 55 h 271"/>
                <a:gd name="T6" fmla="*/ 441 w 610"/>
                <a:gd name="T7" fmla="*/ 247 h 271"/>
                <a:gd name="T8" fmla="*/ 389 w 610"/>
                <a:gd name="T9" fmla="*/ 271 h 271"/>
                <a:gd name="T10" fmla="*/ 23 w 610"/>
                <a:gd name="T11" fmla="*/ 271 h 271"/>
                <a:gd name="T12" fmla="*/ 2 w 610"/>
                <a:gd name="T13" fmla="*/ 258 h 271"/>
                <a:gd name="T14" fmla="*/ 0 w 610"/>
                <a:gd name="T15" fmla="*/ 248 h 271"/>
                <a:gd name="T16" fmla="*/ 0 w 610"/>
                <a:gd name="T17" fmla="*/ 248 h 271"/>
                <a:gd name="T18" fmla="*/ 0 w 610"/>
                <a:gd name="T19" fmla="*/ 214 h 271"/>
                <a:gd name="T20" fmla="*/ 2 w 610"/>
                <a:gd name="T21" fmla="*/ 224 h 271"/>
                <a:gd name="T22" fmla="*/ 23 w 610"/>
                <a:gd name="T23" fmla="*/ 237 h 271"/>
                <a:gd name="T24" fmla="*/ 389 w 610"/>
                <a:gd name="T25" fmla="*/ 237 h 271"/>
                <a:gd name="T26" fmla="*/ 441 w 610"/>
                <a:gd name="T27" fmla="*/ 213 h 271"/>
                <a:gd name="T28" fmla="*/ 602 w 610"/>
                <a:gd name="T29" fmla="*/ 21 h 271"/>
                <a:gd name="T30" fmla="*/ 610 w 610"/>
                <a:gd name="T3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0" h="271">
                  <a:moveTo>
                    <a:pt x="610" y="0"/>
                  </a:moveTo>
                  <a:cubicBezTo>
                    <a:pt x="610" y="33"/>
                    <a:pt x="610" y="33"/>
                    <a:pt x="610" y="33"/>
                  </a:cubicBezTo>
                  <a:cubicBezTo>
                    <a:pt x="610" y="41"/>
                    <a:pt x="607" y="48"/>
                    <a:pt x="602" y="55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28" y="262"/>
                    <a:pt x="409" y="271"/>
                    <a:pt x="389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14" y="271"/>
                    <a:pt x="6" y="266"/>
                    <a:pt x="2" y="258"/>
                  </a:cubicBezTo>
                  <a:cubicBezTo>
                    <a:pt x="1" y="255"/>
                    <a:pt x="0" y="252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8"/>
                    <a:pt x="1" y="221"/>
                    <a:pt x="2" y="224"/>
                  </a:cubicBezTo>
                  <a:cubicBezTo>
                    <a:pt x="6" y="232"/>
                    <a:pt x="14" y="237"/>
                    <a:pt x="23" y="237"/>
                  </a:cubicBezTo>
                  <a:cubicBezTo>
                    <a:pt x="389" y="237"/>
                    <a:pt x="389" y="237"/>
                    <a:pt x="389" y="237"/>
                  </a:cubicBezTo>
                  <a:cubicBezTo>
                    <a:pt x="409" y="237"/>
                    <a:pt x="428" y="228"/>
                    <a:pt x="441" y="213"/>
                  </a:cubicBezTo>
                  <a:cubicBezTo>
                    <a:pt x="602" y="21"/>
                    <a:pt x="602" y="21"/>
                    <a:pt x="602" y="21"/>
                  </a:cubicBezTo>
                  <a:cubicBezTo>
                    <a:pt x="607" y="15"/>
                    <a:pt x="610" y="7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2" name="Freeform 548"/>
          <p:cNvSpPr>
            <a:spLocks noEditPoints="1"/>
          </p:cNvSpPr>
          <p:nvPr/>
        </p:nvSpPr>
        <p:spPr bwMode="auto">
          <a:xfrm>
            <a:off x="1509713" y="3346450"/>
            <a:ext cx="349250" cy="508000"/>
          </a:xfrm>
          <a:custGeom>
            <a:avLst/>
            <a:gdLst>
              <a:gd name="T0" fmla="*/ 30 w 110"/>
              <a:gd name="T1" fmla="*/ 124 h 160"/>
              <a:gd name="T2" fmla="*/ 31 w 110"/>
              <a:gd name="T3" fmla="*/ 132 h 160"/>
              <a:gd name="T4" fmla="*/ 55 w 110"/>
              <a:gd name="T5" fmla="*/ 136 h 160"/>
              <a:gd name="T6" fmla="*/ 80 w 110"/>
              <a:gd name="T7" fmla="*/ 132 h 160"/>
              <a:gd name="T8" fmla="*/ 81 w 110"/>
              <a:gd name="T9" fmla="*/ 124 h 160"/>
              <a:gd name="T10" fmla="*/ 55 w 110"/>
              <a:gd name="T11" fmla="*/ 128 h 160"/>
              <a:gd name="T12" fmla="*/ 30 w 110"/>
              <a:gd name="T13" fmla="*/ 124 h 160"/>
              <a:gd name="T14" fmla="*/ 32 w 110"/>
              <a:gd name="T15" fmla="*/ 139 h 160"/>
              <a:gd name="T16" fmla="*/ 33 w 110"/>
              <a:gd name="T17" fmla="*/ 148 h 160"/>
              <a:gd name="T18" fmla="*/ 41 w 110"/>
              <a:gd name="T19" fmla="*/ 152 h 160"/>
              <a:gd name="T20" fmla="*/ 41 w 110"/>
              <a:gd name="T21" fmla="*/ 157 h 160"/>
              <a:gd name="T22" fmla="*/ 55 w 110"/>
              <a:gd name="T23" fmla="*/ 160 h 160"/>
              <a:gd name="T24" fmla="*/ 69 w 110"/>
              <a:gd name="T25" fmla="*/ 157 h 160"/>
              <a:gd name="T26" fmla="*/ 70 w 110"/>
              <a:gd name="T27" fmla="*/ 152 h 160"/>
              <a:gd name="T28" fmla="*/ 77 w 110"/>
              <a:gd name="T29" fmla="*/ 148 h 160"/>
              <a:gd name="T30" fmla="*/ 79 w 110"/>
              <a:gd name="T31" fmla="*/ 139 h 160"/>
              <a:gd name="T32" fmla="*/ 55 w 110"/>
              <a:gd name="T33" fmla="*/ 143 h 160"/>
              <a:gd name="T34" fmla="*/ 32 w 110"/>
              <a:gd name="T35" fmla="*/ 139 h 160"/>
              <a:gd name="T36" fmla="*/ 55 w 110"/>
              <a:gd name="T37" fmla="*/ 23 h 160"/>
              <a:gd name="T38" fmla="*/ 58 w 110"/>
              <a:gd name="T39" fmla="*/ 20 h 160"/>
              <a:gd name="T40" fmla="*/ 55 w 110"/>
              <a:gd name="T41" fmla="*/ 17 h 160"/>
              <a:gd name="T42" fmla="*/ 17 w 110"/>
              <a:gd name="T43" fmla="*/ 55 h 160"/>
              <a:gd name="T44" fmla="*/ 20 w 110"/>
              <a:gd name="T45" fmla="*/ 58 h 160"/>
              <a:gd name="T46" fmla="*/ 23 w 110"/>
              <a:gd name="T47" fmla="*/ 55 h 160"/>
              <a:gd name="T48" fmla="*/ 55 w 110"/>
              <a:gd name="T49" fmla="*/ 23 h 160"/>
              <a:gd name="T50" fmla="*/ 55 w 110"/>
              <a:gd name="T51" fmla="*/ 0 h 160"/>
              <a:gd name="T52" fmla="*/ 0 w 110"/>
              <a:gd name="T53" fmla="*/ 55 h 160"/>
              <a:gd name="T54" fmla="*/ 27 w 110"/>
              <a:gd name="T55" fmla="*/ 102 h 160"/>
              <a:gd name="T56" fmla="*/ 29 w 110"/>
              <a:gd name="T57" fmla="*/ 116 h 160"/>
              <a:gd name="T58" fmla="*/ 55 w 110"/>
              <a:gd name="T59" fmla="*/ 122 h 160"/>
              <a:gd name="T60" fmla="*/ 82 w 110"/>
              <a:gd name="T61" fmla="*/ 116 h 160"/>
              <a:gd name="T62" fmla="*/ 84 w 110"/>
              <a:gd name="T63" fmla="*/ 102 h 160"/>
              <a:gd name="T64" fmla="*/ 110 w 110"/>
              <a:gd name="T65" fmla="*/ 55 h 160"/>
              <a:gd name="T66" fmla="*/ 55 w 110"/>
              <a:gd name="T67" fmla="*/ 0 h 160"/>
              <a:gd name="T68" fmla="*/ 76 w 110"/>
              <a:gd name="T69" fmla="*/ 96 h 160"/>
              <a:gd name="T70" fmla="*/ 74 w 110"/>
              <a:gd name="T71" fmla="*/ 109 h 160"/>
              <a:gd name="T72" fmla="*/ 55 w 110"/>
              <a:gd name="T73" fmla="*/ 112 h 160"/>
              <a:gd name="T74" fmla="*/ 36 w 110"/>
              <a:gd name="T75" fmla="*/ 109 h 160"/>
              <a:gd name="T76" fmla="*/ 35 w 110"/>
              <a:gd name="T77" fmla="*/ 96 h 160"/>
              <a:gd name="T78" fmla="*/ 10 w 110"/>
              <a:gd name="T79" fmla="*/ 55 h 160"/>
              <a:gd name="T80" fmla="*/ 55 w 110"/>
              <a:gd name="T81" fmla="*/ 10 h 160"/>
              <a:gd name="T82" fmla="*/ 101 w 110"/>
              <a:gd name="T83" fmla="*/ 55 h 160"/>
              <a:gd name="T84" fmla="*/ 76 w 110"/>
              <a:gd name="T85" fmla="*/ 96 h 160"/>
              <a:gd name="T86" fmla="*/ 68 w 110"/>
              <a:gd name="T87" fmla="*/ 76 h 160"/>
              <a:gd name="T88" fmla="*/ 55 w 110"/>
              <a:gd name="T89" fmla="*/ 54 h 160"/>
              <a:gd name="T90" fmla="*/ 43 w 110"/>
              <a:gd name="T91" fmla="*/ 76 h 160"/>
              <a:gd name="T92" fmla="*/ 38 w 110"/>
              <a:gd name="T93" fmla="*/ 65 h 160"/>
              <a:gd name="T94" fmla="*/ 30 w 110"/>
              <a:gd name="T95" fmla="*/ 69 h 160"/>
              <a:gd name="T96" fmla="*/ 43 w 110"/>
              <a:gd name="T97" fmla="*/ 95 h 160"/>
              <a:gd name="T98" fmla="*/ 55 w 110"/>
              <a:gd name="T99" fmla="*/ 71 h 160"/>
              <a:gd name="T100" fmla="*/ 68 w 110"/>
              <a:gd name="T101" fmla="*/ 95 h 160"/>
              <a:gd name="T102" fmla="*/ 81 w 110"/>
              <a:gd name="T103" fmla="*/ 69 h 160"/>
              <a:gd name="T104" fmla="*/ 73 w 110"/>
              <a:gd name="T105" fmla="*/ 65 h 160"/>
              <a:gd name="T106" fmla="*/ 68 w 110"/>
              <a:gd name="T107" fmla="*/ 7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" h="160">
                <a:moveTo>
                  <a:pt x="30" y="124"/>
                </a:moveTo>
                <a:cubicBezTo>
                  <a:pt x="31" y="132"/>
                  <a:pt x="31" y="132"/>
                  <a:pt x="31" y="132"/>
                </a:cubicBezTo>
                <a:cubicBezTo>
                  <a:pt x="38" y="135"/>
                  <a:pt x="47" y="136"/>
                  <a:pt x="55" y="136"/>
                </a:cubicBezTo>
                <a:cubicBezTo>
                  <a:pt x="64" y="136"/>
                  <a:pt x="72" y="135"/>
                  <a:pt x="80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3" y="126"/>
                  <a:pt x="64" y="128"/>
                  <a:pt x="55" y="128"/>
                </a:cubicBezTo>
                <a:cubicBezTo>
                  <a:pt x="46" y="128"/>
                  <a:pt x="38" y="126"/>
                  <a:pt x="30" y="124"/>
                </a:cubicBezTo>
                <a:close/>
                <a:moveTo>
                  <a:pt x="32" y="139"/>
                </a:moveTo>
                <a:cubicBezTo>
                  <a:pt x="33" y="148"/>
                  <a:pt x="33" y="148"/>
                  <a:pt x="33" y="148"/>
                </a:cubicBezTo>
                <a:cubicBezTo>
                  <a:pt x="33" y="148"/>
                  <a:pt x="35" y="150"/>
                  <a:pt x="41" y="152"/>
                </a:cubicBezTo>
                <a:cubicBezTo>
                  <a:pt x="41" y="157"/>
                  <a:pt x="41" y="157"/>
                  <a:pt x="41" y="157"/>
                </a:cubicBezTo>
                <a:cubicBezTo>
                  <a:pt x="41" y="157"/>
                  <a:pt x="45" y="160"/>
                  <a:pt x="55" y="160"/>
                </a:cubicBezTo>
                <a:cubicBezTo>
                  <a:pt x="66" y="160"/>
                  <a:pt x="69" y="157"/>
                  <a:pt x="69" y="157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5" y="150"/>
                  <a:pt x="77" y="148"/>
                  <a:pt x="77" y="148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71" y="141"/>
                  <a:pt x="64" y="143"/>
                  <a:pt x="55" y="143"/>
                </a:cubicBezTo>
                <a:cubicBezTo>
                  <a:pt x="47" y="143"/>
                  <a:pt x="39" y="141"/>
                  <a:pt x="32" y="139"/>
                </a:cubicBezTo>
                <a:close/>
                <a:moveTo>
                  <a:pt x="55" y="23"/>
                </a:moveTo>
                <a:cubicBezTo>
                  <a:pt x="57" y="23"/>
                  <a:pt x="58" y="22"/>
                  <a:pt x="58" y="20"/>
                </a:cubicBezTo>
                <a:cubicBezTo>
                  <a:pt x="58" y="19"/>
                  <a:pt x="57" y="17"/>
                  <a:pt x="55" y="17"/>
                </a:cubicBezTo>
                <a:cubicBezTo>
                  <a:pt x="34" y="17"/>
                  <a:pt x="17" y="34"/>
                  <a:pt x="17" y="55"/>
                </a:cubicBezTo>
                <a:cubicBezTo>
                  <a:pt x="17" y="57"/>
                  <a:pt x="18" y="58"/>
                  <a:pt x="20" y="58"/>
                </a:cubicBezTo>
                <a:cubicBezTo>
                  <a:pt x="22" y="58"/>
                  <a:pt x="23" y="57"/>
                  <a:pt x="23" y="55"/>
                </a:cubicBezTo>
                <a:cubicBezTo>
                  <a:pt x="23" y="38"/>
                  <a:pt x="37" y="23"/>
                  <a:pt x="55" y="23"/>
                </a:cubicBezTo>
                <a:close/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75"/>
                  <a:pt x="11" y="93"/>
                  <a:pt x="27" y="102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7" y="120"/>
                  <a:pt x="46" y="122"/>
                  <a:pt x="55" y="122"/>
                </a:cubicBezTo>
                <a:cubicBezTo>
                  <a:pt x="65" y="122"/>
                  <a:pt x="74" y="120"/>
                  <a:pt x="82" y="11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00" y="93"/>
                  <a:pt x="110" y="75"/>
                  <a:pt x="110" y="55"/>
                </a:cubicBezTo>
                <a:cubicBezTo>
                  <a:pt x="110" y="25"/>
                  <a:pt x="86" y="0"/>
                  <a:pt x="55" y="0"/>
                </a:cubicBezTo>
                <a:close/>
                <a:moveTo>
                  <a:pt x="76" y="96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109"/>
                  <a:pt x="69" y="112"/>
                  <a:pt x="55" y="112"/>
                </a:cubicBezTo>
                <a:cubicBezTo>
                  <a:pt x="41" y="112"/>
                  <a:pt x="36" y="109"/>
                  <a:pt x="36" y="109"/>
                </a:cubicBezTo>
                <a:cubicBezTo>
                  <a:pt x="35" y="96"/>
                  <a:pt x="35" y="96"/>
                  <a:pt x="35" y="96"/>
                </a:cubicBezTo>
                <a:cubicBezTo>
                  <a:pt x="20" y="88"/>
                  <a:pt x="10" y="73"/>
                  <a:pt x="10" y="55"/>
                </a:cubicBezTo>
                <a:cubicBezTo>
                  <a:pt x="10" y="30"/>
                  <a:pt x="30" y="10"/>
                  <a:pt x="55" y="10"/>
                </a:cubicBezTo>
                <a:cubicBezTo>
                  <a:pt x="80" y="10"/>
                  <a:pt x="101" y="30"/>
                  <a:pt x="101" y="55"/>
                </a:cubicBezTo>
                <a:cubicBezTo>
                  <a:pt x="101" y="73"/>
                  <a:pt x="90" y="88"/>
                  <a:pt x="76" y="96"/>
                </a:cubicBezTo>
                <a:close/>
                <a:moveTo>
                  <a:pt x="68" y="76"/>
                </a:moveTo>
                <a:cubicBezTo>
                  <a:pt x="55" y="54"/>
                  <a:pt x="55" y="54"/>
                  <a:pt x="55" y="54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5" y="71"/>
                  <a:pt x="55" y="71"/>
                  <a:pt x="55" y="71"/>
                </a:cubicBezTo>
                <a:cubicBezTo>
                  <a:pt x="68" y="95"/>
                  <a:pt x="68" y="95"/>
                  <a:pt x="68" y="95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5"/>
                  <a:pt x="73" y="65"/>
                  <a:pt x="73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549"/>
          <p:cNvSpPr>
            <a:spLocks noEditPoints="1"/>
          </p:cNvSpPr>
          <p:nvPr/>
        </p:nvSpPr>
        <p:spPr bwMode="auto">
          <a:xfrm>
            <a:off x="3406776" y="3390900"/>
            <a:ext cx="495300" cy="419100"/>
          </a:xfrm>
          <a:custGeom>
            <a:avLst/>
            <a:gdLst>
              <a:gd name="T0" fmla="*/ 7 w 156"/>
              <a:gd name="T1" fmla="*/ 127 h 132"/>
              <a:gd name="T2" fmla="*/ 12 w 156"/>
              <a:gd name="T3" fmla="*/ 132 h 132"/>
              <a:gd name="T4" fmla="*/ 41 w 156"/>
              <a:gd name="T5" fmla="*/ 132 h 132"/>
              <a:gd name="T6" fmla="*/ 41 w 156"/>
              <a:gd name="T7" fmla="*/ 72 h 132"/>
              <a:gd name="T8" fmla="*/ 7 w 156"/>
              <a:gd name="T9" fmla="*/ 107 h 132"/>
              <a:gd name="T10" fmla="*/ 7 w 156"/>
              <a:gd name="T11" fmla="*/ 127 h 132"/>
              <a:gd name="T12" fmla="*/ 55 w 156"/>
              <a:gd name="T13" fmla="*/ 86 h 132"/>
              <a:gd name="T14" fmla="*/ 55 w 156"/>
              <a:gd name="T15" fmla="*/ 132 h 132"/>
              <a:gd name="T16" fmla="*/ 90 w 156"/>
              <a:gd name="T17" fmla="*/ 132 h 132"/>
              <a:gd name="T18" fmla="*/ 90 w 156"/>
              <a:gd name="T19" fmla="*/ 91 h 132"/>
              <a:gd name="T20" fmla="*/ 75 w 156"/>
              <a:gd name="T21" fmla="*/ 106 h 132"/>
              <a:gd name="T22" fmla="*/ 55 w 156"/>
              <a:gd name="T23" fmla="*/ 86 h 132"/>
              <a:gd name="T24" fmla="*/ 104 w 156"/>
              <a:gd name="T25" fmla="*/ 77 h 132"/>
              <a:gd name="T26" fmla="*/ 104 w 156"/>
              <a:gd name="T27" fmla="*/ 132 h 132"/>
              <a:gd name="T28" fmla="*/ 132 w 156"/>
              <a:gd name="T29" fmla="*/ 132 h 132"/>
              <a:gd name="T30" fmla="*/ 138 w 156"/>
              <a:gd name="T31" fmla="*/ 127 h 132"/>
              <a:gd name="T32" fmla="*/ 138 w 156"/>
              <a:gd name="T33" fmla="*/ 72 h 132"/>
              <a:gd name="T34" fmla="*/ 138 w 156"/>
              <a:gd name="T35" fmla="*/ 43 h 132"/>
              <a:gd name="T36" fmla="*/ 108 w 156"/>
              <a:gd name="T37" fmla="*/ 72 h 132"/>
              <a:gd name="T38" fmla="*/ 104 w 156"/>
              <a:gd name="T39" fmla="*/ 77 h 132"/>
              <a:gd name="T40" fmla="*/ 124 w 156"/>
              <a:gd name="T41" fmla="*/ 3 h 132"/>
              <a:gd name="T42" fmla="*/ 119 w 156"/>
              <a:gd name="T43" fmla="*/ 10 h 132"/>
              <a:gd name="T44" fmla="*/ 126 w 156"/>
              <a:gd name="T45" fmla="*/ 16 h 132"/>
              <a:gd name="T46" fmla="*/ 132 w 156"/>
              <a:gd name="T47" fmla="*/ 15 h 132"/>
              <a:gd name="T48" fmla="*/ 75 w 156"/>
              <a:gd name="T49" fmla="*/ 72 h 132"/>
              <a:gd name="T50" fmla="*/ 41 w 156"/>
              <a:gd name="T51" fmla="*/ 39 h 132"/>
              <a:gd name="T52" fmla="*/ 2 w 156"/>
              <a:gd name="T53" fmla="*/ 78 h 132"/>
              <a:gd name="T54" fmla="*/ 2 w 156"/>
              <a:gd name="T55" fmla="*/ 87 h 132"/>
              <a:gd name="T56" fmla="*/ 11 w 156"/>
              <a:gd name="T57" fmla="*/ 87 h 132"/>
              <a:gd name="T58" fmla="*/ 41 w 156"/>
              <a:gd name="T59" fmla="*/ 56 h 132"/>
              <a:gd name="T60" fmla="*/ 75 w 156"/>
              <a:gd name="T61" fmla="*/ 90 h 132"/>
              <a:gd name="T62" fmla="*/ 141 w 156"/>
              <a:gd name="T63" fmla="*/ 24 h 132"/>
              <a:gd name="T64" fmla="*/ 140 w 156"/>
              <a:gd name="T65" fmla="*/ 30 h 132"/>
              <a:gd name="T66" fmla="*/ 146 w 156"/>
              <a:gd name="T67" fmla="*/ 37 h 132"/>
              <a:gd name="T68" fmla="*/ 147 w 156"/>
              <a:gd name="T69" fmla="*/ 37 h 132"/>
              <a:gd name="T70" fmla="*/ 153 w 156"/>
              <a:gd name="T71" fmla="*/ 31 h 132"/>
              <a:gd name="T72" fmla="*/ 156 w 156"/>
              <a:gd name="T73" fmla="*/ 0 h 132"/>
              <a:gd name="T74" fmla="*/ 124 w 156"/>
              <a:gd name="T75" fmla="*/ 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32">
                <a:moveTo>
                  <a:pt x="7" y="127"/>
                </a:moveTo>
                <a:cubicBezTo>
                  <a:pt x="7" y="130"/>
                  <a:pt x="9" y="132"/>
                  <a:pt x="12" y="132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72"/>
                  <a:pt x="41" y="72"/>
                  <a:pt x="41" y="72"/>
                </a:cubicBezTo>
                <a:cubicBezTo>
                  <a:pt x="7" y="107"/>
                  <a:pt x="7" y="107"/>
                  <a:pt x="7" y="107"/>
                </a:cubicBezTo>
                <a:lnTo>
                  <a:pt x="7" y="127"/>
                </a:lnTo>
                <a:close/>
                <a:moveTo>
                  <a:pt x="55" y="86"/>
                </a:moveTo>
                <a:cubicBezTo>
                  <a:pt x="55" y="132"/>
                  <a:pt x="55" y="132"/>
                  <a:pt x="55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91"/>
                  <a:pt x="90" y="91"/>
                  <a:pt x="90" y="91"/>
                </a:cubicBezTo>
                <a:cubicBezTo>
                  <a:pt x="75" y="106"/>
                  <a:pt x="75" y="106"/>
                  <a:pt x="75" y="106"/>
                </a:cubicBezTo>
                <a:lnTo>
                  <a:pt x="55" y="86"/>
                </a:lnTo>
                <a:close/>
                <a:moveTo>
                  <a:pt x="104" y="77"/>
                </a:moveTo>
                <a:cubicBezTo>
                  <a:pt x="104" y="132"/>
                  <a:pt x="104" y="132"/>
                  <a:pt x="104" y="132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136" y="132"/>
                  <a:pt x="138" y="130"/>
                  <a:pt x="138" y="127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08" y="72"/>
                  <a:pt x="108" y="72"/>
                  <a:pt x="108" y="72"/>
                </a:cubicBezTo>
                <a:lnTo>
                  <a:pt x="104" y="77"/>
                </a:lnTo>
                <a:close/>
                <a:moveTo>
                  <a:pt x="124" y="3"/>
                </a:moveTo>
                <a:cubicBezTo>
                  <a:pt x="121" y="3"/>
                  <a:pt x="119" y="6"/>
                  <a:pt x="119" y="10"/>
                </a:cubicBezTo>
                <a:cubicBezTo>
                  <a:pt x="119" y="13"/>
                  <a:pt x="122" y="16"/>
                  <a:pt x="126" y="16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75" y="72"/>
                  <a:pt x="75" y="72"/>
                  <a:pt x="75" y="72"/>
                </a:cubicBezTo>
                <a:cubicBezTo>
                  <a:pt x="41" y="39"/>
                  <a:pt x="41" y="39"/>
                  <a:pt x="41" y="39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0"/>
                  <a:pt x="0" y="84"/>
                  <a:pt x="2" y="87"/>
                </a:cubicBezTo>
                <a:cubicBezTo>
                  <a:pt x="5" y="89"/>
                  <a:pt x="9" y="89"/>
                  <a:pt x="11" y="87"/>
                </a:cubicBezTo>
                <a:cubicBezTo>
                  <a:pt x="41" y="56"/>
                  <a:pt x="41" y="56"/>
                  <a:pt x="41" y="56"/>
                </a:cubicBezTo>
                <a:cubicBezTo>
                  <a:pt x="75" y="90"/>
                  <a:pt x="75" y="90"/>
                  <a:pt x="75" y="90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34"/>
                  <a:pt x="143" y="37"/>
                  <a:pt x="146" y="37"/>
                </a:cubicBezTo>
                <a:cubicBezTo>
                  <a:pt x="146" y="37"/>
                  <a:pt x="146" y="37"/>
                  <a:pt x="147" y="37"/>
                </a:cubicBezTo>
                <a:cubicBezTo>
                  <a:pt x="150" y="37"/>
                  <a:pt x="152" y="35"/>
                  <a:pt x="153" y="31"/>
                </a:cubicBezTo>
                <a:cubicBezTo>
                  <a:pt x="156" y="0"/>
                  <a:pt x="156" y="0"/>
                  <a:pt x="156" y="0"/>
                </a:cubicBezTo>
                <a:lnTo>
                  <a:pt x="124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50"/>
          <p:cNvSpPr>
            <a:spLocks noEditPoints="1"/>
          </p:cNvSpPr>
          <p:nvPr/>
        </p:nvSpPr>
        <p:spPr bwMode="auto">
          <a:xfrm>
            <a:off x="5382895" y="3330575"/>
            <a:ext cx="492760" cy="479425"/>
          </a:xfrm>
          <a:custGeom>
            <a:avLst/>
            <a:gdLst>
              <a:gd name="T0" fmla="*/ 174 w 242"/>
              <a:gd name="T1" fmla="*/ 86 h 302"/>
              <a:gd name="T2" fmla="*/ 42 w 242"/>
              <a:gd name="T3" fmla="*/ 86 h 302"/>
              <a:gd name="T4" fmla="*/ 42 w 242"/>
              <a:gd name="T5" fmla="*/ 104 h 302"/>
              <a:gd name="T6" fmla="*/ 174 w 242"/>
              <a:gd name="T7" fmla="*/ 104 h 302"/>
              <a:gd name="T8" fmla="*/ 174 w 242"/>
              <a:gd name="T9" fmla="*/ 86 h 302"/>
              <a:gd name="T10" fmla="*/ 174 w 242"/>
              <a:gd name="T11" fmla="*/ 50 h 302"/>
              <a:gd name="T12" fmla="*/ 42 w 242"/>
              <a:gd name="T13" fmla="*/ 50 h 302"/>
              <a:gd name="T14" fmla="*/ 42 w 242"/>
              <a:gd name="T15" fmla="*/ 68 h 302"/>
              <a:gd name="T16" fmla="*/ 174 w 242"/>
              <a:gd name="T17" fmla="*/ 68 h 302"/>
              <a:gd name="T18" fmla="*/ 174 w 242"/>
              <a:gd name="T19" fmla="*/ 50 h 302"/>
              <a:gd name="T20" fmla="*/ 42 w 242"/>
              <a:gd name="T21" fmla="*/ 180 h 302"/>
              <a:gd name="T22" fmla="*/ 108 w 242"/>
              <a:gd name="T23" fmla="*/ 180 h 302"/>
              <a:gd name="T24" fmla="*/ 108 w 242"/>
              <a:gd name="T25" fmla="*/ 160 h 302"/>
              <a:gd name="T26" fmla="*/ 42 w 242"/>
              <a:gd name="T27" fmla="*/ 160 h 302"/>
              <a:gd name="T28" fmla="*/ 42 w 242"/>
              <a:gd name="T29" fmla="*/ 180 h 302"/>
              <a:gd name="T30" fmla="*/ 174 w 242"/>
              <a:gd name="T31" fmla="*/ 124 h 302"/>
              <a:gd name="T32" fmla="*/ 42 w 242"/>
              <a:gd name="T33" fmla="*/ 124 h 302"/>
              <a:gd name="T34" fmla="*/ 42 w 242"/>
              <a:gd name="T35" fmla="*/ 142 h 302"/>
              <a:gd name="T36" fmla="*/ 174 w 242"/>
              <a:gd name="T37" fmla="*/ 142 h 302"/>
              <a:gd name="T38" fmla="*/ 174 w 242"/>
              <a:gd name="T39" fmla="*/ 124 h 302"/>
              <a:gd name="T40" fmla="*/ 216 w 242"/>
              <a:gd name="T41" fmla="*/ 26 h 302"/>
              <a:gd name="T42" fmla="*/ 216 w 242"/>
              <a:gd name="T43" fmla="*/ 0 h 302"/>
              <a:gd name="T44" fmla="*/ 0 w 242"/>
              <a:gd name="T45" fmla="*/ 0 h 302"/>
              <a:gd name="T46" fmla="*/ 0 w 242"/>
              <a:gd name="T47" fmla="*/ 276 h 302"/>
              <a:gd name="T48" fmla="*/ 28 w 242"/>
              <a:gd name="T49" fmla="*/ 276 h 302"/>
              <a:gd name="T50" fmla="*/ 28 w 242"/>
              <a:gd name="T51" fmla="*/ 302 h 302"/>
              <a:gd name="T52" fmla="*/ 242 w 242"/>
              <a:gd name="T53" fmla="*/ 302 h 302"/>
              <a:gd name="T54" fmla="*/ 242 w 242"/>
              <a:gd name="T55" fmla="*/ 26 h 302"/>
              <a:gd name="T56" fmla="*/ 216 w 242"/>
              <a:gd name="T57" fmla="*/ 26 h 302"/>
              <a:gd name="T58" fmla="*/ 16 w 242"/>
              <a:gd name="T59" fmla="*/ 262 h 302"/>
              <a:gd name="T60" fmla="*/ 16 w 242"/>
              <a:gd name="T61" fmla="*/ 14 h 302"/>
              <a:gd name="T62" fmla="*/ 200 w 242"/>
              <a:gd name="T63" fmla="*/ 14 h 302"/>
              <a:gd name="T64" fmla="*/ 200 w 242"/>
              <a:gd name="T65" fmla="*/ 198 h 302"/>
              <a:gd name="T66" fmla="*/ 136 w 242"/>
              <a:gd name="T67" fmla="*/ 198 h 302"/>
              <a:gd name="T68" fmla="*/ 136 w 242"/>
              <a:gd name="T69" fmla="*/ 262 h 302"/>
              <a:gd name="T70" fmla="*/ 16 w 242"/>
              <a:gd name="T71" fmla="*/ 262 h 302"/>
              <a:gd name="T72" fmla="*/ 226 w 242"/>
              <a:gd name="T73" fmla="*/ 288 h 302"/>
              <a:gd name="T74" fmla="*/ 42 w 242"/>
              <a:gd name="T75" fmla="*/ 288 h 302"/>
              <a:gd name="T76" fmla="*/ 42 w 242"/>
              <a:gd name="T77" fmla="*/ 276 h 302"/>
              <a:gd name="T78" fmla="*/ 144 w 242"/>
              <a:gd name="T79" fmla="*/ 276 h 302"/>
              <a:gd name="T80" fmla="*/ 216 w 242"/>
              <a:gd name="T81" fmla="*/ 206 h 302"/>
              <a:gd name="T82" fmla="*/ 216 w 242"/>
              <a:gd name="T83" fmla="*/ 40 h 302"/>
              <a:gd name="T84" fmla="*/ 226 w 242"/>
              <a:gd name="T85" fmla="*/ 40 h 302"/>
              <a:gd name="T86" fmla="*/ 226 w 242"/>
              <a:gd name="T87" fmla="*/ 28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2" h="302">
                <a:moveTo>
                  <a:pt x="174" y="86"/>
                </a:moveTo>
                <a:lnTo>
                  <a:pt x="42" y="86"/>
                </a:lnTo>
                <a:lnTo>
                  <a:pt x="42" y="104"/>
                </a:lnTo>
                <a:lnTo>
                  <a:pt x="174" y="104"/>
                </a:lnTo>
                <a:lnTo>
                  <a:pt x="174" y="86"/>
                </a:lnTo>
                <a:close/>
                <a:moveTo>
                  <a:pt x="174" y="50"/>
                </a:moveTo>
                <a:lnTo>
                  <a:pt x="42" y="50"/>
                </a:lnTo>
                <a:lnTo>
                  <a:pt x="42" y="68"/>
                </a:lnTo>
                <a:lnTo>
                  <a:pt x="174" y="68"/>
                </a:lnTo>
                <a:lnTo>
                  <a:pt x="174" y="50"/>
                </a:lnTo>
                <a:close/>
                <a:moveTo>
                  <a:pt x="42" y="180"/>
                </a:moveTo>
                <a:lnTo>
                  <a:pt x="108" y="180"/>
                </a:lnTo>
                <a:lnTo>
                  <a:pt x="108" y="160"/>
                </a:lnTo>
                <a:lnTo>
                  <a:pt x="42" y="160"/>
                </a:lnTo>
                <a:lnTo>
                  <a:pt x="42" y="180"/>
                </a:lnTo>
                <a:close/>
                <a:moveTo>
                  <a:pt x="174" y="124"/>
                </a:moveTo>
                <a:lnTo>
                  <a:pt x="42" y="124"/>
                </a:lnTo>
                <a:lnTo>
                  <a:pt x="42" y="142"/>
                </a:lnTo>
                <a:lnTo>
                  <a:pt x="174" y="142"/>
                </a:lnTo>
                <a:lnTo>
                  <a:pt x="174" y="124"/>
                </a:lnTo>
                <a:close/>
                <a:moveTo>
                  <a:pt x="216" y="26"/>
                </a:moveTo>
                <a:lnTo>
                  <a:pt x="216" y="0"/>
                </a:lnTo>
                <a:lnTo>
                  <a:pt x="0" y="0"/>
                </a:lnTo>
                <a:lnTo>
                  <a:pt x="0" y="276"/>
                </a:lnTo>
                <a:lnTo>
                  <a:pt x="28" y="276"/>
                </a:lnTo>
                <a:lnTo>
                  <a:pt x="28" y="302"/>
                </a:lnTo>
                <a:lnTo>
                  <a:pt x="242" y="302"/>
                </a:lnTo>
                <a:lnTo>
                  <a:pt x="242" y="26"/>
                </a:lnTo>
                <a:lnTo>
                  <a:pt x="216" y="26"/>
                </a:lnTo>
                <a:close/>
                <a:moveTo>
                  <a:pt x="16" y="262"/>
                </a:moveTo>
                <a:lnTo>
                  <a:pt x="16" y="14"/>
                </a:lnTo>
                <a:lnTo>
                  <a:pt x="200" y="14"/>
                </a:lnTo>
                <a:lnTo>
                  <a:pt x="200" y="198"/>
                </a:lnTo>
                <a:lnTo>
                  <a:pt x="136" y="198"/>
                </a:lnTo>
                <a:lnTo>
                  <a:pt x="136" y="262"/>
                </a:lnTo>
                <a:lnTo>
                  <a:pt x="16" y="262"/>
                </a:lnTo>
                <a:close/>
                <a:moveTo>
                  <a:pt x="226" y="288"/>
                </a:moveTo>
                <a:lnTo>
                  <a:pt x="42" y="288"/>
                </a:lnTo>
                <a:lnTo>
                  <a:pt x="42" y="276"/>
                </a:lnTo>
                <a:lnTo>
                  <a:pt x="144" y="276"/>
                </a:lnTo>
                <a:lnTo>
                  <a:pt x="216" y="206"/>
                </a:lnTo>
                <a:lnTo>
                  <a:pt x="216" y="40"/>
                </a:lnTo>
                <a:lnTo>
                  <a:pt x="226" y="40"/>
                </a:lnTo>
                <a:lnTo>
                  <a:pt x="226" y="2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553"/>
          <p:cNvSpPr>
            <a:spLocks noEditPoints="1"/>
          </p:cNvSpPr>
          <p:nvPr/>
        </p:nvSpPr>
        <p:spPr bwMode="auto">
          <a:xfrm>
            <a:off x="7373938" y="3381375"/>
            <a:ext cx="441325" cy="438150"/>
          </a:xfrm>
          <a:custGeom>
            <a:avLst/>
            <a:gdLst>
              <a:gd name="T0" fmla="*/ 68 w 139"/>
              <a:gd name="T1" fmla="*/ 96 h 138"/>
              <a:gd name="T2" fmla="*/ 70 w 139"/>
              <a:gd name="T3" fmla="*/ 96 h 138"/>
              <a:gd name="T4" fmla="*/ 80 w 139"/>
              <a:gd name="T5" fmla="*/ 89 h 138"/>
              <a:gd name="T6" fmla="*/ 58 w 139"/>
              <a:gd name="T7" fmla="*/ 89 h 138"/>
              <a:gd name="T8" fmla="*/ 68 w 139"/>
              <a:gd name="T9" fmla="*/ 96 h 138"/>
              <a:gd name="T10" fmla="*/ 49 w 139"/>
              <a:gd name="T11" fmla="*/ 83 h 138"/>
              <a:gd name="T12" fmla="*/ 90 w 139"/>
              <a:gd name="T13" fmla="*/ 83 h 138"/>
              <a:gd name="T14" fmla="*/ 99 w 139"/>
              <a:gd name="T15" fmla="*/ 76 h 138"/>
              <a:gd name="T16" fmla="*/ 39 w 139"/>
              <a:gd name="T17" fmla="*/ 76 h 138"/>
              <a:gd name="T18" fmla="*/ 49 w 139"/>
              <a:gd name="T19" fmla="*/ 83 h 138"/>
              <a:gd name="T20" fmla="*/ 28 w 139"/>
              <a:gd name="T21" fmla="*/ 69 h 138"/>
              <a:gd name="T22" fmla="*/ 29 w 139"/>
              <a:gd name="T23" fmla="*/ 70 h 138"/>
              <a:gd name="T24" fmla="*/ 109 w 139"/>
              <a:gd name="T25" fmla="*/ 70 h 138"/>
              <a:gd name="T26" fmla="*/ 111 w 139"/>
              <a:gd name="T27" fmla="*/ 69 h 138"/>
              <a:gd name="T28" fmla="*/ 111 w 139"/>
              <a:gd name="T29" fmla="*/ 63 h 138"/>
              <a:gd name="T30" fmla="*/ 28 w 139"/>
              <a:gd name="T31" fmla="*/ 63 h 138"/>
              <a:gd name="T32" fmla="*/ 28 w 139"/>
              <a:gd name="T33" fmla="*/ 69 h 138"/>
              <a:gd name="T34" fmla="*/ 135 w 139"/>
              <a:gd name="T35" fmla="*/ 44 h 138"/>
              <a:gd name="T36" fmla="*/ 74 w 139"/>
              <a:gd name="T37" fmla="*/ 2 h 138"/>
              <a:gd name="T38" fmla="*/ 64 w 139"/>
              <a:gd name="T39" fmla="*/ 2 h 138"/>
              <a:gd name="T40" fmla="*/ 4 w 139"/>
              <a:gd name="T41" fmla="*/ 44 h 138"/>
              <a:gd name="T42" fmla="*/ 0 w 139"/>
              <a:gd name="T43" fmla="*/ 51 h 138"/>
              <a:gd name="T44" fmla="*/ 0 w 139"/>
              <a:gd name="T45" fmla="*/ 129 h 138"/>
              <a:gd name="T46" fmla="*/ 8 w 139"/>
              <a:gd name="T47" fmla="*/ 138 h 138"/>
              <a:gd name="T48" fmla="*/ 130 w 139"/>
              <a:gd name="T49" fmla="*/ 138 h 138"/>
              <a:gd name="T50" fmla="*/ 139 w 139"/>
              <a:gd name="T51" fmla="*/ 129 h 138"/>
              <a:gd name="T52" fmla="*/ 139 w 139"/>
              <a:gd name="T53" fmla="*/ 51 h 138"/>
              <a:gd name="T54" fmla="*/ 135 w 139"/>
              <a:gd name="T55" fmla="*/ 44 h 138"/>
              <a:gd name="T56" fmla="*/ 130 w 139"/>
              <a:gd name="T57" fmla="*/ 63 h 138"/>
              <a:gd name="T58" fmla="*/ 69 w 139"/>
              <a:gd name="T59" fmla="*/ 104 h 138"/>
              <a:gd name="T60" fmla="*/ 9 w 139"/>
              <a:gd name="T61" fmla="*/ 63 h 138"/>
              <a:gd name="T62" fmla="*/ 9 w 139"/>
              <a:gd name="T63" fmla="*/ 55 h 138"/>
              <a:gd name="T64" fmla="*/ 13 w 139"/>
              <a:gd name="T65" fmla="*/ 50 h 138"/>
              <a:gd name="T66" fmla="*/ 125 w 139"/>
              <a:gd name="T67" fmla="*/ 50 h 138"/>
              <a:gd name="T68" fmla="*/ 130 w 139"/>
              <a:gd name="T69" fmla="*/ 55 h 138"/>
              <a:gd name="T70" fmla="*/ 130 w 139"/>
              <a:gd name="T71" fmla="*/ 6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" h="138">
                <a:moveTo>
                  <a:pt x="68" y="96"/>
                </a:moveTo>
                <a:cubicBezTo>
                  <a:pt x="70" y="96"/>
                  <a:pt x="70" y="96"/>
                  <a:pt x="70" y="96"/>
                </a:cubicBezTo>
                <a:cubicBezTo>
                  <a:pt x="80" y="89"/>
                  <a:pt x="80" y="89"/>
                  <a:pt x="80" y="89"/>
                </a:cubicBezTo>
                <a:cubicBezTo>
                  <a:pt x="58" y="89"/>
                  <a:pt x="58" y="89"/>
                  <a:pt x="58" y="89"/>
                </a:cubicBezTo>
                <a:lnTo>
                  <a:pt x="68" y="96"/>
                </a:lnTo>
                <a:close/>
                <a:moveTo>
                  <a:pt x="49" y="83"/>
                </a:moveTo>
                <a:cubicBezTo>
                  <a:pt x="90" y="83"/>
                  <a:pt x="90" y="83"/>
                  <a:pt x="90" y="83"/>
                </a:cubicBezTo>
                <a:cubicBezTo>
                  <a:pt x="99" y="76"/>
                  <a:pt x="99" y="76"/>
                  <a:pt x="99" y="76"/>
                </a:cubicBezTo>
                <a:cubicBezTo>
                  <a:pt x="39" y="76"/>
                  <a:pt x="39" y="76"/>
                  <a:pt x="39" y="76"/>
                </a:cubicBezTo>
                <a:lnTo>
                  <a:pt x="49" y="83"/>
                </a:lnTo>
                <a:close/>
                <a:moveTo>
                  <a:pt x="28" y="69"/>
                </a:moveTo>
                <a:cubicBezTo>
                  <a:pt x="29" y="70"/>
                  <a:pt x="29" y="70"/>
                  <a:pt x="29" y="70"/>
                </a:cubicBezTo>
                <a:cubicBezTo>
                  <a:pt x="109" y="70"/>
                  <a:pt x="109" y="70"/>
                  <a:pt x="109" y="70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63"/>
                  <a:pt x="111" y="63"/>
                  <a:pt x="111" y="6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9"/>
                </a:lnTo>
                <a:close/>
                <a:moveTo>
                  <a:pt x="135" y="44"/>
                </a:moveTo>
                <a:cubicBezTo>
                  <a:pt x="74" y="2"/>
                  <a:pt x="74" y="2"/>
                  <a:pt x="74" y="2"/>
                </a:cubicBezTo>
                <a:cubicBezTo>
                  <a:pt x="71" y="0"/>
                  <a:pt x="67" y="0"/>
                  <a:pt x="64" y="2"/>
                </a:cubicBezTo>
                <a:cubicBezTo>
                  <a:pt x="4" y="44"/>
                  <a:pt x="4" y="44"/>
                  <a:pt x="4" y="44"/>
                </a:cubicBezTo>
                <a:cubicBezTo>
                  <a:pt x="1" y="45"/>
                  <a:pt x="0" y="48"/>
                  <a:pt x="0" y="51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4"/>
                  <a:pt x="4" y="138"/>
                  <a:pt x="8" y="138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35" y="138"/>
                  <a:pt x="139" y="134"/>
                  <a:pt x="139" y="129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39" y="48"/>
                  <a:pt x="137" y="45"/>
                  <a:pt x="135" y="44"/>
                </a:cubicBezTo>
                <a:close/>
                <a:moveTo>
                  <a:pt x="130" y="63"/>
                </a:moveTo>
                <a:cubicBezTo>
                  <a:pt x="69" y="104"/>
                  <a:pt x="69" y="104"/>
                  <a:pt x="69" y="104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11" y="50"/>
                  <a:pt x="13" y="5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8" y="50"/>
                  <a:pt x="130" y="52"/>
                  <a:pt x="130" y="55"/>
                </a:cubicBezTo>
                <a:lnTo>
                  <a:pt x="130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526043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>
                <a:ea typeface="宋体" panose="02010600030101010101" pitchFamily="2" charset="-122"/>
              </a:rPr>
              <a:t>学生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42938" y="1768999"/>
            <a:ext cx="1765300" cy="1031192"/>
            <a:chOff x="611188" y="1768999"/>
            <a:chExt cx="1765300" cy="1031192"/>
          </a:xfrm>
        </p:grpSpPr>
        <p:sp>
          <p:nvSpPr>
            <p:cNvPr id="8" name="TextBox 7"/>
            <p:cNvSpPr txBox="1"/>
            <p:nvPr/>
          </p:nvSpPr>
          <p:spPr>
            <a:xfrm>
              <a:off x="611188" y="2192332"/>
              <a:ext cx="1765300" cy="6078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在搜索框中根据</a:t>
              </a:r>
              <a:r>
                <a:rPr lang="en-US" sz="1400" dirty="0" err="1">
                  <a:solidFill>
                    <a:schemeClr val="bg2"/>
                  </a:solidFill>
                </a:rPr>
                <a:t>条件筛选或搜索姓名账号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11188" y="2116131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1188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1629" y="4998336"/>
            <a:ext cx="1605350" cy="1715995"/>
            <a:chOff x="2663825" y="1768999"/>
            <a:chExt cx="1765300" cy="1715995"/>
          </a:xfrm>
        </p:grpSpPr>
        <p:sp>
          <p:nvSpPr>
            <p:cNvPr id="12" name="TextBox 11"/>
            <p:cNvSpPr txBox="1"/>
            <p:nvPr/>
          </p:nvSpPr>
          <p:spPr>
            <a:xfrm>
              <a:off x="2663825" y="2192332"/>
              <a:ext cx="17653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查看导师的个人</a:t>
              </a:r>
              <a:r>
                <a:rPr lang="zh-CN" altLang="en-US" sz="1400" dirty="0">
                  <a:solidFill>
                    <a:schemeClr val="bg2"/>
                  </a:solidFill>
                </a:rPr>
                <a:t>介绍</a:t>
              </a:r>
              <a:r>
                <a:rPr lang="en-US" sz="1400" dirty="0">
                  <a:solidFill>
                    <a:schemeClr val="bg2"/>
                  </a:solidFill>
                </a:rPr>
                <a:t>学生的评价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提出的</a:t>
              </a:r>
              <a:r>
                <a:rPr lang="en-US" sz="1400" dirty="0">
                  <a:solidFill>
                    <a:schemeClr val="bg2"/>
                  </a:solidFill>
                </a:rPr>
                <a:t>要求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……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63825" y="2116131"/>
              <a:ext cx="180000" cy="0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63825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828" y="1800492"/>
            <a:ext cx="1183926" cy="1069708"/>
            <a:chOff x="4716463" y="1768999"/>
            <a:chExt cx="1765300" cy="1069597"/>
          </a:xfrm>
        </p:grpSpPr>
        <p:sp>
          <p:nvSpPr>
            <p:cNvPr id="16" name="TextBox 15"/>
            <p:cNvSpPr txBox="1"/>
            <p:nvPr/>
          </p:nvSpPr>
          <p:spPr>
            <a:xfrm>
              <a:off x="4716463" y="2192332"/>
              <a:ext cx="1765300" cy="6462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选择班级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进行</a:t>
              </a:r>
              <a:r>
                <a:rPr lang="en-US" sz="1400" dirty="0" err="1">
                  <a:solidFill>
                    <a:schemeClr val="bg2"/>
                  </a:solidFill>
                </a:rPr>
                <a:t>考核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16463" y="2116131"/>
              <a:ext cx="180000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16463" y="1768999"/>
              <a:ext cx="1765300" cy="245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Step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27048" y="4998085"/>
            <a:ext cx="1648958" cy="1362146"/>
            <a:chOff x="6767513" y="1768999"/>
            <a:chExt cx="1765300" cy="1362146"/>
          </a:xfrm>
        </p:grpSpPr>
        <p:sp>
          <p:nvSpPr>
            <p:cNvPr id="20" name="TextBox 19"/>
            <p:cNvSpPr txBox="1"/>
            <p:nvPr/>
          </p:nvSpPr>
          <p:spPr>
            <a:xfrm>
              <a:off x="6767513" y="2305278"/>
              <a:ext cx="1765300" cy="8258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咨询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申请组队</a:t>
              </a:r>
              <a:endParaRPr lang="en-US" altLang="zh-CN" sz="1400" dirty="0">
                <a:solidFill>
                  <a:schemeClr val="bg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参加班级讨论。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67513" y="2116131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67513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96095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搜索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5389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了解详情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6358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导师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7064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申请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" y="146896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553201" y="3140075"/>
            <a:ext cx="1951038" cy="1727200"/>
            <a:chOff x="6553201" y="3140075"/>
            <a:chExt cx="1951038" cy="1727200"/>
          </a:xfrm>
        </p:grpSpPr>
        <p:sp>
          <p:nvSpPr>
            <p:cNvPr id="33" name="Freeform 551"/>
            <p:cNvSpPr/>
            <p:nvPr/>
          </p:nvSpPr>
          <p:spPr bwMode="auto">
            <a:xfrm>
              <a:off x="6553201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552"/>
            <p:cNvSpPr/>
            <p:nvPr/>
          </p:nvSpPr>
          <p:spPr bwMode="auto">
            <a:xfrm>
              <a:off x="6559551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560"/>
            <p:cNvSpPr/>
            <p:nvPr/>
          </p:nvSpPr>
          <p:spPr bwMode="auto">
            <a:xfrm>
              <a:off x="6559551" y="3895725"/>
              <a:ext cx="1935163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561"/>
            <p:cNvSpPr/>
            <p:nvPr/>
          </p:nvSpPr>
          <p:spPr bwMode="auto">
            <a:xfrm>
              <a:off x="6559551" y="3209925"/>
              <a:ext cx="525463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84701" y="3140075"/>
            <a:ext cx="1949450" cy="1727200"/>
            <a:chOff x="4584701" y="3140075"/>
            <a:chExt cx="1949450" cy="1727200"/>
          </a:xfrm>
        </p:grpSpPr>
        <p:sp>
          <p:nvSpPr>
            <p:cNvPr id="38" name="Freeform 546"/>
            <p:cNvSpPr/>
            <p:nvPr/>
          </p:nvSpPr>
          <p:spPr bwMode="auto">
            <a:xfrm>
              <a:off x="4584701" y="3355975"/>
              <a:ext cx="1949450" cy="1511300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547"/>
            <p:cNvSpPr/>
            <p:nvPr/>
          </p:nvSpPr>
          <p:spPr bwMode="auto">
            <a:xfrm>
              <a:off x="45878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6 w 610"/>
                <a:gd name="T19" fmla="*/ 439 h 510"/>
                <a:gd name="T20" fmla="*/ 156 w 610"/>
                <a:gd name="T21" fmla="*/ 260 h 510"/>
                <a:gd name="T22" fmla="*/ 159 w 610"/>
                <a:gd name="T23" fmla="*/ 255 h 510"/>
                <a:gd name="T24" fmla="*/ 156 w 610"/>
                <a:gd name="T25" fmla="*/ 250 h 510"/>
                <a:gd name="T26" fmla="*/ 6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8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6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8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558"/>
            <p:cNvSpPr/>
            <p:nvPr/>
          </p:nvSpPr>
          <p:spPr bwMode="auto">
            <a:xfrm>
              <a:off x="45878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6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6 w 166"/>
                <a:gd name="T11" fmla="*/ 15 h 233"/>
                <a:gd name="T12" fmla="*/ 156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6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559"/>
            <p:cNvSpPr/>
            <p:nvPr/>
          </p:nvSpPr>
          <p:spPr bwMode="auto">
            <a:xfrm>
              <a:off x="45878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8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8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3026" y="3140075"/>
            <a:ext cx="1949450" cy="1727200"/>
            <a:chOff x="2613026" y="3140075"/>
            <a:chExt cx="1949450" cy="1727200"/>
          </a:xfrm>
        </p:grpSpPr>
        <p:sp>
          <p:nvSpPr>
            <p:cNvPr id="43" name="Freeform 544"/>
            <p:cNvSpPr/>
            <p:nvPr/>
          </p:nvSpPr>
          <p:spPr bwMode="auto">
            <a:xfrm>
              <a:off x="2613026" y="3355975"/>
              <a:ext cx="1949450" cy="1511300"/>
            </a:xfrm>
            <a:custGeom>
              <a:avLst/>
              <a:gdLst>
                <a:gd name="T0" fmla="*/ 604 w 614"/>
                <a:gd name="T1" fmla="*/ 216 h 476"/>
                <a:gd name="T2" fmla="*/ 604 w 614"/>
                <a:gd name="T3" fmla="*/ 260 h 476"/>
                <a:gd name="T4" fmla="*/ 443 w 614"/>
                <a:gd name="T5" fmla="*/ 452 h 476"/>
                <a:gd name="T6" fmla="*/ 391 w 614"/>
                <a:gd name="T7" fmla="*/ 476 h 476"/>
                <a:gd name="T8" fmla="*/ 24 w 614"/>
                <a:gd name="T9" fmla="*/ 476 h 476"/>
                <a:gd name="T10" fmla="*/ 4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4 w 614"/>
                <a:gd name="T21" fmla="*/ 13 h 476"/>
                <a:gd name="T22" fmla="*/ 24 w 614"/>
                <a:gd name="T23" fmla="*/ 0 h 476"/>
                <a:gd name="T24" fmla="*/ 391 w 614"/>
                <a:gd name="T25" fmla="*/ 0 h 476"/>
                <a:gd name="T26" fmla="*/ 443 w 614"/>
                <a:gd name="T27" fmla="*/ 24 h 476"/>
                <a:gd name="T28" fmla="*/ 604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545"/>
            <p:cNvSpPr/>
            <p:nvPr/>
          </p:nvSpPr>
          <p:spPr bwMode="auto">
            <a:xfrm>
              <a:off x="26193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2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2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2" y="510"/>
                    <a:pt x="22" y="510"/>
                    <a:pt x="22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0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6" y="258"/>
                    <a:pt x="158" y="257"/>
                    <a:pt x="159" y="255"/>
                  </a:cubicBezTo>
                  <a:cubicBezTo>
                    <a:pt x="158" y="253"/>
                    <a:pt x="156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0" y="16"/>
                    <a:pt x="2" y="13"/>
                  </a:cubicBezTo>
                  <a:cubicBezTo>
                    <a:pt x="6" y="5"/>
                    <a:pt x="14" y="0"/>
                    <a:pt x="22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556"/>
            <p:cNvSpPr/>
            <p:nvPr/>
          </p:nvSpPr>
          <p:spPr bwMode="auto">
            <a:xfrm>
              <a:off x="26193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2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2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0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0" y="222"/>
                    <a:pt x="2" y="225"/>
                  </a:cubicBezTo>
                  <a:cubicBezTo>
                    <a:pt x="6" y="233"/>
                    <a:pt x="14" y="238"/>
                    <a:pt x="22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557"/>
            <p:cNvSpPr/>
            <p:nvPr/>
          </p:nvSpPr>
          <p:spPr bwMode="auto">
            <a:xfrm>
              <a:off x="26193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6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2938" y="3140075"/>
            <a:ext cx="1951038" cy="1727200"/>
            <a:chOff x="642938" y="3140075"/>
            <a:chExt cx="1951038" cy="1727200"/>
          </a:xfrm>
        </p:grpSpPr>
        <p:sp>
          <p:nvSpPr>
            <p:cNvPr id="48" name="Freeform 542"/>
            <p:cNvSpPr/>
            <p:nvPr/>
          </p:nvSpPr>
          <p:spPr bwMode="auto">
            <a:xfrm>
              <a:off x="642938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8 w 615"/>
                <a:gd name="T15" fmla="*/ 260 h 476"/>
                <a:gd name="T16" fmla="*/ 158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543"/>
            <p:cNvSpPr/>
            <p:nvPr/>
          </p:nvSpPr>
          <p:spPr bwMode="auto">
            <a:xfrm>
              <a:off x="649288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87 h 510"/>
                <a:gd name="T18" fmla="*/ 0 w 610"/>
                <a:gd name="T19" fmla="*/ 453 h 510"/>
                <a:gd name="T20" fmla="*/ 5 w 610"/>
                <a:gd name="T21" fmla="*/ 439 h 510"/>
                <a:gd name="T22" fmla="*/ 156 w 610"/>
                <a:gd name="T23" fmla="*/ 260 h 510"/>
                <a:gd name="T24" fmla="*/ 159 w 610"/>
                <a:gd name="T25" fmla="*/ 255 h 510"/>
                <a:gd name="T26" fmla="*/ 156 w 610"/>
                <a:gd name="T27" fmla="*/ 250 h 510"/>
                <a:gd name="T28" fmla="*/ 5 w 610"/>
                <a:gd name="T29" fmla="*/ 71 h 510"/>
                <a:gd name="T30" fmla="*/ 0 w 610"/>
                <a:gd name="T31" fmla="*/ 56 h 510"/>
                <a:gd name="T32" fmla="*/ 0 w 610"/>
                <a:gd name="T33" fmla="*/ 56 h 510"/>
                <a:gd name="T34" fmla="*/ 0 w 610"/>
                <a:gd name="T35" fmla="*/ 22 h 510"/>
                <a:gd name="T36" fmla="*/ 2 w 610"/>
                <a:gd name="T37" fmla="*/ 13 h 510"/>
                <a:gd name="T38" fmla="*/ 23 w 610"/>
                <a:gd name="T39" fmla="*/ 0 h 510"/>
                <a:gd name="T40" fmla="*/ 389 w 610"/>
                <a:gd name="T41" fmla="*/ 0 h 510"/>
                <a:gd name="T42" fmla="*/ 441 w 610"/>
                <a:gd name="T43" fmla="*/ 24 h 510"/>
                <a:gd name="T44" fmla="*/ 602 w 610"/>
                <a:gd name="T45" fmla="*/ 216 h 510"/>
                <a:gd name="T46" fmla="*/ 610 w 610"/>
                <a:gd name="T47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54"/>
            <p:cNvSpPr/>
            <p:nvPr/>
          </p:nvSpPr>
          <p:spPr bwMode="auto">
            <a:xfrm>
              <a:off x="649288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34 h 233"/>
                <a:gd name="T10" fmla="*/ 0 w 166"/>
                <a:gd name="T11" fmla="*/ 0 h 233"/>
                <a:gd name="T12" fmla="*/ 5 w 166"/>
                <a:gd name="T13" fmla="*/ 15 h 233"/>
                <a:gd name="T14" fmla="*/ 156 w 166"/>
                <a:gd name="T15" fmla="*/ 194 h 233"/>
                <a:gd name="T16" fmla="*/ 159 w 166"/>
                <a:gd name="T1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55"/>
            <p:cNvSpPr/>
            <p:nvPr/>
          </p:nvSpPr>
          <p:spPr bwMode="auto">
            <a:xfrm>
              <a:off x="649288" y="3898900"/>
              <a:ext cx="1935163" cy="860425"/>
            </a:xfrm>
            <a:custGeom>
              <a:avLst/>
              <a:gdLst>
                <a:gd name="T0" fmla="*/ 610 w 610"/>
                <a:gd name="T1" fmla="*/ 0 h 271"/>
                <a:gd name="T2" fmla="*/ 610 w 610"/>
                <a:gd name="T3" fmla="*/ 33 h 271"/>
                <a:gd name="T4" fmla="*/ 602 w 610"/>
                <a:gd name="T5" fmla="*/ 55 h 271"/>
                <a:gd name="T6" fmla="*/ 441 w 610"/>
                <a:gd name="T7" fmla="*/ 247 h 271"/>
                <a:gd name="T8" fmla="*/ 389 w 610"/>
                <a:gd name="T9" fmla="*/ 271 h 271"/>
                <a:gd name="T10" fmla="*/ 23 w 610"/>
                <a:gd name="T11" fmla="*/ 271 h 271"/>
                <a:gd name="T12" fmla="*/ 2 w 610"/>
                <a:gd name="T13" fmla="*/ 258 h 271"/>
                <a:gd name="T14" fmla="*/ 0 w 610"/>
                <a:gd name="T15" fmla="*/ 248 h 271"/>
                <a:gd name="T16" fmla="*/ 0 w 610"/>
                <a:gd name="T17" fmla="*/ 248 h 271"/>
                <a:gd name="T18" fmla="*/ 0 w 610"/>
                <a:gd name="T19" fmla="*/ 214 h 271"/>
                <a:gd name="T20" fmla="*/ 2 w 610"/>
                <a:gd name="T21" fmla="*/ 224 h 271"/>
                <a:gd name="T22" fmla="*/ 23 w 610"/>
                <a:gd name="T23" fmla="*/ 237 h 271"/>
                <a:gd name="T24" fmla="*/ 389 w 610"/>
                <a:gd name="T25" fmla="*/ 237 h 271"/>
                <a:gd name="T26" fmla="*/ 441 w 610"/>
                <a:gd name="T27" fmla="*/ 213 h 271"/>
                <a:gd name="T28" fmla="*/ 602 w 610"/>
                <a:gd name="T29" fmla="*/ 21 h 271"/>
                <a:gd name="T30" fmla="*/ 610 w 610"/>
                <a:gd name="T3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0" h="271">
                  <a:moveTo>
                    <a:pt x="610" y="0"/>
                  </a:moveTo>
                  <a:cubicBezTo>
                    <a:pt x="610" y="33"/>
                    <a:pt x="610" y="33"/>
                    <a:pt x="610" y="33"/>
                  </a:cubicBezTo>
                  <a:cubicBezTo>
                    <a:pt x="610" y="41"/>
                    <a:pt x="607" y="48"/>
                    <a:pt x="602" y="55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28" y="262"/>
                    <a:pt x="409" y="271"/>
                    <a:pt x="389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14" y="271"/>
                    <a:pt x="6" y="266"/>
                    <a:pt x="2" y="258"/>
                  </a:cubicBezTo>
                  <a:cubicBezTo>
                    <a:pt x="1" y="255"/>
                    <a:pt x="0" y="252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8"/>
                    <a:pt x="1" y="221"/>
                    <a:pt x="2" y="224"/>
                  </a:cubicBezTo>
                  <a:cubicBezTo>
                    <a:pt x="6" y="232"/>
                    <a:pt x="14" y="237"/>
                    <a:pt x="23" y="237"/>
                  </a:cubicBezTo>
                  <a:cubicBezTo>
                    <a:pt x="389" y="237"/>
                    <a:pt x="389" y="237"/>
                    <a:pt x="389" y="237"/>
                  </a:cubicBezTo>
                  <a:cubicBezTo>
                    <a:pt x="409" y="237"/>
                    <a:pt x="428" y="228"/>
                    <a:pt x="441" y="213"/>
                  </a:cubicBezTo>
                  <a:cubicBezTo>
                    <a:pt x="602" y="21"/>
                    <a:pt x="602" y="21"/>
                    <a:pt x="602" y="21"/>
                  </a:cubicBezTo>
                  <a:cubicBezTo>
                    <a:pt x="607" y="15"/>
                    <a:pt x="610" y="7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2" name="Freeform 548"/>
          <p:cNvSpPr>
            <a:spLocks noEditPoints="1"/>
          </p:cNvSpPr>
          <p:nvPr/>
        </p:nvSpPr>
        <p:spPr bwMode="auto">
          <a:xfrm>
            <a:off x="1509713" y="3346450"/>
            <a:ext cx="349250" cy="508000"/>
          </a:xfrm>
          <a:custGeom>
            <a:avLst/>
            <a:gdLst>
              <a:gd name="T0" fmla="*/ 30 w 110"/>
              <a:gd name="T1" fmla="*/ 124 h 160"/>
              <a:gd name="T2" fmla="*/ 31 w 110"/>
              <a:gd name="T3" fmla="*/ 132 h 160"/>
              <a:gd name="T4" fmla="*/ 55 w 110"/>
              <a:gd name="T5" fmla="*/ 136 h 160"/>
              <a:gd name="T6" fmla="*/ 80 w 110"/>
              <a:gd name="T7" fmla="*/ 132 h 160"/>
              <a:gd name="T8" fmla="*/ 81 w 110"/>
              <a:gd name="T9" fmla="*/ 124 h 160"/>
              <a:gd name="T10" fmla="*/ 55 w 110"/>
              <a:gd name="T11" fmla="*/ 128 h 160"/>
              <a:gd name="T12" fmla="*/ 30 w 110"/>
              <a:gd name="T13" fmla="*/ 124 h 160"/>
              <a:gd name="T14" fmla="*/ 32 w 110"/>
              <a:gd name="T15" fmla="*/ 139 h 160"/>
              <a:gd name="T16" fmla="*/ 33 w 110"/>
              <a:gd name="T17" fmla="*/ 148 h 160"/>
              <a:gd name="T18" fmla="*/ 41 w 110"/>
              <a:gd name="T19" fmla="*/ 152 h 160"/>
              <a:gd name="T20" fmla="*/ 41 w 110"/>
              <a:gd name="T21" fmla="*/ 157 h 160"/>
              <a:gd name="T22" fmla="*/ 55 w 110"/>
              <a:gd name="T23" fmla="*/ 160 h 160"/>
              <a:gd name="T24" fmla="*/ 69 w 110"/>
              <a:gd name="T25" fmla="*/ 157 h 160"/>
              <a:gd name="T26" fmla="*/ 70 w 110"/>
              <a:gd name="T27" fmla="*/ 152 h 160"/>
              <a:gd name="T28" fmla="*/ 77 w 110"/>
              <a:gd name="T29" fmla="*/ 148 h 160"/>
              <a:gd name="T30" fmla="*/ 79 w 110"/>
              <a:gd name="T31" fmla="*/ 139 h 160"/>
              <a:gd name="T32" fmla="*/ 55 w 110"/>
              <a:gd name="T33" fmla="*/ 143 h 160"/>
              <a:gd name="T34" fmla="*/ 32 w 110"/>
              <a:gd name="T35" fmla="*/ 139 h 160"/>
              <a:gd name="T36" fmla="*/ 55 w 110"/>
              <a:gd name="T37" fmla="*/ 23 h 160"/>
              <a:gd name="T38" fmla="*/ 58 w 110"/>
              <a:gd name="T39" fmla="*/ 20 h 160"/>
              <a:gd name="T40" fmla="*/ 55 w 110"/>
              <a:gd name="T41" fmla="*/ 17 h 160"/>
              <a:gd name="T42" fmla="*/ 17 w 110"/>
              <a:gd name="T43" fmla="*/ 55 h 160"/>
              <a:gd name="T44" fmla="*/ 20 w 110"/>
              <a:gd name="T45" fmla="*/ 58 h 160"/>
              <a:gd name="T46" fmla="*/ 23 w 110"/>
              <a:gd name="T47" fmla="*/ 55 h 160"/>
              <a:gd name="T48" fmla="*/ 55 w 110"/>
              <a:gd name="T49" fmla="*/ 23 h 160"/>
              <a:gd name="T50" fmla="*/ 55 w 110"/>
              <a:gd name="T51" fmla="*/ 0 h 160"/>
              <a:gd name="T52" fmla="*/ 0 w 110"/>
              <a:gd name="T53" fmla="*/ 55 h 160"/>
              <a:gd name="T54" fmla="*/ 27 w 110"/>
              <a:gd name="T55" fmla="*/ 102 h 160"/>
              <a:gd name="T56" fmla="*/ 29 w 110"/>
              <a:gd name="T57" fmla="*/ 116 h 160"/>
              <a:gd name="T58" fmla="*/ 55 w 110"/>
              <a:gd name="T59" fmla="*/ 122 h 160"/>
              <a:gd name="T60" fmla="*/ 82 w 110"/>
              <a:gd name="T61" fmla="*/ 116 h 160"/>
              <a:gd name="T62" fmla="*/ 84 w 110"/>
              <a:gd name="T63" fmla="*/ 102 h 160"/>
              <a:gd name="T64" fmla="*/ 110 w 110"/>
              <a:gd name="T65" fmla="*/ 55 h 160"/>
              <a:gd name="T66" fmla="*/ 55 w 110"/>
              <a:gd name="T67" fmla="*/ 0 h 160"/>
              <a:gd name="T68" fmla="*/ 76 w 110"/>
              <a:gd name="T69" fmla="*/ 96 h 160"/>
              <a:gd name="T70" fmla="*/ 74 w 110"/>
              <a:gd name="T71" fmla="*/ 109 h 160"/>
              <a:gd name="T72" fmla="*/ 55 w 110"/>
              <a:gd name="T73" fmla="*/ 112 h 160"/>
              <a:gd name="T74" fmla="*/ 36 w 110"/>
              <a:gd name="T75" fmla="*/ 109 h 160"/>
              <a:gd name="T76" fmla="*/ 35 w 110"/>
              <a:gd name="T77" fmla="*/ 96 h 160"/>
              <a:gd name="T78" fmla="*/ 10 w 110"/>
              <a:gd name="T79" fmla="*/ 55 h 160"/>
              <a:gd name="T80" fmla="*/ 55 w 110"/>
              <a:gd name="T81" fmla="*/ 10 h 160"/>
              <a:gd name="T82" fmla="*/ 101 w 110"/>
              <a:gd name="T83" fmla="*/ 55 h 160"/>
              <a:gd name="T84" fmla="*/ 76 w 110"/>
              <a:gd name="T85" fmla="*/ 96 h 160"/>
              <a:gd name="T86" fmla="*/ 68 w 110"/>
              <a:gd name="T87" fmla="*/ 76 h 160"/>
              <a:gd name="T88" fmla="*/ 55 w 110"/>
              <a:gd name="T89" fmla="*/ 54 h 160"/>
              <a:gd name="T90" fmla="*/ 43 w 110"/>
              <a:gd name="T91" fmla="*/ 76 h 160"/>
              <a:gd name="T92" fmla="*/ 38 w 110"/>
              <a:gd name="T93" fmla="*/ 65 h 160"/>
              <a:gd name="T94" fmla="*/ 30 w 110"/>
              <a:gd name="T95" fmla="*/ 69 h 160"/>
              <a:gd name="T96" fmla="*/ 43 w 110"/>
              <a:gd name="T97" fmla="*/ 95 h 160"/>
              <a:gd name="T98" fmla="*/ 55 w 110"/>
              <a:gd name="T99" fmla="*/ 71 h 160"/>
              <a:gd name="T100" fmla="*/ 68 w 110"/>
              <a:gd name="T101" fmla="*/ 95 h 160"/>
              <a:gd name="T102" fmla="*/ 81 w 110"/>
              <a:gd name="T103" fmla="*/ 69 h 160"/>
              <a:gd name="T104" fmla="*/ 73 w 110"/>
              <a:gd name="T105" fmla="*/ 65 h 160"/>
              <a:gd name="T106" fmla="*/ 68 w 110"/>
              <a:gd name="T107" fmla="*/ 7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" h="160">
                <a:moveTo>
                  <a:pt x="30" y="124"/>
                </a:moveTo>
                <a:cubicBezTo>
                  <a:pt x="31" y="132"/>
                  <a:pt x="31" y="132"/>
                  <a:pt x="31" y="132"/>
                </a:cubicBezTo>
                <a:cubicBezTo>
                  <a:pt x="38" y="135"/>
                  <a:pt x="47" y="136"/>
                  <a:pt x="55" y="136"/>
                </a:cubicBezTo>
                <a:cubicBezTo>
                  <a:pt x="64" y="136"/>
                  <a:pt x="72" y="135"/>
                  <a:pt x="80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3" y="126"/>
                  <a:pt x="64" y="128"/>
                  <a:pt x="55" y="128"/>
                </a:cubicBezTo>
                <a:cubicBezTo>
                  <a:pt x="46" y="128"/>
                  <a:pt x="38" y="126"/>
                  <a:pt x="30" y="124"/>
                </a:cubicBezTo>
                <a:close/>
                <a:moveTo>
                  <a:pt x="32" y="139"/>
                </a:moveTo>
                <a:cubicBezTo>
                  <a:pt x="33" y="148"/>
                  <a:pt x="33" y="148"/>
                  <a:pt x="33" y="148"/>
                </a:cubicBezTo>
                <a:cubicBezTo>
                  <a:pt x="33" y="148"/>
                  <a:pt x="35" y="150"/>
                  <a:pt x="41" y="152"/>
                </a:cubicBezTo>
                <a:cubicBezTo>
                  <a:pt x="41" y="157"/>
                  <a:pt x="41" y="157"/>
                  <a:pt x="41" y="157"/>
                </a:cubicBezTo>
                <a:cubicBezTo>
                  <a:pt x="41" y="157"/>
                  <a:pt x="45" y="160"/>
                  <a:pt x="55" y="160"/>
                </a:cubicBezTo>
                <a:cubicBezTo>
                  <a:pt x="66" y="160"/>
                  <a:pt x="69" y="157"/>
                  <a:pt x="69" y="157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5" y="150"/>
                  <a:pt x="77" y="148"/>
                  <a:pt x="77" y="148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71" y="141"/>
                  <a:pt x="64" y="143"/>
                  <a:pt x="55" y="143"/>
                </a:cubicBezTo>
                <a:cubicBezTo>
                  <a:pt x="47" y="143"/>
                  <a:pt x="39" y="141"/>
                  <a:pt x="32" y="139"/>
                </a:cubicBezTo>
                <a:close/>
                <a:moveTo>
                  <a:pt x="55" y="23"/>
                </a:moveTo>
                <a:cubicBezTo>
                  <a:pt x="57" y="23"/>
                  <a:pt x="58" y="22"/>
                  <a:pt x="58" y="20"/>
                </a:cubicBezTo>
                <a:cubicBezTo>
                  <a:pt x="58" y="19"/>
                  <a:pt x="57" y="17"/>
                  <a:pt x="55" y="17"/>
                </a:cubicBezTo>
                <a:cubicBezTo>
                  <a:pt x="34" y="17"/>
                  <a:pt x="17" y="34"/>
                  <a:pt x="17" y="55"/>
                </a:cubicBezTo>
                <a:cubicBezTo>
                  <a:pt x="17" y="57"/>
                  <a:pt x="18" y="58"/>
                  <a:pt x="20" y="58"/>
                </a:cubicBezTo>
                <a:cubicBezTo>
                  <a:pt x="22" y="58"/>
                  <a:pt x="23" y="57"/>
                  <a:pt x="23" y="55"/>
                </a:cubicBezTo>
                <a:cubicBezTo>
                  <a:pt x="23" y="38"/>
                  <a:pt x="37" y="23"/>
                  <a:pt x="55" y="23"/>
                </a:cubicBezTo>
                <a:close/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75"/>
                  <a:pt x="11" y="93"/>
                  <a:pt x="27" y="102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7" y="120"/>
                  <a:pt x="46" y="122"/>
                  <a:pt x="55" y="122"/>
                </a:cubicBezTo>
                <a:cubicBezTo>
                  <a:pt x="65" y="122"/>
                  <a:pt x="74" y="120"/>
                  <a:pt x="82" y="11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00" y="93"/>
                  <a:pt x="110" y="75"/>
                  <a:pt x="110" y="55"/>
                </a:cubicBezTo>
                <a:cubicBezTo>
                  <a:pt x="110" y="25"/>
                  <a:pt x="86" y="0"/>
                  <a:pt x="55" y="0"/>
                </a:cubicBezTo>
                <a:close/>
                <a:moveTo>
                  <a:pt x="76" y="96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109"/>
                  <a:pt x="69" y="112"/>
                  <a:pt x="55" y="112"/>
                </a:cubicBezTo>
                <a:cubicBezTo>
                  <a:pt x="41" y="112"/>
                  <a:pt x="36" y="109"/>
                  <a:pt x="36" y="109"/>
                </a:cubicBezTo>
                <a:cubicBezTo>
                  <a:pt x="35" y="96"/>
                  <a:pt x="35" y="96"/>
                  <a:pt x="35" y="96"/>
                </a:cubicBezTo>
                <a:cubicBezTo>
                  <a:pt x="20" y="88"/>
                  <a:pt x="10" y="73"/>
                  <a:pt x="10" y="55"/>
                </a:cubicBezTo>
                <a:cubicBezTo>
                  <a:pt x="10" y="30"/>
                  <a:pt x="30" y="10"/>
                  <a:pt x="55" y="10"/>
                </a:cubicBezTo>
                <a:cubicBezTo>
                  <a:pt x="80" y="10"/>
                  <a:pt x="101" y="30"/>
                  <a:pt x="101" y="55"/>
                </a:cubicBezTo>
                <a:cubicBezTo>
                  <a:pt x="101" y="73"/>
                  <a:pt x="90" y="88"/>
                  <a:pt x="76" y="96"/>
                </a:cubicBezTo>
                <a:close/>
                <a:moveTo>
                  <a:pt x="68" y="76"/>
                </a:moveTo>
                <a:cubicBezTo>
                  <a:pt x="55" y="54"/>
                  <a:pt x="55" y="54"/>
                  <a:pt x="55" y="54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5" y="71"/>
                  <a:pt x="55" y="71"/>
                  <a:pt x="55" y="71"/>
                </a:cubicBezTo>
                <a:cubicBezTo>
                  <a:pt x="68" y="95"/>
                  <a:pt x="68" y="95"/>
                  <a:pt x="68" y="95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5"/>
                  <a:pt x="73" y="65"/>
                  <a:pt x="73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549"/>
          <p:cNvSpPr>
            <a:spLocks noEditPoints="1"/>
          </p:cNvSpPr>
          <p:nvPr/>
        </p:nvSpPr>
        <p:spPr bwMode="auto">
          <a:xfrm>
            <a:off x="3406776" y="3390900"/>
            <a:ext cx="495300" cy="419100"/>
          </a:xfrm>
          <a:custGeom>
            <a:avLst/>
            <a:gdLst>
              <a:gd name="T0" fmla="*/ 7 w 156"/>
              <a:gd name="T1" fmla="*/ 127 h 132"/>
              <a:gd name="T2" fmla="*/ 12 w 156"/>
              <a:gd name="T3" fmla="*/ 132 h 132"/>
              <a:gd name="T4" fmla="*/ 41 w 156"/>
              <a:gd name="T5" fmla="*/ 132 h 132"/>
              <a:gd name="T6" fmla="*/ 41 w 156"/>
              <a:gd name="T7" fmla="*/ 72 h 132"/>
              <a:gd name="T8" fmla="*/ 7 w 156"/>
              <a:gd name="T9" fmla="*/ 107 h 132"/>
              <a:gd name="T10" fmla="*/ 7 w 156"/>
              <a:gd name="T11" fmla="*/ 127 h 132"/>
              <a:gd name="T12" fmla="*/ 55 w 156"/>
              <a:gd name="T13" fmla="*/ 86 h 132"/>
              <a:gd name="T14" fmla="*/ 55 w 156"/>
              <a:gd name="T15" fmla="*/ 132 h 132"/>
              <a:gd name="T16" fmla="*/ 90 w 156"/>
              <a:gd name="T17" fmla="*/ 132 h 132"/>
              <a:gd name="T18" fmla="*/ 90 w 156"/>
              <a:gd name="T19" fmla="*/ 91 h 132"/>
              <a:gd name="T20" fmla="*/ 75 w 156"/>
              <a:gd name="T21" fmla="*/ 106 h 132"/>
              <a:gd name="T22" fmla="*/ 55 w 156"/>
              <a:gd name="T23" fmla="*/ 86 h 132"/>
              <a:gd name="T24" fmla="*/ 104 w 156"/>
              <a:gd name="T25" fmla="*/ 77 h 132"/>
              <a:gd name="T26" fmla="*/ 104 w 156"/>
              <a:gd name="T27" fmla="*/ 132 h 132"/>
              <a:gd name="T28" fmla="*/ 132 w 156"/>
              <a:gd name="T29" fmla="*/ 132 h 132"/>
              <a:gd name="T30" fmla="*/ 138 w 156"/>
              <a:gd name="T31" fmla="*/ 127 h 132"/>
              <a:gd name="T32" fmla="*/ 138 w 156"/>
              <a:gd name="T33" fmla="*/ 72 h 132"/>
              <a:gd name="T34" fmla="*/ 138 w 156"/>
              <a:gd name="T35" fmla="*/ 43 h 132"/>
              <a:gd name="T36" fmla="*/ 108 w 156"/>
              <a:gd name="T37" fmla="*/ 72 h 132"/>
              <a:gd name="T38" fmla="*/ 104 w 156"/>
              <a:gd name="T39" fmla="*/ 77 h 132"/>
              <a:gd name="T40" fmla="*/ 124 w 156"/>
              <a:gd name="T41" fmla="*/ 3 h 132"/>
              <a:gd name="T42" fmla="*/ 119 w 156"/>
              <a:gd name="T43" fmla="*/ 10 h 132"/>
              <a:gd name="T44" fmla="*/ 126 w 156"/>
              <a:gd name="T45" fmla="*/ 16 h 132"/>
              <a:gd name="T46" fmla="*/ 132 w 156"/>
              <a:gd name="T47" fmla="*/ 15 h 132"/>
              <a:gd name="T48" fmla="*/ 75 w 156"/>
              <a:gd name="T49" fmla="*/ 72 h 132"/>
              <a:gd name="T50" fmla="*/ 41 w 156"/>
              <a:gd name="T51" fmla="*/ 39 h 132"/>
              <a:gd name="T52" fmla="*/ 2 w 156"/>
              <a:gd name="T53" fmla="*/ 78 h 132"/>
              <a:gd name="T54" fmla="*/ 2 w 156"/>
              <a:gd name="T55" fmla="*/ 87 h 132"/>
              <a:gd name="T56" fmla="*/ 11 w 156"/>
              <a:gd name="T57" fmla="*/ 87 h 132"/>
              <a:gd name="T58" fmla="*/ 41 w 156"/>
              <a:gd name="T59" fmla="*/ 56 h 132"/>
              <a:gd name="T60" fmla="*/ 75 w 156"/>
              <a:gd name="T61" fmla="*/ 90 h 132"/>
              <a:gd name="T62" fmla="*/ 141 w 156"/>
              <a:gd name="T63" fmla="*/ 24 h 132"/>
              <a:gd name="T64" fmla="*/ 140 w 156"/>
              <a:gd name="T65" fmla="*/ 30 h 132"/>
              <a:gd name="T66" fmla="*/ 146 w 156"/>
              <a:gd name="T67" fmla="*/ 37 h 132"/>
              <a:gd name="T68" fmla="*/ 147 w 156"/>
              <a:gd name="T69" fmla="*/ 37 h 132"/>
              <a:gd name="T70" fmla="*/ 153 w 156"/>
              <a:gd name="T71" fmla="*/ 31 h 132"/>
              <a:gd name="T72" fmla="*/ 156 w 156"/>
              <a:gd name="T73" fmla="*/ 0 h 132"/>
              <a:gd name="T74" fmla="*/ 124 w 156"/>
              <a:gd name="T75" fmla="*/ 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32">
                <a:moveTo>
                  <a:pt x="7" y="127"/>
                </a:moveTo>
                <a:cubicBezTo>
                  <a:pt x="7" y="130"/>
                  <a:pt x="9" y="132"/>
                  <a:pt x="12" y="132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72"/>
                  <a:pt x="41" y="72"/>
                  <a:pt x="41" y="72"/>
                </a:cubicBezTo>
                <a:cubicBezTo>
                  <a:pt x="7" y="107"/>
                  <a:pt x="7" y="107"/>
                  <a:pt x="7" y="107"/>
                </a:cubicBezTo>
                <a:lnTo>
                  <a:pt x="7" y="127"/>
                </a:lnTo>
                <a:close/>
                <a:moveTo>
                  <a:pt x="55" y="86"/>
                </a:moveTo>
                <a:cubicBezTo>
                  <a:pt x="55" y="132"/>
                  <a:pt x="55" y="132"/>
                  <a:pt x="55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91"/>
                  <a:pt x="90" y="91"/>
                  <a:pt x="90" y="91"/>
                </a:cubicBezTo>
                <a:cubicBezTo>
                  <a:pt x="75" y="106"/>
                  <a:pt x="75" y="106"/>
                  <a:pt x="75" y="106"/>
                </a:cubicBezTo>
                <a:lnTo>
                  <a:pt x="55" y="86"/>
                </a:lnTo>
                <a:close/>
                <a:moveTo>
                  <a:pt x="104" y="77"/>
                </a:moveTo>
                <a:cubicBezTo>
                  <a:pt x="104" y="132"/>
                  <a:pt x="104" y="132"/>
                  <a:pt x="104" y="132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136" y="132"/>
                  <a:pt x="138" y="130"/>
                  <a:pt x="138" y="127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08" y="72"/>
                  <a:pt x="108" y="72"/>
                  <a:pt x="108" y="72"/>
                </a:cubicBezTo>
                <a:lnTo>
                  <a:pt x="104" y="77"/>
                </a:lnTo>
                <a:close/>
                <a:moveTo>
                  <a:pt x="124" y="3"/>
                </a:moveTo>
                <a:cubicBezTo>
                  <a:pt x="121" y="3"/>
                  <a:pt x="119" y="6"/>
                  <a:pt x="119" y="10"/>
                </a:cubicBezTo>
                <a:cubicBezTo>
                  <a:pt x="119" y="13"/>
                  <a:pt x="122" y="16"/>
                  <a:pt x="126" y="16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75" y="72"/>
                  <a:pt x="75" y="72"/>
                  <a:pt x="75" y="72"/>
                </a:cubicBezTo>
                <a:cubicBezTo>
                  <a:pt x="41" y="39"/>
                  <a:pt x="41" y="39"/>
                  <a:pt x="41" y="39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0"/>
                  <a:pt x="0" y="84"/>
                  <a:pt x="2" y="87"/>
                </a:cubicBezTo>
                <a:cubicBezTo>
                  <a:pt x="5" y="89"/>
                  <a:pt x="9" y="89"/>
                  <a:pt x="11" y="87"/>
                </a:cubicBezTo>
                <a:cubicBezTo>
                  <a:pt x="41" y="56"/>
                  <a:pt x="41" y="56"/>
                  <a:pt x="41" y="56"/>
                </a:cubicBezTo>
                <a:cubicBezTo>
                  <a:pt x="75" y="90"/>
                  <a:pt x="75" y="90"/>
                  <a:pt x="75" y="90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34"/>
                  <a:pt x="143" y="37"/>
                  <a:pt x="146" y="37"/>
                </a:cubicBezTo>
                <a:cubicBezTo>
                  <a:pt x="146" y="37"/>
                  <a:pt x="146" y="37"/>
                  <a:pt x="147" y="37"/>
                </a:cubicBezTo>
                <a:cubicBezTo>
                  <a:pt x="150" y="37"/>
                  <a:pt x="152" y="35"/>
                  <a:pt x="153" y="31"/>
                </a:cubicBezTo>
                <a:cubicBezTo>
                  <a:pt x="156" y="0"/>
                  <a:pt x="156" y="0"/>
                  <a:pt x="156" y="0"/>
                </a:cubicBezTo>
                <a:lnTo>
                  <a:pt x="124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50"/>
          <p:cNvSpPr>
            <a:spLocks noEditPoints="1"/>
          </p:cNvSpPr>
          <p:nvPr/>
        </p:nvSpPr>
        <p:spPr bwMode="auto">
          <a:xfrm>
            <a:off x="5382895" y="3330575"/>
            <a:ext cx="492760" cy="479425"/>
          </a:xfrm>
          <a:custGeom>
            <a:avLst/>
            <a:gdLst>
              <a:gd name="T0" fmla="*/ 174 w 242"/>
              <a:gd name="T1" fmla="*/ 86 h 302"/>
              <a:gd name="T2" fmla="*/ 42 w 242"/>
              <a:gd name="T3" fmla="*/ 86 h 302"/>
              <a:gd name="T4" fmla="*/ 42 w 242"/>
              <a:gd name="T5" fmla="*/ 104 h 302"/>
              <a:gd name="T6" fmla="*/ 174 w 242"/>
              <a:gd name="T7" fmla="*/ 104 h 302"/>
              <a:gd name="T8" fmla="*/ 174 w 242"/>
              <a:gd name="T9" fmla="*/ 86 h 302"/>
              <a:gd name="T10" fmla="*/ 174 w 242"/>
              <a:gd name="T11" fmla="*/ 50 h 302"/>
              <a:gd name="T12" fmla="*/ 42 w 242"/>
              <a:gd name="T13" fmla="*/ 50 h 302"/>
              <a:gd name="T14" fmla="*/ 42 w 242"/>
              <a:gd name="T15" fmla="*/ 68 h 302"/>
              <a:gd name="T16" fmla="*/ 174 w 242"/>
              <a:gd name="T17" fmla="*/ 68 h 302"/>
              <a:gd name="T18" fmla="*/ 174 w 242"/>
              <a:gd name="T19" fmla="*/ 50 h 302"/>
              <a:gd name="T20" fmla="*/ 42 w 242"/>
              <a:gd name="T21" fmla="*/ 180 h 302"/>
              <a:gd name="T22" fmla="*/ 108 w 242"/>
              <a:gd name="T23" fmla="*/ 180 h 302"/>
              <a:gd name="T24" fmla="*/ 108 w 242"/>
              <a:gd name="T25" fmla="*/ 160 h 302"/>
              <a:gd name="T26" fmla="*/ 42 w 242"/>
              <a:gd name="T27" fmla="*/ 160 h 302"/>
              <a:gd name="T28" fmla="*/ 42 w 242"/>
              <a:gd name="T29" fmla="*/ 180 h 302"/>
              <a:gd name="T30" fmla="*/ 174 w 242"/>
              <a:gd name="T31" fmla="*/ 124 h 302"/>
              <a:gd name="T32" fmla="*/ 42 w 242"/>
              <a:gd name="T33" fmla="*/ 124 h 302"/>
              <a:gd name="T34" fmla="*/ 42 w 242"/>
              <a:gd name="T35" fmla="*/ 142 h 302"/>
              <a:gd name="T36" fmla="*/ 174 w 242"/>
              <a:gd name="T37" fmla="*/ 142 h 302"/>
              <a:gd name="T38" fmla="*/ 174 w 242"/>
              <a:gd name="T39" fmla="*/ 124 h 302"/>
              <a:gd name="T40" fmla="*/ 216 w 242"/>
              <a:gd name="T41" fmla="*/ 26 h 302"/>
              <a:gd name="T42" fmla="*/ 216 w 242"/>
              <a:gd name="T43" fmla="*/ 0 h 302"/>
              <a:gd name="T44" fmla="*/ 0 w 242"/>
              <a:gd name="T45" fmla="*/ 0 h 302"/>
              <a:gd name="T46" fmla="*/ 0 w 242"/>
              <a:gd name="T47" fmla="*/ 276 h 302"/>
              <a:gd name="T48" fmla="*/ 28 w 242"/>
              <a:gd name="T49" fmla="*/ 276 h 302"/>
              <a:gd name="T50" fmla="*/ 28 w 242"/>
              <a:gd name="T51" fmla="*/ 302 h 302"/>
              <a:gd name="T52" fmla="*/ 242 w 242"/>
              <a:gd name="T53" fmla="*/ 302 h 302"/>
              <a:gd name="T54" fmla="*/ 242 w 242"/>
              <a:gd name="T55" fmla="*/ 26 h 302"/>
              <a:gd name="T56" fmla="*/ 216 w 242"/>
              <a:gd name="T57" fmla="*/ 26 h 302"/>
              <a:gd name="T58" fmla="*/ 16 w 242"/>
              <a:gd name="T59" fmla="*/ 262 h 302"/>
              <a:gd name="T60" fmla="*/ 16 w 242"/>
              <a:gd name="T61" fmla="*/ 14 h 302"/>
              <a:gd name="T62" fmla="*/ 200 w 242"/>
              <a:gd name="T63" fmla="*/ 14 h 302"/>
              <a:gd name="T64" fmla="*/ 200 w 242"/>
              <a:gd name="T65" fmla="*/ 198 h 302"/>
              <a:gd name="T66" fmla="*/ 136 w 242"/>
              <a:gd name="T67" fmla="*/ 198 h 302"/>
              <a:gd name="T68" fmla="*/ 136 w 242"/>
              <a:gd name="T69" fmla="*/ 262 h 302"/>
              <a:gd name="T70" fmla="*/ 16 w 242"/>
              <a:gd name="T71" fmla="*/ 262 h 302"/>
              <a:gd name="T72" fmla="*/ 226 w 242"/>
              <a:gd name="T73" fmla="*/ 288 h 302"/>
              <a:gd name="T74" fmla="*/ 42 w 242"/>
              <a:gd name="T75" fmla="*/ 288 h 302"/>
              <a:gd name="T76" fmla="*/ 42 w 242"/>
              <a:gd name="T77" fmla="*/ 276 h 302"/>
              <a:gd name="T78" fmla="*/ 144 w 242"/>
              <a:gd name="T79" fmla="*/ 276 h 302"/>
              <a:gd name="T80" fmla="*/ 216 w 242"/>
              <a:gd name="T81" fmla="*/ 206 h 302"/>
              <a:gd name="T82" fmla="*/ 216 w 242"/>
              <a:gd name="T83" fmla="*/ 40 h 302"/>
              <a:gd name="T84" fmla="*/ 226 w 242"/>
              <a:gd name="T85" fmla="*/ 40 h 302"/>
              <a:gd name="T86" fmla="*/ 226 w 242"/>
              <a:gd name="T87" fmla="*/ 28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2" h="302">
                <a:moveTo>
                  <a:pt x="174" y="86"/>
                </a:moveTo>
                <a:lnTo>
                  <a:pt x="42" y="86"/>
                </a:lnTo>
                <a:lnTo>
                  <a:pt x="42" y="104"/>
                </a:lnTo>
                <a:lnTo>
                  <a:pt x="174" y="104"/>
                </a:lnTo>
                <a:lnTo>
                  <a:pt x="174" y="86"/>
                </a:lnTo>
                <a:close/>
                <a:moveTo>
                  <a:pt x="174" y="50"/>
                </a:moveTo>
                <a:lnTo>
                  <a:pt x="42" y="50"/>
                </a:lnTo>
                <a:lnTo>
                  <a:pt x="42" y="68"/>
                </a:lnTo>
                <a:lnTo>
                  <a:pt x="174" y="68"/>
                </a:lnTo>
                <a:lnTo>
                  <a:pt x="174" y="50"/>
                </a:lnTo>
                <a:close/>
                <a:moveTo>
                  <a:pt x="42" y="180"/>
                </a:moveTo>
                <a:lnTo>
                  <a:pt x="108" y="180"/>
                </a:lnTo>
                <a:lnTo>
                  <a:pt x="108" y="160"/>
                </a:lnTo>
                <a:lnTo>
                  <a:pt x="42" y="160"/>
                </a:lnTo>
                <a:lnTo>
                  <a:pt x="42" y="180"/>
                </a:lnTo>
                <a:close/>
                <a:moveTo>
                  <a:pt x="174" y="124"/>
                </a:moveTo>
                <a:lnTo>
                  <a:pt x="42" y="124"/>
                </a:lnTo>
                <a:lnTo>
                  <a:pt x="42" y="142"/>
                </a:lnTo>
                <a:lnTo>
                  <a:pt x="174" y="142"/>
                </a:lnTo>
                <a:lnTo>
                  <a:pt x="174" y="124"/>
                </a:lnTo>
                <a:close/>
                <a:moveTo>
                  <a:pt x="216" y="26"/>
                </a:moveTo>
                <a:lnTo>
                  <a:pt x="216" y="0"/>
                </a:lnTo>
                <a:lnTo>
                  <a:pt x="0" y="0"/>
                </a:lnTo>
                <a:lnTo>
                  <a:pt x="0" y="276"/>
                </a:lnTo>
                <a:lnTo>
                  <a:pt x="28" y="276"/>
                </a:lnTo>
                <a:lnTo>
                  <a:pt x="28" y="302"/>
                </a:lnTo>
                <a:lnTo>
                  <a:pt x="242" y="302"/>
                </a:lnTo>
                <a:lnTo>
                  <a:pt x="242" y="26"/>
                </a:lnTo>
                <a:lnTo>
                  <a:pt x="216" y="26"/>
                </a:lnTo>
                <a:close/>
                <a:moveTo>
                  <a:pt x="16" y="262"/>
                </a:moveTo>
                <a:lnTo>
                  <a:pt x="16" y="14"/>
                </a:lnTo>
                <a:lnTo>
                  <a:pt x="200" y="14"/>
                </a:lnTo>
                <a:lnTo>
                  <a:pt x="200" y="198"/>
                </a:lnTo>
                <a:lnTo>
                  <a:pt x="136" y="198"/>
                </a:lnTo>
                <a:lnTo>
                  <a:pt x="136" y="262"/>
                </a:lnTo>
                <a:lnTo>
                  <a:pt x="16" y="262"/>
                </a:lnTo>
                <a:close/>
                <a:moveTo>
                  <a:pt x="226" y="288"/>
                </a:moveTo>
                <a:lnTo>
                  <a:pt x="42" y="288"/>
                </a:lnTo>
                <a:lnTo>
                  <a:pt x="42" y="276"/>
                </a:lnTo>
                <a:lnTo>
                  <a:pt x="144" y="276"/>
                </a:lnTo>
                <a:lnTo>
                  <a:pt x="216" y="206"/>
                </a:lnTo>
                <a:lnTo>
                  <a:pt x="216" y="40"/>
                </a:lnTo>
                <a:lnTo>
                  <a:pt x="226" y="40"/>
                </a:lnTo>
                <a:lnTo>
                  <a:pt x="226" y="2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553"/>
          <p:cNvSpPr>
            <a:spLocks noEditPoints="1"/>
          </p:cNvSpPr>
          <p:nvPr/>
        </p:nvSpPr>
        <p:spPr bwMode="auto">
          <a:xfrm>
            <a:off x="7373938" y="3381375"/>
            <a:ext cx="441325" cy="438150"/>
          </a:xfrm>
          <a:custGeom>
            <a:avLst/>
            <a:gdLst>
              <a:gd name="T0" fmla="*/ 68 w 139"/>
              <a:gd name="T1" fmla="*/ 96 h 138"/>
              <a:gd name="T2" fmla="*/ 70 w 139"/>
              <a:gd name="T3" fmla="*/ 96 h 138"/>
              <a:gd name="T4" fmla="*/ 80 w 139"/>
              <a:gd name="T5" fmla="*/ 89 h 138"/>
              <a:gd name="T6" fmla="*/ 58 w 139"/>
              <a:gd name="T7" fmla="*/ 89 h 138"/>
              <a:gd name="T8" fmla="*/ 68 w 139"/>
              <a:gd name="T9" fmla="*/ 96 h 138"/>
              <a:gd name="T10" fmla="*/ 49 w 139"/>
              <a:gd name="T11" fmla="*/ 83 h 138"/>
              <a:gd name="T12" fmla="*/ 90 w 139"/>
              <a:gd name="T13" fmla="*/ 83 h 138"/>
              <a:gd name="T14" fmla="*/ 99 w 139"/>
              <a:gd name="T15" fmla="*/ 76 h 138"/>
              <a:gd name="T16" fmla="*/ 39 w 139"/>
              <a:gd name="T17" fmla="*/ 76 h 138"/>
              <a:gd name="T18" fmla="*/ 49 w 139"/>
              <a:gd name="T19" fmla="*/ 83 h 138"/>
              <a:gd name="T20" fmla="*/ 28 w 139"/>
              <a:gd name="T21" fmla="*/ 69 h 138"/>
              <a:gd name="T22" fmla="*/ 29 w 139"/>
              <a:gd name="T23" fmla="*/ 70 h 138"/>
              <a:gd name="T24" fmla="*/ 109 w 139"/>
              <a:gd name="T25" fmla="*/ 70 h 138"/>
              <a:gd name="T26" fmla="*/ 111 w 139"/>
              <a:gd name="T27" fmla="*/ 69 h 138"/>
              <a:gd name="T28" fmla="*/ 111 w 139"/>
              <a:gd name="T29" fmla="*/ 63 h 138"/>
              <a:gd name="T30" fmla="*/ 28 w 139"/>
              <a:gd name="T31" fmla="*/ 63 h 138"/>
              <a:gd name="T32" fmla="*/ 28 w 139"/>
              <a:gd name="T33" fmla="*/ 69 h 138"/>
              <a:gd name="T34" fmla="*/ 135 w 139"/>
              <a:gd name="T35" fmla="*/ 44 h 138"/>
              <a:gd name="T36" fmla="*/ 74 w 139"/>
              <a:gd name="T37" fmla="*/ 2 h 138"/>
              <a:gd name="T38" fmla="*/ 64 w 139"/>
              <a:gd name="T39" fmla="*/ 2 h 138"/>
              <a:gd name="T40" fmla="*/ 4 w 139"/>
              <a:gd name="T41" fmla="*/ 44 h 138"/>
              <a:gd name="T42" fmla="*/ 0 w 139"/>
              <a:gd name="T43" fmla="*/ 51 h 138"/>
              <a:gd name="T44" fmla="*/ 0 w 139"/>
              <a:gd name="T45" fmla="*/ 129 h 138"/>
              <a:gd name="T46" fmla="*/ 8 w 139"/>
              <a:gd name="T47" fmla="*/ 138 h 138"/>
              <a:gd name="T48" fmla="*/ 130 w 139"/>
              <a:gd name="T49" fmla="*/ 138 h 138"/>
              <a:gd name="T50" fmla="*/ 139 w 139"/>
              <a:gd name="T51" fmla="*/ 129 h 138"/>
              <a:gd name="T52" fmla="*/ 139 w 139"/>
              <a:gd name="T53" fmla="*/ 51 h 138"/>
              <a:gd name="T54" fmla="*/ 135 w 139"/>
              <a:gd name="T55" fmla="*/ 44 h 138"/>
              <a:gd name="T56" fmla="*/ 130 w 139"/>
              <a:gd name="T57" fmla="*/ 63 h 138"/>
              <a:gd name="T58" fmla="*/ 69 w 139"/>
              <a:gd name="T59" fmla="*/ 104 h 138"/>
              <a:gd name="T60" fmla="*/ 9 w 139"/>
              <a:gd name="T61" fmla="*/ 63 h 138"/>
              <a:gd name="T62" fmla="*/ 9 w 139"/>
              <a:gd name="T63" fmla="*/ 55 h 138"/>
              <a:gd name="T64" fmla="*/ 13 w 139"/>
              <a:gd name="T65" fmla="*/ 50 h 138"/>
              <a:gd name="T66" fmla="*/ 125 w 139"/>
              <a:gd name="T67" fmla="*/ 50 h 138"/>
              <a:gd name="T68" fmla="*/ 130 w 139"/>
              <a:gd name="T69" fmla="*/ 55 h 138"/>
              <a:gd name="T70" fmla="*/ 130 w 139"/>
              <a:gd name="T71" fmla="*/ 6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" h="138">
                <a:moveTo>
                  <a:pt x="68" y="96"/>
                </a:moveTo>
                <a:cubicBezTo>
                  <a:pt x="70" y="96"/>
                  <a:pt x="70" y="96"/>
                  <a:pt x="70" y="96"/>
                </a:cubicBezTo>
                <a:cubicBezTo>
                  <a:pt x="80" y="89"/>
                  <a:pt x="80" y="89"/>
                  <a:pt x="80" y="89"/>
                </a:cubicBezTo>
                <a:cubicBezTo>
                  <a:pt x="58" y="89"/>
                  <a:pt x="58" y="89"/>
                  <a:pt x="58" y="89"/>
                </a:cubicBezTo>
                <a:lnTo>
                  <a:pt x="68" y="96"/>
                </a:lnTo>
                <a:close/>
                <a:moveTo>
                  <a:pt x="49" y="83"/>
                </a:moveTo>
                <a:cubicBezTo>
                  <a:pt x="90" y="83"/>
                  <a:pt x="90" y="83"/>
                  <a:pt x="90" y="83"/>
                </a:cubicBezTo>
                <a:cubicBezTo>
                  <a:pt x="99" y="76"/>
                  <a:pt x="99" y="76"/>
                  <a:pt x="99" y="76"/>
                </a:cubicBezTo>
                <a:cubicBezTo>
                  <a:pt x="39" y="76"/>
                  <a:pt x="39" y="76"/>
                  <a:pt x="39" y="76"/>
                </a:cubicBezTo>
                <a:lnTo>
                  <a:pt x="49" y="83"/>
                </a:lnTo>
                <a:close/>
                <a:moveTo>
                  <a:pt x="28" y="69"/>
                </a:moveTo>
                <a:cubicBezTo>
                  <a:pt x="29" y="70"/>
                  <a:pt x="29" y="70"/>
                  <a:pt x="29" y="70"/>
                </a:cubicBezTo>
                <a:cubicBezTo>
                  <a:pt x="109" y="70"/>
                  <a:pt x="109" y="70"/>
                  <a:pt x="109" y="70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63"/>
                  <a:pt x="111" y="63"/>
                  <a:pt x="111" y="6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9"/>
                </a:lnTo>
                <a:close/>
                <a:moveTo>
                  <a:pt x="135" y="44"/>
                </a:moveTo>
                <a:cubicBezTo>
                  <a:pt x="74" y="2"/>
                  <a:pt x="74" y="2"/>
                  <a:pt x="74" y="2"/>
                </a:cubicBezTo>
                <a:cubicBezTo>
                  <a:pt x="71" y="0"/>
                  <a:pt x="67" y="0"/>
                  <a:pt x="64" y="2"/>
                </a:cubicBezTo>
                <a:cubicBezTo>
                  <a:pt x="4" y="44"/>
                  <a:pt x="4" y="44"/>
                  <a:pt x="4" y="44"/>
                </a:cubicBezTo>
                <a:cubicBezTo>
                  <a:pt x="1" y="45"/>
                  <a:pt x="0" y="48"/>
                  <a:pt x="0" y="51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4"/>
                  <a:pt x="4" y="138"/>
                  <a:pt x="8" y="138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35" y="138"/>
                  <a:pt x="139" y="134"/>
                  <a:pt x="139" y="129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39" y="48"/>
                  <a:pt x="137" y="45"/>
                  <a:pt x="135" y="44"/>
                </a:cubicBezTo>
                <a:close/>
                <a:moveTo>
                  <a:pt x="130" y="63"/>
                </a:moveTo>
                <a:cubicBezTo>
                  <a:pt x="69" y="104"/>
                  <a:pt x="69" y="104"/>
                  <a:pt x="69" y="104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11" y="50"/>
                  <a:pt x="13" y="5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8" y="50"/>
                  <a:pt x="130" y="52"/>
                  <a:pt x="130" y="55"/>
                </a:cubicBezTo>
                <a:lnTo>
                  <a:pt x="130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526043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>
                <a:ea typeface="宋体" panose="02010600030101010101" pitchFamily="2" charset="-122"/>
              </a:rPr>
              <a:t>学生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42938" y="1768999"/>
            <a:ext cx="1765300" cy="1031192"/>
            <a:chOff x="611188" y="1768999"/>
            <a:chExt cx="1765300" cy="1031192"/>
          </a:xfrm>
        </p:grpSpPr>
        <p:sp>
          <p:nvSpPr>
            <p:cNvPr id="8" name="TextBox 7"/>
            <p:cNvSpPr txBox="1"/>
            <p:nvPr/>
          </p:nvSpPr>
          <p:spPr>
            <a:xfrm>
              <a:off x="611188" y="2192332"/>
              <a:ext cx="1765300" cy="6078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在搜索框中根据</a:t>
              </a:r>
              <a:r>
                <a:rPr lang="en-US" sz="1400" dirty="0" err="1">
                  <a:solidFill>
                    <a:schemeClr val="bg2"/>
                  </a:solidFill>
                </a:rPr>
                <a:t>条件筛选或搜索姓名账号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11188" y="2116131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1188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1629" y="4998336"/>
            <a:ext cx="1605350" cy="1715995"/>
            <a:chOff x="2663825" y="1768999"/>
            <a:chExt cx="1765300" cy="1715995"/>
          </a:xfrm>
        </p:grpSpPr>
        <p:sp>
          <p:nvSpPr>
            <p:cNvPr id="12" name="TextBox 11"/>
            <p:cNvSpPr txBox="1"/>
            <p:nvPr/>
          </p:nvSpPr>
          <p:spPr>
            <a:xfrm>
              <a:off x="2663825" y="2192332"/>
              <a:ext cx="17653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查看导师的个人</a:t>
              </a:r>
              <a:r>
                <a:rPr lang="zh-CN" altLang="en-US" sz="1400" dirty="0">
                  <a:solidFill>
                    <a:schemeClr val="bg2"/>
                  </a:solidFill>
                </a:rPr>
                <a:t>介绍</a:t>
              </a:r>
              <a:r>
                <a:rPr lang="en-US" sz="1400" dirty="0">
                  <a:solidFill>
                    <a:schemeClr val="bg2"/>
                  </a:solidFill>
                </a:rPr>
                <a:t>学生的评价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提出的</a:t>
              </a:r>
              <a:r>
                <a:rPr lang="en-US" sz="1400" dirty="0">
                  <a:solidFill>
                    <a:schemeClr val="bg2"/>
                  </a:solidFill>
                </a:rPr>
                <a:t>要求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……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63825" y="2116131"/>
              <a:ext cx="180000" cy="0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63825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828" y="1800492"/>
            <a:ext cx="1183926" cy="1069708"/>
            <a:chOff x="4716463" y="1768999"/>
            <a:chExt cx="1765300" cy="1069597"/>
          </a:xfrm>
        </p:grpSpPr>
        <p:sp>
          <p:nvSpPr>
            <p:cNvPr id="16" name="TextBox 15"/>
            <p:cNvSpPr txBox="1"/>
            <p:nvPr/>
          </p:nvSpPr>
          <p:spPr>
            <a:xfrm>
              <a:off x="4716463" y="2192332"/>
              <a:ext cx="1765300" cy="6462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选择班级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进行</a:t>
              </a:r>
              <a:r>
                <a:rPr lang="en-US" sz="1400" dirty="0" err="1">
                  <a:solidFill>
                    <a:schemeClr val="bg2"/>
                  </a:solidFill>
                </a:rPr>
                <a:t>考核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16463" y="2116131"/>
              <a:ext cx="180000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16463" y="1768999"/>
              <a:ext cx="1765300" cy="245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Step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27048" y="4998085"/>
            <a:ext cx="1648958" cy="1362146"/>
            <a:chOff x="6767513" y="1768999"/>
            <a:chExt cx="1765300" cy="1362146"/>
          </a:xfrm>
        </p:grpSpPr>
        <p:sp>
          <p:nvSpPr>
            <p:cNvPr id="20" name="TextBox 19"/>
            <p:cNvSpPr txBox="1"/>
            <p:nvPr/>
          </p:nvSpPr>
          <p:spPr>
            <a:xfrm>
              <a:off x="6767513" y="2305278"/>
              <a:ext cx="1765300" cy="8258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咨询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申请组队</a:t>
              </a:r>
              <a:endParaRPr lang="en-US" altLang="zh-CN" sz="1400" dirty="0">
                <a:solidFill>
                  <a:schemeClr val="bg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参加班级讨论。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67513" y="2116131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67513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96095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搜索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5389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了解详情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6358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导师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7064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申请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51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25"/>
          <p:cNvSpPr>
            <a:spLocks noEditPoints="1"/>
          </p:cNvSpPr>
          <p:nvPr/>
        </p:nvSpPr>
        <p:spPr bwMode="auto">
          <a:xfrm>
            <a:off x="1347788" y="1736725"/>
            <a:ext cx="6423025" cy="4514850"/>
          </a:xfrm>
          <a:custGeom>
            <a:avLst/>
            <a:gdLst>
              <a:gd name="T0" fmla="*/ 1012 w 2024"/>
              <a:gd name="T1" fmla="*/ 1422 h 1422"/>
              <a:gd name="T2" fmla="*/ 299 w 2024"/>
              <a:gd name="T3" fmla="*/ 1216 h 1422"/>
              <a:gd name="T4" fmla="*/ 0 w 2024"/>
              <a:gd name="T5" fmla="*/ 711 h 1422"/>
              <a:gd name="T6" fmla="*/ 299 w 2024"/>
              <a:gd name="T7" fmla="*/ 206 h 1422"/>
              <a:gd name="T8" fmla="*/ 1012 w 2024"/>
              <a:gd name="T9" fmla="*/ 0 h 1422"/>
              <a:gd name="T10" fmla="*/ 1725 w 2024"/>
              <a:gd name="T11" fmla="*/ 206 h 1422"/>
              <a:gd name="T12" fmla="*/ 2024 w 2024"/>
              <a:gd name="T13" fmla="*/ 711 h 1422"/>
              <a:gd name="T14" fmla="*/ 1725 w 2024"/>
              <a:gd name="T15" fmla="*/ 1216 h 1422"/>
              <a:gd name="T16" fmla="*/ 1012 w 2024"/>
              <a:gd name="T17" fmla="*/ 1422 h 1422"/>
              <a:gd name="T18" fmla="*/ 1012 w 2024"/>
              <a:gd name="T19" fmla="*/ 40 h 1422"/>
              <a:gd name="T20" fmla="*/ 40 w 2024"/>
              <a:gd name="T21" fmla="*/ 711 h 1422"/>
              <a:gd name="T22" fmla="*/ 1012 w 2024"/>
              <a:gd name="T23" fmla="*/ 1382 h 1422"/>
              <a:gd name="T24" fmla="*/ 1984 w 2024"/>
              <a:gd name="T25" fmla="*/ 711 h 1422"/>
              <a:gd name="T26" fmla="*/ 1012 w 2024"/>
              <a:gd name="T27" fmla="*/ 4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4" h="1422">
                <a:moveTo>
                  <a:pt x="1012" y="1422"/>
                </a:moveTo>
                <a:cubicBezTo>
                  <a:pt x="743" y="1422"/>
                  <a:pt x="490" y="1349"/>
                  <a:pt x="299" y="1216"/>
                </a:cubicBezTo>
                <a:cubicBezTo>
                  <a:pt x="106" y="1082"/>
                  <a:pt x="0" y="902"/>
                  <a:pt x="0" y="711"/>
                </a:cubicBezTo>
                <a:cubicBezTo>
                  <a:pt x="0" y="520"/>
                  <a:pt x="106" y="340"/>
                  <a:pt x="299" y="206"/>
                </a:cubicBezTo>
                <a:cubicBezTo>
                  <a:pt x="490" y="73"/>
                  <a:pt x="743" y="0"/>
                  <a:pt x="1012" y="0"/>
                </a:cubicBezTo>
                <a:cubicBezTo>
                  <a:pt x="1281" y="0"/>
                  <a:pt x="1534" y="73"/>
                  <a:pt x="1725" y="206"/>
                </a:cubicBezTo>
                <a:cubicBezTo>
                  <a:pt x="1918" y="340"/>
                  <a:pt x="2024" y="520"/>
                  <a:pt x="2024" y="711"/>
                </a:cubicBezTo>
                <a:cubicBezTo>
                  <a:pt x="2024" y="902"/>
                  <a:pt x="1918" y="1082"/>
                  <a:pt x="1725" y="1216"/>
                </a:cubicBezTo>
                <a:cubicBezTo>
                  <a:pt x="1534" y="1349"/>
                  <a:pt x="1281" y="1422"/>
                  <a:pt x="1012" y="1422"/>
                </a:cubicBezTo>
                <a:close/>
                <a:moveTo>
                  <a:pt x="1012" y="40"/>
                </a:moveTo>
                <a:cubicBezTo>
                  <a:pt x="476" y="40"/>
                  <a:pt x="40" y="341"/>
                  <a:pt x="40" y="711"/>
                </a:cubicBezTo>
                <a:cubicBezTo>
                  <a:pt x="40" y="1081"/>
                  <a:pt x="476" y="1382"/>
                  <a:pt x="1012" y="1382"/>
                </a:cubicBezTo>
                <a:cubicBezTo>
                  <a:pt x="1548" y="1382"/>
                  <a:pt x="1984" y="1081"/>
                  <a:pt x="1984" y="711"/>
                </a:cubicBezTo>
                <a:cubicBezTo>
                  <a:pt x="1984" y="341"/>
                  <a:pt x="1548" y="40"/>
                  <a:pt x="1012" y="4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26"/>
          <p:cNvSpPr>
            <a:spLocks noEditPoints="1"/>
          </p:cNvSpPr>
          <p:nvPr/>
        </p:nvSpPr>
        <p:spPr bwMode="auto">
          <a:xfrm>
            <a:off x="2606676" y="2800865"/>
            <a:ext cx="3905250" cy="2386570"/>
          </a:xfrm>
          <a:custGeom>
            <a:avLst/>
            <a:gdLst>
              <a:gd name="T0" fmla="*/ 615 w 1230"/>
              <a:gd name="T1" fmla="*/ 870 h 870"/>
              <a:gd name="T2" fmla="*/ 182 w 1230"/>
              <a:gd name="T3" fmla="*/ 745 h 870"/>
              <a:gd name="T4" fmla="*/ 0 w 1230"/>
              <a:gd name="T5" fmla="*/ 435 h 870"/>
              <a:gd name="T6" fmla="*/ 182 w 1230"/>
              <a:gd name="T7" fmla="*/ 125 h 870"/>
              <a:gd name="T8" fmla="*/ 615 w 1230"/>
              <a:gd name="T9" fmla="*/ 0 h 870"/>
              <a:gd name="T10" fmla="*/ 1047 w 1230"/>
              <a:gd name="T11" fmla="*/ 125 h 870"/>
              <a:gd name="T12" fmla="*/ 1230 w 1230"/>
              <a:gd name="T13" fmla="*/ 435 h 870"/>
              <a:gd name="T14" fmla="*/ 1047 w 1230"/>
              <a:gd name="T15" fmla="*/ 745 h 870"/>
              <a:gd name="T16" fmla="*/ 615 w 1230"/>
              <a:gd name="T17" fmla="*/ 870 h 870"/>
              <a:gd name="T18" fmla="*/ 615 w 1230"/>
              <a:gd name="T19" fmla="*/ 40 h 870"/>
              <a:gd name="T20" fmla="*/ 40 w 1230"/>
              <a:gd name="T21" fmla="*/ 435 h 870"/>
              <a:gd name="T22" fmla="*/ 615 w 1230"/>
              <a:gd name="T23" fmla="*/ 830 h 870"/>
              <a:gd name="T24" fmla="*/ 1190 w 1230"/>
              <a:gd name="T25" fmla="*/ 435 h 870"/>
              <a:gd name="T26" fmla="*/ 615 w 1230"/>
              <a:gd name="T27" fmla="*/ 4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0" h="870">
                <a:moveTo>
                  <a:pt x="615" y="870"/>
                </a:moveTo>
                <a:cubicBezTo>
                  <a:pt x="452" y="870"/>
                  <a:pt x="298" y="825"/>
                  <a:pt x="182" y="745"/>
                </a:cubicBezTo>
                <a:cubicBezTo>
                  <a:pt x="64" y="662"/>
                  <a:pt x="0" y="552"/>
                  <a:pt x="0" y="435"/>
                </a:cubicBezTo>
                <a:cubicBezTo>
                  <a:pt x="0" y="317"/>
                  <a:pt x="64" y="208"/>
                  <a:pt x="182" y="125"/>
                </a:cubicBezTo>
                <a:cubicBezTo>
                  <a:pt x="298" y="45"/>
                  <a:pt x="452" y="0"/>
                  <a:pt x="615" y="0"/>
                </a:cubicBezTo>
                <a:cubicBezTo>
                  <a:pt x="778" y="0"/>
                  <a:pt x="932" y="45"/>
                  <a:pt x="1047" y="125"/>
                </a:cubicBezTo>
                <a:cubicBezTo>
                  <a:pt x="1165" y="208"/>
                  <a:pt x="1230" y="317"/>
                  <a:pt x="1230" y="435"/>
                </a:cubicBezTo>
                <a:cubicBezTo>
                  <a:pt x="1230" y="552"/>
                  <a:pt x="1165" y="662"/>
                  <a:pt x="1047" y="745"/>
                </a:cubicBezTo>
                <a:cubicBezTo>
                  <a:pt x="932" y="825"/>
                  <a:pt x="778" y="870"/>
                  <a:pt x="615" y="870"/>
                </a:cubicBezTo>
                <a:close/>
                <a:moveTo>
                  <a:pt x="615" y="40"/>
                </a:moveTo>
                <a:cubicBezTo>
                  <a:pt x="298" y="40"/>
                  <a:pt x="40" y="217"/>
                  <a:pt x="40" y="435"/>
                </a:cubicBezTo>
                <a:cubicBezTo>
                  <a:pt x="40" y="653"/>
                  <a:pt x="298" y="830"/>
                  <a:pt x="615" y="830"/>
                </a:cubicBezTo>
                <a:cubicBezTo>
                  <a:pt x="932" y="830"/>
                  <a:pt x="1190" y="653"/>
                  <a:pt x="1190" y="435"/>
                </a:cubicBezTo>
                <a:cubicBezTo>
                  <a:pt x="1190" y="217"/>
                  <a:pt x="932" y="40"/>
                  <a:pt x="615" y="4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27"/>
          <p:cNvSpPr>
            <a:spLocks noEditPoints="1"/>
          </p:cNvSpPr>
          <p:nvPr/>
        </p:nvSpPr>
        <p:spPr bwMode="auto">
          <a:xfrm>
            <a:off x="1976438" y="2174875"/>
            <a:ext cx="5165725" cy="3638550"/>
          </a:xfrm>
          <a:custGeom>
            <a:avLst/>
            <a:gdLst>
              <a:gd name="T0" fmla="*/ 814 w 1628"/>
              <a:gd name="T1" fmla="*/ 1146 h 1146"/>
              <a:gd name="T2" fmla="*/ 241 w 1628"/>
              <a:gd name="T3" fmla="*/ 980 h 1146"/>
              <a:gd name="T4" fmla="*/ 0 w 1628"/>
              <a:gd name="T5" fmla="*/ 573 h 1146"/>
              <a:gd name="T6" fmla="*/ 241 w 1628"/>
              <a:gd name="T7" fmla="*/ 166 h 1146"/>
              <a:gd name="T8" fmla="*/ 814 w 1628"/>
              <a:gd name="T9" fmla="*/ 0 h 1146"/>
              <a:gd name="T10" fmla="*/ 1387 w 1628"/>
              <a:gd name="T11" fmla="*/ 166 h 1146"/>
              <a:gd name="T12" fmla="*/ 1628 w 1628"/>
              <a:gd name="T13" fmla="*/ 573 h 1146"/>
              <a:gd name="T14" fmla="*/ 1387 w 1628"/>
              <a:gd name="T15" fmla="*/ 980 h 1146"/>
              <a:gd name="T16" fmla="*/ 814 w 1628"/>
              <a:gd name="T17" fmla="*/ 1146 h 1146"/>
              <a:gd name="T18" fmla="*/ 814 w 1628"/>
              <a:gd name="T19" fmla="*/ 40 h 1146"/>
              <a:gd name="T20" fmla="*/ 40 w 1628"/>
              <a:gd name="T21" fmla="*/ 573 h 1146"/>
              <a:gd name="T22" fmla="*/ 814 w 1628"/>
              <a:gd name="T23" fmla="*/ 1106 h 1146"/>
              <a:gd name="T24" fmla="*/ 1588 w 1628"/>
              <a:gd name="T25" fmla="*/ 573 h 1146"/>
              <a:gd name="T26" fmla="*/ 814 w 1628"/>
              <a:gd name="T27" fmla="*/ 4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8" h="1146">
                <a:moveTo>
                  <a:pt x="814" y="1146"/>
                </a:moveTo>
                <a:cubicBezTo>
                  <a:pt x="598" y="1146"/>
                  <a:pt x="394" y="1087"/>
                  <a:pt x="241" y="980"/>
                </a:cubicBezTo>
                <a:cubicBezTo>
                  <a:pt x="86" y="872"/>
                  <a:pt x="0" y="727"/>
                  <a:pt x="0" y="573"/>
                </a:cubicBezTo>
                <a:cubicBezTo>
                  <a:pt x="0" y="419"/>
                  <a:pt x="86" y="274"/>
                  <a:pt x="241" y="166"/>
                </a:cubicBezTo>
                <a:cubicBezTo>
                  <a:pt x="394" y="59"/>
                  <a:pt x="598" y="0"/>
                  <a:pt x="814" y="0"/>
                </a:cubicBezTo>
                <a:cubicBezTo>
                  <a:pt x="1030" y="0"/>
                  <a:pt x="1233" y="59"/>
                  <a:pt x="1387" y="166"/>
                </a:cubicBezTo>
                <a:cubicBezTo>
                  <a:pt x="1542" y="274"/>
                  <a:pt x="1628" y="419"/>
                  <a:pt x="1628" y="573"/>
                </a:cubicBezTo>
                <a:cubicBezTo>
                  <a:pt x="1628" y="727"/>
                  <a:pt x="1542" y="872"/>
                  <a:pt x="1387" y="980"/>
                </a:cubicBezTo>
                <a:cubicBezTo>
                  <a:pt x="1233" y="1087"/>
                  <a:pt x="1030" y="1146"/>
                  <a:pt x="814" y="1146"/>
                </a:cubicBezTo>
                <a:close/>
                <a:moveTo>
                  <a:pt x="814" y="40"/>
                </a:moveTo>
                <a:cubicBezTo>
                  <a:pt x="387" y="40"/>
                  <a:pt x="40" y="279"/>
                  <a:pt x="40" y="573"/>
                </a:cubicBezTo>
                <a:cubicBezTo>
                  <a:pt x="40" y="867"/>
                  <a:pt x="387" y="1106"/>
                  <a:pt x="814" y="1106"/>
                </a:cubicBezTo>
                <a:cubicBezTo>
                  <a:pt x="1241" y="1106"/>
                  <a:pt x="1588" y="867"/>
                  <a:pt x="1588" y="573"/>
                </a:cubicBezTo>
                <a:cubicBezTo>
                  <a:pt x="1588" y="279"/>
                  <a:pt x="1241" y="40"/>
                  <a:pt x="814" y="4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28"/>
          <p:cNvSpPr/>
          <p:nvPr/>
        </p:nvSpPr>
        <p:spPr bwMode="auto">
          <a:xfrm>
            <a:off x="7793038" y="24193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391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29"/>
          <p:cNvSpPr/>
          <p:nvPr/>
        </p:nvSpPr>
        <p:spPr bwMode="auto">
          <a:xfrm>
            <a:off x="3333751" y="2371725"/>
            <a:ext cx="2447925" cy="3203575"/>
          </a:xfrm>
          <a:custGeom>
            <a:avLst/>
            <a:gdLst>
              <a:gd name="T0" fmla="*/ 771 w 771"/>
              <a:gd name="T1" fmla="*/ 953 h 1009"/>
              <a:gd name="T2" fmla="*/ 715 w 771"/>
              <a:gd name="T3" fmla="*/ 1009 h 1009"/>
              <a:gd name="T4" fmla="*/ 57 w 771"/>
              <a:gd name="T5" fmla="*/ 1009 h 1009"/>
              <a:gd name="T6" fmla="*/ 0 w 771"/>
              <a:gd name="T7" fmla="*/ 953 h 1009"/>
              <a:gd name="T8" fmla="*/ 0 w 771"/>
              <a:gd name="T9" fmla="*/ 57 h 1009"/>
              <a:gd name="T10" fmla="*/ 57 w 771"/>
              <a:gd name="T11" fmla="*/ 0 h 1009"/>
              <a:gd name="T12" fmla="*/ 715 w 771"/>
              <a:gd name="T13" fmla="*/ 0 h 1009"/>
              <a:gd name="T14" fmla="*/ 771 w 771"/>
              <a:gd name="T15" fmla="*/ 57 h 1009"/>
              <a:gd name="T16" fmla="*/ 771 w 771"/>
              <a:gd name="T17" fmla="*/ 95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1" h="1009">
                <a:moveTo>
                  <a:pt x="771" y="953"/>
                </a:moveTo>
                <a:cubicBezTo>
                  <a:pt x="771" y="984"/>
                  <a:pt x="746" y="1009"/>
                  <a:pt x="715" y="1009"/>
                </a:cubicBezTo>
                <a:cubicBezTo>
                  <a:pt x="57" y="1009"/>
                  <a:pt x="57" y="1009"/>
                  <a:pt x="57" y="1009"/>
                </a:cubicBezTo>
                <a:cubicBezTo>
                  <a:pt x="26" y="1009"/>
                  <a:pt x="0" y="984"/>
                  <a:pt x="0" y="953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46" y="0"/>
                  <a:pt x="771" y="26"/>
                  <a:pt x="771" y="57"/>
                </a:cubicBezTo>
                <a:lnTo>
                  <a:pt x="771" y="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30"/>
          <p:cNvSpPr/>
          <p:nvPr/>
        </p:nvSpPr>
        <p:spPr bwMode="auto">
          <a:xfrm>
            <a:off x="3441701" y="2479675"/>
            <a:ext cx="2232025" cy="2190750"/>
          </a:xfrm>
          <a:custGeom>
            <a:avLst/>
            <a:gdLst>
              <a:gd name="T0" fmla="*/ 703 w 703"/>
              <a:gd name="T1" fmla="*/ 661 h 690"/>
              <a:gd name="T2" fmla="*/ 675 w 703"/>
              <a:gd name="T3" fmla="*/ 690 h 690"/>
              <a:gd name="T4" fmla="*/ 29 w 703"/>
              <a:gd name="T5" fmla="*/ 690 h 690"/>
              <a:gd name="T6" fmla="*/ 0 w 703"/>
              <a:gd name="T7" fmla="*/ 661 h 690"/>
              <a:gd name="T8" fmla="*/ 0 w 703"/>
              <a:gd name="T9" fmla="*/ 29 h 690"/>
              <a:gd name="T10" fmla="*/ 29 w 703"/>
              <a:gd name="T11" fmla="*/ 0 h 690"/>
              <a:gd name="T12" fmla="*/ 675 w 703"/>
              <a:gd name="T13" fmla="*/ 0 h 690"/>
              <a:gd name="T14" fmla="*/ 703 w 703"/>
              <a:gd name="T15" fmla="*/ 29 h 690"/>
              <a:gd name="T16" fmla="*/ 703 w 703"/>
              <a:gd name="T17" fmla="*/ 661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3" h="690">
                <a:moveTo>
                  <a:pt x="703" y="661"/>
                </a:moveTo>
                <a:cubicBezTo>
                  <a:pt x="703" y="677"/>
                  <a:pt x="691" y="690"/>
                  <a:pt x="675" y="690"/>
                </a:cubicBezTo>
                <a:cubicBezTo>
                  <a:pt x="29" y="690"/>
                  <a:pt x="29" y="690"/>
                  <a:pt x="29" y="690"/>
                </a:cubicBezTo>
                <a:cubicBezTo>
                  <a:pt x="13" y="690"/>
                  <a:pt x="0" y="677"/>
                  <a:pt x="0" y="661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3" y="13"/>
                  <a:pt x="703" y="29"/>
                </a:cubicBezTo>
                <a:lnTo>
                  <a:pt x="703" y="6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31"/>
          <p:cNvSpPr/>
          <p:nvPr/>
        </p:nvSpPr>
        <p:spPr bwMode="auto">
          <a:xfrm>
            <a:off x="6213476" y="2403475"/>
            <a:ext cx="2195513" cy="3143250"/>
          </a:xfrm>
          <a:custGeom>
            <a:avLst/>
            <a:gdLst>
              <a:gd name="T0" fmla="*/ 692 w 692"/>
              <a:gd name="T1" fmla="*/ 125 h 990"/>
              <a:gd name="T2" fmla="*/ 692 w 692"/>
              <a:gd name="T3" fmla="*/ 850 h 990"/>
              <a:gd name="T4" fmla="*/ 661 w 692"/>
              <a:gd name="T5" fmla="*/ 900 h 990"/>
              <a:gd name="T6" fmla="*/ 505 w 692"/>
              <a:gd name="T7" fmla="*/ 981 h 990"/>
              <a:gd name="T8" fmla="*/ 467 w 692"/>
              <a:gd name="T9" fmla="*/ 988 h 990"/>
              <a:gd name="T10" fmla="*/ 47 w 692"/>
              <a:gd name="T11" fmla="*/ 917 h 990"/>
              <a:gd name="T12" fmla="*/ 0 w 692"/>
              <a:gd name="T13" fmla="*/ 861 h 990"/>
              <a:gd name="T14" fmla="*/ 0 w 692"/>
              <a:gd name="T15" fmla="*/ 129 h 990"/>
              <a:gd name="T16" fmla="*/ 47 w 692"/>
              <a:gd name="T17" fmla="*/ 73 h 990"/>
              <a:gd name="T18" fmla="*/ 467 w 692"/>
              <a:gd name="T19" fmla="*/ 1 h 990"/>
              <a:gd name="T20" fmla="*/ 498 w 692"/>
              <a:gd name="T21" fmla="*/ 5 h 990"/>
              <a:gd name="T22" fmla="*/ 498 w 692"/>
              <a:gd name="T23" fmla="*/ 5 h 990"/>
              <a:gd name="T24" fmla="*/ 498 w 692"/>
              <a:gd name="T25" fmla="*/ 5 h 990"/>
              <a:gd name="T26" fmla="*/ 658 w 692"/>
              <a:gd name="T27" fmla="*/ 73 h 990"/>
              <a:gd name="T28" fmla="*/ 692 w 692"/>
              <a:gd name="T29" fmla="*/ 125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2" h="990">
                <a:moveTo>
                  <a:pt x="692" y="125"/>
                </a:moveTo>
                <a:cubicBezTo>
                  <a:pt x="692" y="850"/>
                  <a:pt x="692" y="850"/>
                  <a:pt x="692" y="850"/>
                </a:cubicBezTo>
                <a:cubicBezTo>
                  <a:pt x="692" y="871"/>
                  <a:pt x="680" y="890"/>
                  <a:pt x="661" y="900"/>
                </a:cubicBezTo>
                <a:cubicBezTo>
                  <a:pt x="505" y="981"/>
                  <a:pt x="505" y="981"/>
                  <a:pt x="505" y="981"/>
                </a:cubicBezTo>
                <a:cubicBezTo>
                  <a:pt x="494" y="988"/>
                  <a:pt x="480" y="990"/>
                  <a:pt x="467" y="988"/>
                </a:cubicBezTo>
                <a:cubicBezTo>
                  <a:pt x="47" y="917"/>
                  <a:pt x="47" y="917"/>
                  <a:pt x="47" y="917"/>
                </a:cubicBezTo>
                <a:cubicBezTo>
                  <a:pt x="20" y="912"/>
                  <a:pt x="0" y="888"/>
                  <a:pt x="0" y="861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01"/>
                  <a:pt x="20" y="77"/>
                  <a:pt x="47" y="73"/>
                </a:cubicBezTo>
                <a:cubicBezTo>
                  <a:pt x="467" y="1"/>
                  <a:pt x="467" y="1"/>
                  <a:pt x="467" y="1"/>
                </a:cubicBezTo>
                <a:cubicBezTo>
                  <a:pt x="478" y="0"/>
                  <a:pt x="488" y="1"/>
                  <a:pt x="498" y="5"/>
                </a:cubicBezTo>
                <a:cubicBezTo>
                  <a:pt x="498" y="5"/>
                  <a:pt x="498" y="5"/>
                  <a:pt x="498" y="5"/>
                </a:cubicBezTo>
                <a:cubicBezTo>
                  <a:pt x="498" y="5"/>
                  <a:pt x="498" y="5"/>
                  <a:pt x="498" y="5"/>
                </a:cubicBezTo>
                <a:cubicBezTo>
                  <a:pt x="658" y="73"/>
                  <a:pt x="658" y="73"/>
                  <a:pt x="658" y="73"/>
                </a:cubicBezTo>
                <a:cubicBezTo>
                  <a:pt x="679" y="82"/>
                  <a:pt x="692" y="102"/>
                  <a:pt x="692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132"/>
          <p:cNvSpPr/>
          <p:nvPr/>
        </p:nvSpPr>
        <p:spPr bwMode="auto">
          <a:xfrm>
            <a:off x="6289676" y="2492375"/>
            <a:ext cx="1541463" cy="2171700"/>
          </a:xfrm>
          <a:custGeom>
            <a:avLst/>
            <a:gdLst>
              <a:gd name="T0" fmla="*/ 486 w 486"/>
              <a:gd name="T1" fmla="*/ 655 h 684"/>
              <a:gd name="T2" fmla="*/ 477 w 486"/>
              <a:gd name="T3" fmla="*/ 676 h 684"/>
              <a:gd name="T4" fmla="*/ 455 w 486"/>
              <a:gd name="T5" fmla="*/ 683 h 684"/>
              <a:gd name="T6" fmla="*/ 26 w 486"/>
              <a:gd name="T7" fmla="*/ 649 h 684"/>
              <a:gd name="T8" fmla="*/ 0 w 486"/>
              <a:gd name="T9" fmla="*/ 621 h 684"/>
              <a:gd name="T10" fmla="*/ 0 w 486"/>
              <a:gd name="T11" fmla="*/ 102 h 684"/>
              <a:gd name="T12" fmla="*/ 23 w 486"/>
              <a:gd name="T13" fmla="*/ 74 h 684"/>
              <a:gd name="T14" fmla="*/ 453 w 486"/>
              <a:gd name="T15" fmla="*/ 2 h 684"/>
              <a:gd name="T16" fmla="*/ 476 w 486"/>
              <a:gd name="T17" fmla="*/ 8 h 684"/>
              <a:gd name="T18" fmla="*/ 486 w 486"/>
              <a:gd name="T19" fmla="*/ 30 h 684"/>
              <a:gd name="T20" fmla="*/ 486 w 486"/>
              <a:gd name="T21" fmla="*/ 6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684">
                <a:moveTo>
                  <a:pt x="486" y="655"/>
                </a:moveTo>
                <a:cubicBezTo>
                  <a:pt x="486" y="663"/>
                  <a:pt x="482" y="670"/>
                  <a:pt x="477" y="676"/>
                </a:cubicBezTo>
                <a:cubicBezTo>
                  <a:pt x="471" y="681"/>
                  <a:pt x="463" y="684"/>
                  <a:pt x="455" y="683"/>
                </a:cubicBezTo>
                <a:cubicBezTo>
                  <a:pt x="26" y="649"/>
                  <a:pt x="26" y="649"/>
                  <a:pt x="26" y="649"/>
                </a:cubicBezTo>
                <a:cubicBezTo>
                  <a:pt x="11" y="648"/>
                  <a:pt x="0" y="636"/>
                  <a:pt x="0" y="621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88"/>
                  <a:pt x="10" y="76"/>
                  <a:pt x="23" y="74"/>
                </a:cubicBezTo>
                <a:cubicBezTo>
                  <a:pt x="453" y="2"/>
                  <a:pt x="453" y="2"/>
                  <a:pt x="453" y="2"/>
                </a:cubicBezTo>
                <a:cubicBezTo>
                  <a:pt x="461" y="0"/>
                  <a:pt x="469" y="3"/>
                  <a:pt x="476" y="8"/>
                </a:cubicBezTo>
                <a:cubicBezTo>
                  <a:pt x="482" y="13"/>
                  <a:pt x="486" y="21"/>
                  <a:pt x="486" y="30"/>
                </a:cubicBezTo>
                <a:lnTo>
                  <a:pt x="486" y="6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133"/>
          <p:cNvSpPr/>
          <p:nvPr/>
        </p:nvSpPr>
        <p:spPr bwMode="auto">
          <a:xfrm>
            <a:off x="709613" y="2403475"/>
            <a:ext cx="2195513" cy="3143250"/>
          </a:xfrm>
          <a:custGeom>
            <a:avLst/>
            <a:gdLst>
              <a:gd name="T0" fmla="*/ 692 w 692"/>
              <a:gd name="T1" fmla="*/ 129 h 990"/>
              <a:gd name="T2" fmla="*/ 692 w 692"/>
              <a:gd name="T3" fmla="*/ 861 h 990"/>
              <a:gd name="T4" fmla="*/ 644 w 692"/>
              <a:gd name="T5" fmla="*/ 917 h 990"/>
              <a:gd name="T6" fmla="*/ 225 w 692"/>
              <a:gd name="T7" fmla="*/ 988 h 990"/>
              <a:gd name="T8" fmla="*/ 186 w 692"/>
              <a:gd name="T9" fmla="*/ 981 h 990"/>
              <a:gd name="T10" fmla="*/ 30 w 692"/>
              <a:gd name="T11" fmla="*/ 900 h 990"/>
              <a:gd name="T12" fmla="*/ 0 w 692"/>
              <a:gd name="T13" fmla="*/ 850 h 990"/>
              <a:gd name="T14" fmla="*/ 0 w 692"/>
              <a:gd name="T15" fmla="*/ 125 h 990"/>
              <a:gd name="T16" fmla="*/ 34 w 692"/>
              <a:gd name="T17" fmla="*/ 73 h 990"/>
              <a:gd name="T18" fmla="*/ 194 w 692"/>
              <a:gd name="T19" fmla="*/ 5 h 990"/>
              <a:gd name="T20" fmla="*/ 194 w 692"/>
              <a:gd name="T21" fmla="*/ 5 h 990"/>
              <a:gd name="T22" fmla="*/ 225 w 692"/>
              <a:gd name="T23" fmla="*/ 1 h 990"/>
              <a:gd name="T24" fmla="*/ 644 w 692"/>
              <a:gd name="T25" fmla="*/ 73 h 990"/>
              <a:gd name="T26" fmla="*/ 692 w 692"/>
              <a:gd name="T27" fmla="*/ 12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92" h="990">
                <a:moveTo>
                  <a:pt x="692" y="129"/>
                </a:moveTo>
                <a:cubicBezTo>
                  <a:pt x="692" y="861"/>
                  <a:pt x="692" y="861"/>
                  <a:pt x="692" y="861"/>
                </a:cubicBezTo>
                <a:cubicBezTo>
                  <a:pt x="692" y="888"/>
                  <a:pt x="672" y="912"/>
                  <a:pt x="644" y="917"/>
                </a:cubicBezTo>
                <a:cubicBezTo>
                  <a:pt x="225" y="988"/>
                  <a:pt x="225" y="988"/>
                  <a:pt x="225" y="988"/>
                </a:cubicBezTo>
                <a:cubicBezTo>
                  <a:pt x="211" y="990"/>
                  <a:pt x="198" y="988"/>
                  <a:pt x="186" y="981"/>
                </a:cubicBezTo>
                <a:cubicBezTo>
                  <a:pt x="30" y="900"/>
                  <a:pt x="30" y="900"/>
                  <a:pt x="30" y="900"/>
                </a:cubicBezTo>
                <a:cubicBezTo>
                  <a:pt x="11" y="890"/>
                  <a:pt x="0" y="871"/>
                  <a:pt x="0" y="850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2"/>
                  <a:pt x="13" y="82"/>
                  <a:pt x="34" y="73"/>
                </a:cubicBezTo>
                <a:cubicBezTo>
                  <a:pt x="194" y="5"/>
                  <a:pt x="194" y="5"/>
                  <a:pt x="194" y="5"/>
                </a:cubicBezTo>
                <a:cubicBezTo>
                  <a:pt x="194" y="5"/>
                  <a:pt x="194" y="5"/>
                  <a:pt x="194" y="5"/>
                </a:cubicBezTo>
                <a:cubicBezTo>
                  <a:pt x="204" y="1"/>
                  <a:pt x="214" y="0"/>
                  <a:pt x="225" y="1"/>
                </a:cubicBezTo>
                <a:cubicBezTo>
                  <a:pt x="644" y="73"/>
                  <a:pt x="644" y="73"/>
                  <a:pt x="644" y="73"/>
                </a:cubicBezTo>
                <a:cubicBezTo>
                  <a:pt x="672" y="77"/>
                  <a:pt x="692" y="101"/>
                  <a:pt x="692" y="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34"/>
          <p:cNvSpPr/>
          <p:nvPr/>
        </p:nvSpPr>
        <p:spPr bwMode="auto">
          <a:xfrm>
            <a:off x="1313842" y="2525817"/>
            <a:ext cx="1541463" cy="2171700"/>
          </a:xfrm>
          <a:custGeom>
            <a:avLst/>
            <a:gdLst>
              <a:gd name="T0" fmla="*/ 0 w 486"/>
              <a:gd name="T1" fmla="*/ 655 h 684"/>
              <a:gd name="T2" fmla="*/ 9 w 486"/>
              <a:gd name="T3" fmla="*/ 676 h 684"/>
              <a:gd name="T4" fmla="*/ 31 w 486"/>
              <a:gd name="T5" fmla="*/ 683 h 684"/>
              <a:gd name="T6" fmla="*/ 460 w 486"/>
              <a:gd name="T7" fmla="*/ 649 h 684"/>
              <a:gd name="T8" fmla="*/ 486 w 486"/>
              <a:gd name="T9" fmla="*/ 621 h 684"/>
              <a:gd name="T10" fmla="*/ 486 w 486"/>
              <a:gd name="T11" fmla="*/ 102 h 684"/>
              <a:gd name="T12" fmla="*/ 462 w 486"/>
              <a:gd name="T13" fmla="*/ 74 h 684"/>
              <a:gd name="T14" fmla="*/ 33 w 486"/>
              <a:gd name="T15" fmla="*/ 2 h 684"/>
              <a:gd name="T16" fmla="*/ 10 w 486"/>
              <a:gd name="T17" fmla="*/ 8 h 684"/>
              <a:gd name="T18" fmla="*/ 0 w 486"/>
              <a:gd name="T19" fmla="*/ 30 h 684"/>
              <a:gd name="T20" fmla="*/ 0 w 486"/>
              <a:gd name="T21" fmla="*/ 6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684">
                <a:moveTo>
                  <a:pt x="0" y="655"/>
                </a:moveTo>
                <a:cubicBezTo>
                  <a:pt x="0" y="663"/>
                  <a:pt x="3" y="670"/>
                  <a:pt x="9" y="676"/>
                </a:cubicBezTo>
                <a:cubicBezTo>
                  <a:pt x="15" y="681"/>
                  <a:pt x="23" y="684"/>
                  <a:pt x="31" y="683"/>
                </a:cubicBezTo>
                <a:cubicBezTo>
                  <a:pt x="460" y="649"/>
                  <a:pt x="460" y="649"/>
                  <a:pt x="460" y="649"/>
                </a:cubicBezTo>
                <a:cubicBezTo>
                  <a:pt x="475" y="648"/>
                  <a:pt x="486" y="636"/>
                  <a:pt x="486" y="621"/>
                </a:cubicBezTo>
                <a:cubicBezTo>
                  <a:pt x="486" y="102"/>
                  <a:pt x="486" y="102"/>
                  <a:pt x="486" y="102"/>
                </a:cubicBezTo>
                <a:cubicBezTo>
                  <a:pt x="486" y="88"/>
                  <a:pt x="476" y="76"/>
                  <a:pt x="462" y="74"/>
                </a:cubicBezTo>
                <a:cubicBezTo>
                  <a:pt x="33" y="2"/>
                  <a:pt x="33" y="2"/>
                  <a:pt x="33" y="2"/>
                </a:cubicBezTo>
                <a:cubicBezTo>
                  <a:pt x="25" y="0"/>
                  <a:pt x="17" y="3"/>
                  <a:pt x="10" y="8"/>
                </a:cubicBezTo>
                <a:cubicBezTo>
                  <a:pt x="4" y="13"/>
                  <a:pt x="0" y="21"/>
                  <a:pt x="0" y="30"/>
                </a:cubicBezTo>
                <a:lnTo>
                  <a:pt x="0" y="6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35"/>
          <p:cNvSpPr>
            <a:spLocks noEditPoints="1"/>
          </p:cNvSpPr>
          <p:nvPr/>
        </p:nvSpPr>
        <p:spPr bwMode="auto">
          <a:xfrm>
            <a:off x="6875463" y="4772025"/>
            <a:ext cx="365125" cy="460375"/>
          </a:xfrm>
          <a:custGeom>
            <a:avLst/>
            <a:gdLst>
              <a:gd name="T0" fmla="*/ 166 w 230"/>
              <a:gd name="T1" fmla="*/ 84 h 290"/>
              <a:gd name="T2" fmla="*/ 40 w 230"/>
              <a:gd name="T3" fmla="*/ 84 h 290"/>
              <a:gd name="T4" fmla="*/ 40 w 230"/>
              <a:gd name="T5" fmla="*/ 102 h 290"/>
              <a:gd name="T6" fmla="*/ 166 w 230"/>
              <a:gd name="T7" fmla="*/ 102 h 290"/>
              <a:gd name="T8" fmla="*/ 166 w 230"/>
              <a:gd name="T9" fmla="*/ 84 h 290"/>
              <a:gd name="T10" fmla="*/ 166 w 230"/>
              <a:gd name="T11" fmla="*/ 48 h 290"/>
              <a:gd name="T12" fmla="*/ 40 w 230"/>
              <a:gd name="T13" fmla="*/ 48 h 290"/>
              <a:gd name="T14" fmla="*/ 40 w 230"/>
              <a:gd name="T15" fmla="*/ 66 h 290"/>
              <a:gd name="T16" fmla="*/ 166 w 230"/>
              <a:gd name="T17" fmla="*/ 66 h 290"/>
              <a:gd name="T18" fmla="*/ 166 w 230"/>
              <a:gd name="T19" fmla="*/ 48 h 290"/>
              <a:gd name="T20" fmla="*/ 166 w 230"/>
              <a:gd name="T21" fmla="*/ 120 h 290"/>
              <a:gd name="T22" fmla="*/ 40 w 230"/>
              <a:gd name="T23" fmla="*/ 120 h 290"/>
              <a:gd name="T24" fmla="*/ 40 w 230"/>
              <a:gd name="T25" fmla="*/ 136 h 290"/>
              <a:gd name="T26" fmla="*/ 166 w 230"/>
              <a:gd name="T27" fmla="*/ 136 h 290"/>
              <a:gd name="T28" fmla="*/ 166 w 230"/>
              <a:gd name="T29" fmla="*/ 120 h 290"/>
              <a:gd name="T30" fmla="*/ 40 w 230"/>
              <a:gd name="T31" fmla="*/ 172 h 290"/>
              <a:gd name="T32" fmla="*/ 102 w 230"/>
              <a:gd name="T33" fmla="*/ 172 h 290"/>
              <a:gd name="T34" fmla="*/ 102 w 230"/>
              <a:gd name="T35" fmla="*/ 154 h 290"/>
              <a:gd name="T36" fmla="*/ 40 w 230"/>
              <a:gd name="T37" fmla="*/ 154 h 290"/>
              <a:gd name="T38" fmla="*/ 40 w 230"/>
              <a:gd name="T39" fmla="*/ 172 h 290"/>
              <a:gd name="T40" fmla="*/ 204 w 230"/>
              <a:gd name="T41" fmla="*/ 26 h 290"/>
              <a:gd name="T42" fmla="*/ 204 w 230"/>
              <a:gd name="T43" fmla="*/ 0 h 290"/>
              <a:gd name="T44" fmla="*/ 0 w 230"/>
              <a:gd name="T45" fmla="*/ 0 h 290"/>
              <a:gd name="T46" fmla="*/ 0 w 230"/>
              <a:gd name="T47" fmla="*/ 264 h 290"/>
              <a:gd name="T48" fmla="*/ 26 w 230"/>
              <a:gd name="T49" fmla="*/ 264 h 290"/>
              <a:gd name="T50" fmla="*/ 26 w 230"/>
              <a:gd name="T51" fmla="*/ 290 h 290"/>
              <a:gd name="T52" fmla="*/ 162 w 230"/>
              <a:gd name="T53" fmla="*/ 290 h 290"/>
              <a:gd name="T54" fmla="*/ 230 w 230"/>
              <a:gd name="T55" fmla="*/ 290 h 290"/>
              <a:gd name="T56" fmla="*/ 230 w 230"/>
              <a:gd name="T57" fmla="*/ 222 h 290"/>
              <a:gd name="T58" fmla="*/ 230 w 230"/>
              <a:gd name="T59" fmla="*/ 26 h 290"/>
              <a:gd name="T60" fmla="*/ 204 w 230"/>
              <a:gd name="T61" fmla="*/ 26 h 290"/>
              <a:gd name="T62" fmla="*/ 16 w 230"/>
              <a:gd name="T63" fmla="*/ 250 h 290"/>
              <a:gd name="T64" fmla="*/ 16 w 230"/>
              <a:gd name="T65" fmla="*/ 14 h 290"/>
              <a:gd name="T66" fmla="*/ 190 w 230"/>
              <a:gd name="T67" fmla="*/ 14 h 290"/>
              <a:gd name="T68" fmla="*/ 190 w 230"/>
              <a:gd name="T69" fmla="*/ 190 h 290"/>
              <a:gd name="T70" fmla="*/ 130 w 230"/>
              <a:gd name="T71" fmla="*/ 190 h 290"/>
              <a:gd name="T72" fmla="*/ 130 w 230"/>
              <a:gd name="T73" fmla="*/ 190 h 290"/>
              <a:gd name="T74" fmla="*/ 130 w 230"/>
              <a:gd name="T75" fmla="*/ 250 h 290"/>
              <a:gd name="T76" fmla="*/ 16 w 230"/>
              <a:gd name="T77" fmla="*/ 250 h 290"/>
              <a:gd name="T78" fmla="*/ 216 w 230"/>
              <a:gd name="T79" fmla="*/ 216 h 290"/>
              <a:gd name="T80" fmla="*/ 216 w 230"/>
              <a:gd name="T81" fmla="*/ 276 h 290"/>
              <a:gd name="T82" fmla="*/ 156 w 230"/>
              <a:gd name="T83" fmla="*/ 276 h 290"/>
              <a:gd name="T84" fmla="*/ 40 w 230"/>
              <a:gd name="T85" fmla="*/ 276 h 290"/>
              <a:gd name="T86" fmla="*/ 40 w 230"/>
              <a:gd name="T87" fmla="*/ 264 h 290"/>
              <a:gd name="T88" fmla="*/ 138 w 230"/>
              <a:gd name="T89" fmla="*/ 264 h 290"/>
              <a:gd name="T90" fmla="*/ 204 w 230"/>
              <a:gd name="T91" fmla="*/ 196 h 290"/>
              <a:gd name="T92" fmla="*/ 204 w 230"/>
              <a:gd name="T93" fmla="*/ 40 h 290"/>
              <a:gd name="T94" fmla="*/ 216 w 230"/>
              <a:gd name="T95" fmla="*/ 40 h 290"/>
              <a:gd name="T96" fmla="*/ 216 w 230"/>
              <a:gd name="T97" fmla="*/ 21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0" h="290">
                <a:moveTo>
                  <a:pt x="166" y="84"/>
                </a:moveTo>
                <a:lnTo>
                  <a:pt x="40" y="84"/>
                </a:lnTo>
                <a:lnTo>
                  <a:pt x="40" y="102"/>
                </a:lnTo>
                <a:lnTo>
                  <a:pt x="166" y="102"/>
                </a:lnTo>
                <a:lnTo>
                  <a:pt x="166" y="84"/>
                </a:lnTo>
                <a:close/>
                <a:moveTo>
                  <a:pt x="166" y="48"/>
                </a:moveTo>
                <a:lnTo>
                  <a:pt x="40" y="48"/>
                </a:lnTo>
                <a:lnTo>
                  <a:pt x="40" y="66"/>
                </a:lnTo>
                <a:lnTo>
                  <a:pt x="166" y="66"/>
                </a:lnTo>
                <a:lnTo>
                  <a:pt x="166" y="48"/>
                </a:lnTo>
                <a:close/>
                <a:moveTo>
                  <a:pt x="166" y="120"/>
                </a:moveTo>
                <a:lnTo>
                  <a:pt x="40" y="120"/>
                </a:lnTo>
                <a:lnTo>
                  <a:pt x="40" y="136"/>
                </a:lnTo>
                <a:lnTo>
                  <a:pt x="166" y="136"/>
                </a:lnTo>
                <a:lnTo>
                  <a:pt x="166" y="120"/>
                </a:lnTo>
                <a:close/>
                <a:moveTo>
                  <a:pt x="40" y="172"/>
                </a:moveTo>
                <a:lnTo>
                  <a:pt x="102" y="172"/>
                </a:lnTo>
                <a:lnTo>
                  <a:pt x="102" y="154"/>
                </a:lnTo>
                <a:lnTo>
                  <a:pt x="40" y="154"/>
                </a:lnTo>
                <a:lnTo>
                  <a:pt x="40" y="172"/>
                </a:lnTo>
                <a:close/>
                <a:moveTo>
                  <a:pt x="204" y="26"/>
                </a:moveTo>
                <a:lnTo>
                  <a:pt x="204" y="0"/>
                </a:lnTo>
                <a:lnTo>
                  <a:pt x="0" y="0"/>
                </a:lnTo>
                <a:lnTo>
                  <a:pt x="0" y="264"/>
                </a:lnTo>
                <a:lnTo>
                  <a:pt x="26" y="264"/>
                </a:lnTo>
                <a:lnTo>
                  <a:pt x="26" y="290"/>
                </a:lnTo>
                <a:lnTo>
                  <a:pt x="162" y="290"/>
                </a:lnTo>
                <a:lnTo>
                  <a:pt x="230" y="290"/>
                </a:lnTo>
                <a:lnTo>
                  <a:pt x="230" y="222"/>
                </a:lnTo>
                <a:lnTo>
                  <a:pt x="230" y="26"/>
                </a:lnTo>
                <a:lnTo>
                  <a:pt x="204" y="26"/>
                </a:lnTo>
                <a:close/>
                <a:moveTo>
                  <a:pt x="16" y="250"/>
                </a:moveTo>
                <a:lnTo>
                  <a:pt x="16" y="14"/>
                </a:lnTo>
                <a:lnTo>
                  <a:pt x="190" y="14"/>
                </a:lnTo>
                <a:lnTo>
                  <a:pt x="190" y="190"/>
                </a:lnTo>
                <a:lnTo>
                  <a:pt x="130" y="190"/>
                </a:lnTo>
                <a:lnTo>
                  <a:pt x="130" y="190"/>
                </a:lnTo>
                <a:lnTo>
                  <a:pt x="130" y="250"/>
                </a:lnTo>
                <a:lnTo>
                  <a:pt x="16" y="250"/>
                </a:lnTo>
                <a:close/>
                <a:moveTo>
                  <a:pt x="216" y="216"/>
                </a:moveTo>
                <a:lnTo>
                  <a:pt x="216" y="276"/>
                </a:lnTo>
                <a:lnTo>
                  <a:pt x="156" y="276"/>
                </a:lnTo>
                <a:lnTo>
                  <a:pt x="40" y="276"/>
                </a:lnTo>
                <a:lnTo>
                  <a:pt x="40" y="264"/>
                </a:lnTo>
                <a:lnTo>
                  <a:pt x="138" y="264"/>
                </a:lnTo>
                <a:lnTo>
                  <a:pt x="204" y="196"/>
                </a:lnTo>
                <a:lnTo>
                  <a:pt x="204" y="40"/>
                </a:lnTo>
                <a:lnTo>
                  <a:pt x="216" y="40"/>
                </a:lnTo>
                <a:lnTo>
                  <a:pt x="216" y="2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36"/>
          <p:cNvSpPr>
            <a:spLocks noEditPoints="1"/>
          </p:cNvSpPr>
          <p:nvPr/>
        </p:nvSpPr>
        <p:spPr bwMode="auto">
          <a:xfrm>
            <a:off x="4324351" y="4889500"/>
            <a:ext cx="469900" cy="400050"/>
          </a:xfrm>
          <a:custGeom>
            <a:avLst/>
            <a:gdLst>
              <a:gd name="T0" fmla="*/ 6 w 148"/>
              <a:gd name="T1" fmla="*/ 120 h 126"/>
              <a:gd name="T2" fmla="*/ 12 w 148"/>
              <a:gd name="T3" fmla="*/ 126 h 126"/>
              <a:gd name="T4" fmla="*/ 39 w 148"/>
              <a:gd name="T5" fmla="*/ 126 h 126"/>
              <a:gd name="T6" fmla="*/ 39 w 148"/>
              <a:gd name="T7" fmla="*/ 69 h 126"/>
              <a:gd name="T8" fmla="*/ 6 w 148"/>
              <a:gd name="T9" fmla="*/ 101 h 126"/>
              <a:gd name="T10" fmla="*/ 6 w 148"/>
              <a:gd name="T11" fmla="*/ 120 h 126"/>
              <a:gd name="T12" fmla="*/ 118 w 148"/>
              <a:gd name="T13" fmla="*/ 3 h 126"/>
              <a:gd name="T14" fmla="*/ 113 w 148"/>
              <a:gd name="T15" fmla="*/ 9 h 126"/>
              <a:gd name="T16" fmla="*/ 119 w 148"/>
              <a:gd name="T17" fmla="*/ 15 h 126"/>
              <a:gd name="T18" fmla="*/ 125 w 148"/>
              <a:gd name="T19" fmla="*/ 14 h 126"/>
              <a:gd name="T20" fmla="*/ 71 w 148"/>
              <a:gd name="T21" fmla="*/ 69 h 126"/>
              <a:gd name="T22" fmla="*/ 39 w 148"/>
              <a:gd name="T23" fmla="*/ 37 h 126"/>
              <a:gd name="T24" fmla="*/ 2 w 148"/>
              <a:gd name="T25" fmla="*/ 74 h 126"/>
              <a:gd name="T26" fmla="*/ 2 w 148"/>
              <a:gd name="T27" fmla="*/ 82 h 126"/>
              <a:gd name="T28" fmla="*/ 10 w 148"/>
              <a:gd name="T29" fmla="*/ 82 h 126"/>
              <a:gd name="T30" fmla="*/ 39 w 148"/>
              <a:gd name="T31" fmla="*/ 53 h 126"/>
              <a:gd name="T32" fmla="*/ 71 w 148"/>
              <a:gd name="T33" fmla="*/ 85 h 126"/>
              <a:gd name="T34" fmla="*/ 134 w 148"/>
              <a:gd name="T35" fmla="*/ 22 h 126"/>
              <a:gd name="T36" fmla="*/ 133 w 148"/>
              <a:gd name="T37" fmla="*/ 29 h 126"/>
              <a:gd name="T38" fmla="*/ 139 w 148"/>
              <a:gd name="T39" fmla="*/ 35 h 126"/>
              <a:gd name="T40" fmla="*/ 139 w 148"/>
              <a:gd name="T41" fmla="*/ 35 h 126"/>
              <a:gd name="T42" fmla="*/ 145 w 148"/>
              <a:gd name="T43" fmla="*/ 30 h 126"/>
              <a:gd name="T44" fmla="*/ 148 w 148"/>
              <a:gd name="T45" fmla="*/ 0 h 126"/>
              <a:gd name="T46" fmla="*/ 118 w 148"/>
              <a:gd name="T47" fmla="*/ 3 h 126"/>
              <a:gd name="T48" fmla="*/ 52 w 148"/>
              <a:gd name="T49" fmla="*/ 82 h 126"/>
              <a:gd name="T50" fmla="*/ 52 w 148"/>
              <a:gd name="T51" fmla="*/ 126 h 126"/>
              <a:gd name="T52" fmla="*/ 85 w 148"/>
              <a:gd name="T53" fmla="*/ 126 h 126"/>
              <a:gd name="T54" fmla="*/ 85 w 148"/>
              <a:gd name="T55" fmla="*/ 86 h 126"/>
              <a:gd name="T56" fmla="*/ 71 w 148"/>
              <a:gd name="T57" fmla="*/ 100 h 126"/>
              <a:gd name="T58" fmla="*/ 52 w 148"/>
              <a:gd name="T59" fmla="*/ 82 h 126"/>
              <a:gd name="T60" fmla="*/ 98 w 148"/>
              <a:gd name="T61" fmla="*/ 73 h 126"/>
              <a:gd name="T62" fmla="*/ 98 w 148"/>
              <a:gd name="T63" fmla="*/ 126 h 126"/>
              <a:gd name="T64" fmla="*/ 126 w 148"/>
              <a:gd name="T65" fmla="*/ 126 h 126"/>
              <a:gd name="T66" fmla="*/ 131 w 148"/>
              <a:gd name="T67" fmla="*/ 120 h 126"/>
              <a:gd name="T68" fmla="*/ 131 w 148"/>
              <a:gd name="T69" fmla="*/ 69 h 126"/>
              <a:gd name="T70" fmla="*/ 131 w 148"/>
              <a:gd name="T71" fmla="*/ 40 h 126"/>
              <a:gd name="T72" fmla="*/ 103 w 148"/>
              <a:gd name="T73" fmla="*/ 69 h 126"/>
              <a:gd name="T74" fmla="*/ 98 w 148"/>
              <a:gd name="T75" fmla="*/ 7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6">
                <a:moveTo>
                  <a:pt x="6" y="120"/>
                </a:moveTo>
                <a:cubicBezTo>
                  <a:pt x="6" y="123"/>
                  <a:pt x="9" y="126"/>
                  <a:pt x="12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69"/>
                  <a:pt x="39" y="69"/>
                  <a:pt x="39" y="69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118" y="3"/>
                </a:moveTo>
                <a:cubicBezTo>
                  <a:pt x="115" y="3"/>
                  <a:pt x="112" y="6"/>
                  <a:pt x="113" y="9"/>
                </a:cubicBezTo>
                <a:cubicBezTo>
                  <a:pt x="113" y="12"/>
                  <a:pt x="116" y="15"/>
                  <a:pt x="119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71" y="69"/>
                  <a:pt x="71" y="69"/>
                  <a:pt x="71" y="69"/>
                </a:cubicBezTo>
                <a:cubicBezTo>
                  <a:pt x="39" y="37"/>
                  <a:pt x="39" y="37"/>
                  <a:pt x="39" y="37"/>
                </a:cubicBezTo>
                <a:cubicBezTo>
                  <a:pt x="2" y="74"/>
                  <a:pt x="2" y="74"/>
                  <a:pt x="2" y="74"/>
                </a:cubicBezTo>
                <a:cubicBezTo>
                  <a:pt x="0" y="76"/>
                  <a:pt x="0" y="80"/>
                  <a:pt x="2" y="82"/>
                </a:cubicBezTo>
                <a:cubicBezTo>
                  <a:pt x="4" y="84"/>
                  <a:pt x="8" y="84"/>
                  <a:pt x="10" y="82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2"/>
                  <a:pt x="135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3"/>
                  <a:pt x="145" y="30"/>
                </a:cubicBezTo>
                <a:cubicBezTo>
                  <a:pt x="148" y="0"/>
                  <a:pt x="148" y="0"/>
                  <a:pt x="148" y="0"/>
                </a:cubicBezTo>
                <a:lnTo>
                  <a:pt x="118" y="3"/>
                </a:lnTo>
                <a:close/>
                <a:moveTo>
                  <a:pt x="52" y="82"/>
                </a:moveTo>
                <a:cubicBezTo>
                  <a:pt x="52" y="126"/>
                  <a:pt x="52" y="126"/>
                  <a:pt x="52" y="126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2"/>
                </a:lnTo>
                <a:close/>
                <a:moveTo>
                  <a:pt x="98" y="73"/>
                </a:moveTo>
                <a:cubicBezTo>
                  <a:pt x="98" y="126"/>
                  <a:pt x="98" y="126"/>
                  <a:pt x="98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9" y="126"/>
                  <a:pt x="131" y="123"/>
                  <a:pt x="131" y="120"/>
                </a:cubicBezTo>
                <a:cubicBezTo>
                  <a:pt x="131" y="69"/>
                  <a:pt x="131" y="69"/>
                  <a:pt x="131" y="69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9"/>
                  <a:pt x="103" y="69"/>
                  <a:pt x="103" y="69"/>
                </a:cubicBezTo>
                <a:lnTo>
                  <a:pt x="98" y="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137"/>
          <p:cNvSpPr>
            <a:spLocks noEditPoints="1"/>
          </p:cNvSpPr>
          <p:nvPr/>
        </p:nvSpPr>
        <p:spPr bwMode="auto">
          <a:xfrm>
            <a:off x="1890713" y="4756150"/>
            <a:ext cx="339725" cy="495300"/>
          </a:xfrm>
          <a:custGeom>
            <a:avLst/>
            <a:gdLst>
              <a:gd name="T0" fmla="*/ 28 w 107"/>
              <a:gd name="T1" fmla="*/ 120 h 156"/>
              <a:gd name="T2" fmla="*/ 29 w 107"/>
              <a:gd name="T3" fmla="*/ 127 h 156"/>
              <a:gd name="T4" fmla="*/ 53 w 107"/>
              <a:gd name="T5" fmla="*/ 132 h 156"/>
              <a:gd name="T6" fmla="*/ 77 w 107"/>
              <a:gd name="T7" fmla="*/ 128 h 156"/>
              <a:gd name="T8" fmla="*/ 78 w 107"/>
              <a:gd name="T9" fmla="*/ 120 h 156"/>
              <a:gd name="T10" fmla="*/ 53 w 107"/>
              <a:gd name="T11" fmla="*/ 124 h 156"/>
              <a:gd name="T12" fmla="*/ 28 w 107"/>
              <a:gd name="T13" fmla="*/ 120 h 156"/>
              <a:gd name="T14" fmla="*/ 30 w 107"/>
              <a:gd name="T15" fmla="*/ 135 h 156"/>
              <a:gd name="T16" fmla="*/ 32 w 107"/>
              <a:gd name="T17" fmla="*/ 143 h 156"/>
              <a:gd name="T18" fmla="*/ 39 w 107"/>
              <a:gd name="T19" fmla="*/ 147 h 156"/>
              <a:gd name="T20" fmla="*/ 39 w 107"/>
              <a:gd name="T21" fmla="*/ 152 h 156"/>
              <a:gd name="T22" fmla="*/ 53 w 107"/>
              <a:gd name="T23" fmla="*/ 156 h 156"/>
              <a:gd name="T24" fmla="*/ 67 w 107"/>
              <a:gd name="T25" fmla="*/ 152 h 156"/>
              <a:gd name="T26" fmla="*/ 67 w 107"/>
              <a:gd name="T27" fmla="*/ 147 h 156"/>
              <a:gd name="T28" fmla="*/ 75 w 107"/>
              <a:gd name="T29" fmla="*/ 143 h 156"/>
              <a:gd name="T30" fmla="*/ 76 w 107"/>
              <a:gd name="T31" fmla="*/ 135 h 156"/>
              <a:gd name="T32" fmla="*/ 53 w 107"/>
              <a:gd name="T33" fmla="*/ 138 h 156"/>
              <a:gd name="T34" fmla="*/ 30 w 107"/>
              <a:gd name="T35" fmla="*/ 135 h 156"/>
              <a:gd name="T36" fmla="*/ 65 w 107"/>
              <a:gd name="T37" fmla="*/ 73 h 156"/>
              <a:gd name="T38" fmla="*/ 53 w 107"/>
              <a:gd name="T39" fmla="*/ 51 h 156"/>
              <a:gd name="T40" fmla="*/ 41 w 107"/>
              <a:gd name="T41" fmla="*/ 73 h 156"/>
              <a:gd name="T42" fmla="*/ 36 w 107"/>
              <a:gd name="T43" fmla="*/ 62 h 156"/>
              <a:gd name="T44" fmla="*/ 28 w 107"/>
              <a:gd name="T45" fmla="*/ 66 h 156"/>
              <a:gd name="T46" fmla="*/ 41 w 107"/>
              <a:gd name="T47" fmla="*/ 92 h 156"/>
              <a:gd name="T48" fmla="*/ 53 w 107"/>
              <a:gd name="T49" fmla="*/ 69 h 156"/>
              <a:gd name="T50" fmla="*/ 66 w 107"/>
              <a:gd name="T51" fmla="*/ 92 h 156"/>
              <a:gd name="T52" fmla="*/ 78 w 107"/>
              <a:gd name="T53" fmla="*/ 66 h 156"/>
              <a:gd name="T54" fmla="*/ 70 w 107"/>
              <a:gd name="T55" fmla="*/ 62 h 156"/>
              <a:gd name="T56" fmla="*/ 65 w 107"/>
              <a:gd name="T57" fmla="*/ 73 h 156"/>
              <a:gd name="T58" fmla="*/ 53 w 107"/>
              <a:gd name="T59" fmla="*/ 22 h 156"/>
              <a:gd name="T60" fmla="*/ 56 w 107"/>
              <a:gd name="T61" fmla="*/ 19 h 156"/>
              <a:gd name="T62" fmla="*/ 53 w 107"/>
              <a:gd name="T63" fmla="*/ 16 h 156"/>
              <a:gd name="T64" fmla="*/ 16 w 107"/>
              <a:gd name="T65" fmla="*/ 53 h 156"/>
              <a:gd name="T66" fmla="*/ 19 w 107"/>
              <a:gd name="T67" fmla="*/ 56 h 156"/>
              <a:gd name="T68" fmla="*/ 22 w 107"/>
              <a:gd name="T69" fmla="*/ 53 h 156"/>
              <a:gd name="T70" fmla="*/ 53 w 107"/>
              <a:gd name="T71" fmla="*/ 22 h 156"/>
              <a:gd name="T72" fmla="*/ 53 w 107"/>
              <a:gd name="T73" fmla="*/ 0 h 156"/>
              <a:gd name="T74" fmla="*/ 0 w 107"/>
              <a:gd name="T75" fmla="*/ 53 h 156"/>
              <a:gd name="T76" fmla="*/ 25 w 107"/>
              <a:gd name="T77" fmla="*/ 99 h 156"/>
              <a:gd name="T78" fmla="*/ 27 w 107"/>
              <a:gd name="T79" fmla="*/ 112 h 156"/>
              <a:gd name="T80" fmla="*/ 53 w 107"/>
              <a:gd name="T81" fmla="*/ 118 h 156"/>
              <a:gd name="T82" fmla="*/ 79 w 107"/>
              <a:gd name="T83" fmla="*/ 112 h 156"/>
              <a:gd name="T84" fmla="*/ 81 w 107"/>
              <a:gd name="T85" fmla="*/ 99 h 156"/>
              <a:gd name="T86" fmla="*/ 107 w 107"/>
              <a:gd name="T87" fmla="*/ 53 h 156"/>
              <a:gd name="T88" fmla="*/ 53 w 107"/>
              <a:gd name="T89" fmla="*/ 0 h 156"/>
              <a:gd name="T90" fmla="*/ 73 w 107"/>
              <a:gd name="T91" fmla="*/ 93 h 156"/>
              <a:gd name="T92" fmla="*/ 72 w 107"/>
              <a:gd name="T93" fmla="*/ 105 h 156"/>
              <a:gd name="T94" fmla="*/ 53 w 107"/>
              <a:gd name="T95" fmla="*/ 108 h 156"/>
              <a:gd name="T96" fmla="*/ 35 w 107"/>
              <a:gd name="T97" fmla="*/ 105 h 156"/>
              <a:gd name="T98" fmla="*/ 33 w 107"/>
              <a:gd name="T99" fmla="*/ 93 h 156"/>
              <a:gd name="T100" fmla="*/ 9 w 107"/>
              <a:gd name="T101" fmla="*/ 53 h 156"/>
              <a:gd name="T102" fmla="*/ 53 w 107"/>
              <a:gd name="T103" fmla="*/ 9 h 156"/>
              <a:gd name="T104" fmla="*/ 97 w 107"/>
              <a:gd name="T105" fmla="*/ 53 h 156"/>
              <a:gd name="T106" fmla="*/ 73 w 107"/>
              <a:gd name="T107" fmla="*/ 9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7" h="156">
                <a:moveTo>
                  <a:pt x="28" y="120"/>
                </a:moveTo>
                <a:cubicBezTo>
                  <a:pt x="29" y="127"/>
                  <a:pt x="29" y="127"/>
                  <a:pt x="29" y="127"/>
                </a:cubicBezTo>
                <a:cubicBezTo>
                  <a:pt x="36" y="130"/>
                  <a:pt x="45" y="132"/>
                  <a:pt x="53" y="132"/>
                </a:cubicBezTo>
                <a:cubicBezTo>
                  <a:pt x="62" y="132"/>
                  <a:pt x="70" y="130"/>
                  <a:pt x="77" y="128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0" y="122"/>
                  <a:pt x="62" y="124"/>
                  <a:pt x="53" y="124"/>
                </a:cubicBezTo>
                <a:cubicBezTo>
                  <a:pt x="44" y="124"/>
                  <a:pt x="36" y="122"/>
                  <a:pt x="28" y="120"/>
                </a:cubicBezTo>
                <a:close/>
                <a:moveTo>
                  <a:pt x="30" y="135"/>
                </a:moveTo>
                <a:cubicBezTo>
                  <a:pt x="32" y="143"/>
                  <a:pt x="32" y="143"/>
                  <a:pt x="32" y="143"/>
                </a:cubicBezTo>
                <a:cubicBezTo>
                  <a:pt x="32" y="143"/>
                  <a:pt x="33" y="145"/>
                  <a:pt x="39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43" y="156"/>
                  <a:pt x="53" y="156"/>
                </a:cubicBezTo>
                <a:cubicBezTo>
                  <a:pt x="64" y="156"/>
                  <a:pt x="67" y="152"/>
                  <a:pt x="67" y="152"/>
                </a:cubicBezTo>
                <a:cubicBezTo>
                  <a:pt x="67" y="147"/>
                  <a:pt x="67" y="147"/>
                  <a:pt x="67" y="147"/>
                </a:cubicBezTo>
                <a:cubicBezTo>
                  <a:pt x="73" y="145"/>
                  <a:pt x="75" y="143"/>
                  <a:pt x="75" y="143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69" y="137"/>
                  <a:pt x="61" y="138"/>
                  <a:pt x="53" y="138"/>
                </a:cubicBezTo>
                <a:cubicBezTo>
                  <a:pt x="45" y="138"/>
                  <a:pt x="37" y="137"/>
                  <a:pt x="30" y="135"/>
                </a:cubicBezTo>
                <a:close/>
                <a:moveTo>
                  <a:pt x="65" y="73"/>
                </a:moveTo>
                <a:cubicBezTo>
                  <a:pt x="53" y="51"/>
                  <a:pt x="53" y="51"/>
                  <a:pt x="53" y="51"/>
                </a:cubicBezTo>
                <a:cubicBezTo>
                  <a:pt x="41" y="73"/>
                  <a:pt x="41" y="73"/>
                  <a:pt x="41" y="73"/>
                </a:cubicBezTo>
                <a:cubicBezTo>
                  <a:pt x="36" y="62"/>
                  <a:pt x="36" y="62"/>
                  <a:pt x="36" y="62"/>
                </a:cubicBezTo>
                <a:cubicBezTo>
                  <a:pt x="28" y="66"/>
                  <a:pt x="28" y="66"/>
                  <a:pt x="28" y="66"/>
                </a:cubicBezTo>
                <a:cubicBezTo>
                  <a:pt x="41" y="92"/>
                  <a:pt x="41" y="92"/>
                  <a:pt x="41" y="92"/>
                </a:cubicBezTo>
                <a:cubicBezTo>
                  <a:pt x="53" y="69"/>
                  <a:pt x="53" y="69"/>
                  <a:pt x="53" y="69"/>
                </a:cubicBezTo>
                <a:cubicBezTo>
                  <a:pt x="66" y="92"/>
                  <a:pt x="66" y="92"/>
                  <a:pt x="66" y="92"/>
                </a:cubicBezTo>
                <a:cubicBezTo>
                  <a:pt x="78" y="66"/>
                  <a:pt x="78" y="66"/>
                  <a:pt x="78" y="66"/>
                </a:cubicBezTo>
                <a:cubicBezTo>
                  <a:pt x="70" y="62"/>
                  <a:pt x="70" y="62"/>
                  <a:pt x="70" y="62"/>
                </a:cubicBezTo>
                <a:lnTo>
                  <a:pt x="65" y="73"/>
                </a:lnTo>
                <a:close/>
                <a:moveTo>
                  <a:pt x="53" y="22"/>
                </a:moveTo>
                <a:cubicBezTo>
                  <a:pt x="55" y="22"/>
                  <a:pt x="56" y="20"/>
                  <a:pt x="56" y="19"/>
                </a:cubicBezTo>
                <a:cubicBezTo>
                  <a:pt x="56" y="17"/>
                  <a:pt x="55" y="16"/>
                  <a:pt x="53" y="16"/>
                </a:cubicBezTo>
                <a:cubicBezTo>
                  <a:pt x="33" y="16"/>
                  <a:pt x="16" y="33"/>
                  <a:pt x="16" y="53"/>
                </a:cubicBezTo>
                <a:cubicBezTo>
                  <a:pt x="16" y="55"/>
                  <a:pt x="17" y="56"/>
                  <a:pt x="19" y="56"/>
                </a:cubicBezTo>
                <a:cubicBezTo>
                  <a:pt x="20" y="56"/>
                  <a:pt x="22" y="55"/>
                  <a:pt x="22" y="53"/>
                </a:cubicBezTo>
                <a:cubicBezTo>
                  <a:pt x="22" y="36"/>
                  <a:pt x="36" y="22"/>
                  <a:pt x="53" y="22"/>
                </a:cubicBezTo>
                <a:close/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73"/>
                  <a:pt x="10" y="90"/>
                  <a:pt x="25" y="99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5" y="116"/>
                  <a:pt x="44" y="118"/>
                  <a:pt x="53" y="118"/>
                </a:cubicBezTo>
                <a:cubicBezTo>
                  <a:pt x="62" y="118"/>
                  <a:pt x="71" y="116"/>
                  <a:pt x="79" y="112"/>
                </a:cubicBezTo>
                <a:cubicBezTo>
                  <a:pt x="81" y="99"/>
                  <a:pt x="81" y="99"/>
                  <a:pt x="81" y="99"/>
                </a:cubicBezTo>
                <a:cubicBezTo>
                  <a:pt x="96" y="90"/>
                  <a:pt x="107" y="73"/>
                  <a:pt x="107" y="53"/>
                </a:cubicBezTo>
                <a:cubicBezTo>
                  <a:pt x="107" y="24"/>
                  <a:pt x="83" y="0"/>
                  <a:pt x="53" y="0"/>
                </a:cubicBezTo>
                <a:close/>
                <a:moveTo>
                  <a:pt x="73" y="93"/>
                </a:move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67" y="108"/>
                  <a:pt x="53" y="108"/>
                </a:cubicBezTo>
                <a:cubicBezTo>
                  <a:pt x="39" y="108"/>
                  <a:pt x="35" y="105"/>
                  <a:pt x="35" y="105"/>
                </a:cubicBezTo>
                <a:cubicBezTo>
                  <a:pt x="33" y="93"/>
                  <a:pt x="33" y="93"/>
                  <a:pt x="33" y="93"/>
                </a:cubicBezTo>
                <a:cubicBezTo>
                  <a:pt x="19" y="85"/>
                  <a:pt x="9" y="71"/>
                  <a:pt x="9" y="53"/>
                </a:cubicBezTo>
                <a:cubicBezTo>
                  <a:pt x="9" y="29"/>
                  <a:pt x="29" y="9"/>
                  <a:pt x="53" y="9"/>
                </a:cubicBezTo>
                <a:cubicBezTo>
                  <a:pt x="77" y="9"/>
                  <a:pt x="97" y="29"/>
                  <a:pt x="97" y="53"/>
                </a:cubicBezTo>
                <a:cubicBezTo>
                  <a:pt x="97" y="70"/>
                  <a:pt x="87" y="85"/>
                  <a:pt x="73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138"/>
          <p:cNvSpPr/>
          <p:nvPr/>
        </p:nvSpPr>
        <p:spPr bwMode="auto">
          <a:xfrm>
            <a:off x="709613" y="2419350"/>
            <a:ext cx="615950" cy="3098800"/>
          </a:xfrm>
          <a:custGeom>
            <a:avLst/>
            <a:gdLst>
              <a:gd name="T0" fmla="*/ 159 w 194"/>
              <a:gd name="T1" fmla="*/ 52 h 976"/>
              <a:gd name="T2" fmla="*/ 159 w 194"/>
              <a:gd name="T3" fmla="*/ 927 h 976"/>
              <a:gd name="T4" fmla="*/ 179 w 194"/>
              <a:gd name="T5" fmla="*/ 970 h 976"/>
              <a:gd name="T6" fmla="*/ 186 w 194"/>
              <a:gd name="T7" fmla="*/ 976 h 976"/>
              <a:gd name="T8" fmla="*/ 186 w 194"/>
              <a:gd name="T9" fmla="*/ 976 h 976"/>
              <a:gd name="T10" fmla="*/ 30 w 194"/>
              <a:gd name="T11" fmla="*/ 895 h 976"/>
              <a:gd name="T12" fmla="*/ 0 w 194"/>
              <a:gd name="T13" fmla="*/ 845 h 976"/>
              <a:gd name="T14" fmla="*/ 0 w 194"/>
              <a:gd name="T15" fmla="*/ 120 h 976"/>
              <a:gd name="T16" fmla="*/ 34 w 194"/>
              <a:gd name="T17" fmla="*/ 68 h 976"/>
              <a:gd name="T18" fmla="*/ 194 w 194"/>
              <a:gd name="T19" fmla="*/ 0 h 976"/>
              <a:gd name="T20" fmla="*/ 194 w 194"/>
              <a:gd name="T21" fmla="*/ 0 h 976"/>
              <a:gd name="T22" fmla="*/ 179 w 194"/>
              <a:gd name="T23" fmla="*/ 9 h 976"/>
              <a:gd name="T24" fmla="*/ 159 w 194"/>
              <a:gd name="T25" fmla="*/ 52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4" h="976">
                <a:moveTo>
                  <a:pt x="159" y="52"/>
                </a:moveTo>
                <a:cubicBezTo>
                  <a:pt x="159" y="927"/>
                  <a:pt x="159" y="927"/>
                  <a:pt x="159" y="927"/>
                </a:cubicBezTo>
                <a:cubicBezTo>
                  <a:pt x="159" y="944"/>
                  <a:pt x="166" y="960"/>
                  <a:pt x="179" y="970"/>
                </a:cubicBezTo>
                <a:cubicBezTo>
                  <a:pt x="181" y="973"/>
                  <a:pt x="184" y="974"/>
                  <a:pt x="186" y="976"/>
                </a:cubicBezTo>
                <a:cubicBezTo>
                  <a:pt x="186" y="976"/>
                  <a:pt x="186" y="976"/>
                  <a:pt x="186" y="976"/>
                </a:cubicBezTo>
                <a:cubicBezTo>
                  <a:pt x="30" y="895"/>
                  <a:pt x="30" y="895"/>
                  <a:pt x="30" y="895"/>
                </a:cubicBezTo>
                <a:cubicBezTo>
                  <a:pt x="11" y="885"/>
                  <a:pt x="0" y="866"/>
                  <a:pt x="0" y="845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97"/>
                  <a:pt x="13" y="77"/>
                  <a:pt x="34" y="68"/>
                </a:cubicBezTo>
                <a:cubicBezTo>
                  <a:pt x="194" y="0"/>
                  <a:pt x="194" y="0"/>
                  <a:pt x="194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88" y="2"/>
                  <a:pt x="183" y="5"/>
                  <a:pt x="179" y="9"/>
                </a:cubicBezTo>
                <a:cubicBezTo>
                  <a:pt x="166" y="20"/>
                  <a:pt x="159" y="36"/>
                  <a:pt x="159" y="52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139"/>
          <p:cNvSpPr/>
          <p:nvPr/>
        </p:nvSpPr>
        <p:spPr bwMode="auto">
          <a:xfrm>
            <a:off x="7793038" y="2419350"/>
            <a:ext cx="615950" cy="3098800"/>
          </a:xfrm>
          <a:custGeom>
            <a:avLst/>
            <a:gdLst>
              <a:gd name="T0" fmla="*/ 194 w 194"/>
              <a:gd name="T1" fmla="*/ 120 h 976"/>
              <a:gd name="T2" fmla="*/ 194 w 194"/>
              <a:gd name="T3" fmla="*/ 845 h 976"/>
              <a:gd name="T4" fmla="*/ 163 w 194"/>
              <a:gd name="T5" fmla="*/ 895 h 976"/>
              <a:gd name="T6" fmla="*/ 7 w 194"/>
              <a:gd name="T7" fmla="*/ 976 h 976"/>
              <a:gd name="T8" fmla="*/ 15 w 194"/>
              <a:gd name="T9" fmla="*/ 970 h 976"/>
              <a:gd name="T10" fmla="*/ 35 w 194"/>
              <a:gd name="T11" fmla="*/ 927 h 976"/>
              <a:gd name="T12" fmla="*/ 35 w 194"/>
              <a:gd name="T13" fmla="*/ 52 h 976"/>
              <a:gd name="T14" fmla="*/ 15 w 194"/>
              <a:gd name="T15" fmla="*/ 9 h 976"/>
              <a:gd name="T16" fmla="*/ 0 w 194"/>
              <a:gd name="T17" fmla="*/ 0 h 976"/>
              <a:gd name="T18" fmla="*/ 160 w 194"/>
              <a:gd name="T19" fmla="*/ 68 h 976"/>
              <a:gd name="T20" fmla="*/ 194 w 194"/>
              <a:gd name="T21" fmla="*/ 12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976">
                <a:moveTo>
                  <a:pt x="194" y="120"/>
                </a:moveTo>
                <a:cubicBezTo>
                  <a:pt x="194" y="845"/>
                  <a:pt x="194" y="845"/>
                  <a:pt x="194" y="845"/>
                </a:cubicBezTo>
                <a:cubicBezTo>
                  <a:pt x="194" y="866"/>
                  <a:pt x="182" y="885"/>
                  <a:pt x="163" y="895"/>
                </a:cubicBezTo>
                <a:cubicBezTo>
                  <a:pt x="7" y="976"/>
                  <a:pt x="7" y="976"/>
                  <a:pt x="7" y="976"/>
                </a:cubicBezTo>
                <a:cubicBezTo>
                  <a:pt x="10" y="974"/>
                  <a:pt x="13" y="973"/>
                  <a:pt x="15" y="970"/>
                </a:cubicBezTo>
                <a:cubicBezTo>
                  <a:pt x="28" y="960"/>
                  <a:pt x="35" y="944"/>
                  <a:pt x="35" y="927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36"/>
                  <a:pt x="28" y="20"/>
                  <a:pt x="15" y="9"/>
                </a:cubicBezTo>
                <a:cubicBezTo>
                  <a:pt x="11" y="5"/>
                  <a:pt x="6" y="2"/>
                  <a:pt x="0" y="0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81" y="77"/>
                  <a:pt x="194" y="97"/>
                  <a:pt x="194" y="120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56731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DengXian" charset="-122"/>
                <a:ea typeface="DengXian" charset="-122"/>
                <a:cs typeface="DengXian" charset="-122"/>
              </a:rPr>
              <a:t>导师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9892" y="2775158"/>
            <a:ext cx="1944216" cy="1531329"/>
            <a:chOff x="3599892" y="2775158"/>
            <a:chExt cx="1944216" cy="1531329"/>
          </a:xfrm>
        </p:grpSpPr>
        <p:sp>
          <p:nvSpPr>
            <p:cNvPr id="8" name="TextBox 7"/>
            <p:cNvSpPr txBox="1"/>
            <p:nvPr/>
          </p:nvSpPr>
          <p:spPr>
            <a:xfrm>
              <a:off x="3599892" y="3198491"/>
              <a:ext cx="1944216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添加班级按钮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设置班级名称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上传相关学习资料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引导组队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82000" y="3122290"/>
              <a:ext cx="180000" cy="0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99892" y="2775158"/>
              <a:ext cx="194421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基本功能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79002" y="2893146"/>
            <a:ext cx="1356794" cy="682001"/>
            <a:chOff x="1379002" y="2893146"/>
            <a:chExt cx="1356794" cy="682001"/>
          </a:xfrm>
        </p:grpSpPr>
        <p:sp>
          <p:nvSpPr>
            <p:cNvPr id="13" name="TextBox 12"/>
            <p:cNvSpPr txBox="1"/>
            <p:nvPr/>
          </p:nvSpPr>
          <p:spPr>
            <a:xfrm>
              <a:off x="1379002" y="3391635"/>
              <a:ext cx="1356794" cy="183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接收各类消息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967399" y="3240278"/>
              <a:ext cx="180000" cy="0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79002" y="2893146"/>
              <a:ext cx="1356794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消息栏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78705" y="2893146"/>
            <a:ext cx="1356794" cy="1433866"/>
            <a:chOff x="1379002" y="2893146"/>
            <a:chExt cx="1356794" cy="1433866"/>
          </a:xfrm>
        </p:grpSpPr>
        <p:sp>
          <p:nvSpPr>
            <p:cNvPr id="18" name="TextBox 17"/>
            <p:cNvSpPr txBox="1"/>
            <p:nvPr/>
          </p:nvSpPr>
          <p:spPr>
            <a:xfrm>
              <a:off x="1379002" y="3316479"/>
              <a:ext cx="1356794" cy="1010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完善身份认证信息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添加要求</a:t>
              </a:r>
              <a:endPara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67399" y="3240278"/>
              <a:ext cx="180000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79002" y="2893146"/>
              <a:ext cx="1356794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9A9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</a:t>
              </a:r>
              <a:endParaRPr lang="en-US" sz="1600" b="1" dirty="0">
                <a:solidFill>
                  <a:srgbClr val="9A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553201" y="3140075"/>
            <a:ext cx="1951038" cy="1727200"/>
            <a:chOff x="6553201" y="3140075"/>
            <a:chExt cx="1951038" cy="1727200"/>
          </a:xfrm>
        </p:grpSpPr>
        <p:sp>
          <p:nvSpPr>
            <p:cNvPr id="33" name="Freeform 551"/>
            <p:cNvSpPr/>
            <p:nvPr/>
          </p:nvSpPr>
          <p:spPr bwMode="auto">
            <a:xfrm>
              <a:off x="6553201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552"/>
            <p:cNvSpPr/>
            <p:nvPr/>
          </p:nvSpPr>
          <p:spPr bwMode="auto">
            <a:xfrm>
              <a:off x="6559551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560"/>
            <p:cNvSpPr/>
            <p:nvPr/>
          </p:nvSpPr>
          <p:spPr bwMode="auto">
            <a:xfrm>
              <a:off x="6559551" y="3895725"/>
              <a:ext cx="1935163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561"/>
            <p:cNvSpPr/>
            <p:nvPr/>
          </p:nvSpPr>
          <p:spPr bwMode="auto">
            <a:xfrm>
              <a:off x="6559551" y="3209925"/>
              <a:ext cx="525463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84701" y="3140075"/>
            <a:ext cx="1949450" cy="1727200"/>
            <a:chOff x="4584701" y="3140075"/>
            <a:chExt cx="1949450" cy="1727200"/>
          </a:xfrm>
        </p:grpSpPr>
        <p:sp>
          <p:nvSpPr>
            <p:cNvPr id="38" name="Freeform 546"/>
            <p:cNvSpPr/>
            <p:nvPr/>
          </p:nvSpPr>
          <p:spPr bwMode="auto">
            <a:xfrm>
              <a:off x="4584701" y="3355975"/>
              <a:ext cx="1949450" cy="1511300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547"/>
            <p:cNvSpPr/>
            <p:nvPr/>
          </p:nvSpPr>
          <p:spPr bwMode="auto">
            <a:xfrm>
              <a:off x="45878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6 w 610"/>
                <a:gd name="T19" fmla="*/ 439 h 510"/>
                <a:gd name="T20" fmla="*/ 156 w 610"/>
                <a:gd name="T21" fmla="*/ 260 h 510"/>
                <a:gd name="T22" fmla="*/ 159 w 610"/>
                <a:gd name="T23" fmla="*/ 255 h 510"/>
                <a:gd name="T24" fmla="*/ 156 w 610"/>
                <a:gd name="T25" fmla="*/ 250 h 510"/>
                <a:gd name="T26" fmla="*/ 6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3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8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6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8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558"/>
            <p:cNvSpPr/>
            <p:nvPr/>
          </p:nvSpPr>
          <p:spPr bwMode="auto">
            <a:xfrm>
              <a:off x="45878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6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6 w 166"/>
                <a:gd name="T11" fmla="*/ 15 h 233"/>
                <a:gd name="T12" fmla="*/ 156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6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559"/>
            <p:cNvSpPr/>
            <p:nvPr/>
          </p:nvSpPr>
          <p:spPr bwMode="auto">
            <a:xfrm>
              <a:off x="45878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3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3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8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1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1" y="222"/>
                    <a:pt x="2" y="225"/>
                  </a:cubicBezTo>
                  <a:cubicBezTo>
                    <a:pt x="6" y="233"/>
                    <a:pt x="14" y="238"/>
                    <a:pt x="23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8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3026" y="3140075"/>
            <a:ext cx="1949450" cy="1727200"/>
            <a:chOff x="2613026" y="3140075"/>
            <a:chExt cx="1949450" cy="1727200"/>
          </a:xfrm>
        </p:grpSpPr>
        <p:sp>
          <p:nvSpPr>
            <p:cNvPr id="43" name="Freeform 544"/>
            <p:cNvSpPr/>
            <p:nvPr/>
          </p:nvSpPr>
          <p:spPr bwMode="auto">
            <a:xfrm>
              <a:off x="2613026" y="3355975"/>
              <a:ext cx="1949450" cy="1511300"/>
            </a:xfrm>
            <a:custGeom>
              <a:avLst/>
              <a:gdLst>
                <a:gd name="T0" fmla="*/ 604 w 614"/>
                <a:gd name="T1" fmla="*/ 216 h 476"/>
                <a:gd name="T2" fmla="*/ 604 w 614"/>
                <a:gd name="T3" fmla="*/ 260 h 476"/>
                <a:gd name="T4" fmla="*/ 443 w 614"/>
                <a:gd name="T5" fmla="*/ 452 h 476"/>
                <a:gd name="T6" fmla="*/ 391 w 614"/>
                <a:gd name="T7" fmla="*/ 476 h 476"/>
                <a:gd name="T8" fmla="*/ 24 w 614"/>
                <a:gd name="T9" fmla="*/ 476 h 476"/>
                <a:gd name="T10" fmla="*/ 4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4 w 614"/>
                <a:gd name="T21" fmla="*/ 13 h 476"/>
                <a:gd name="T22" fmla="*/ 24 w 614"/>
                <a:gd name="T23" fmla="*/ 0 h 476"/>
                <a:gd name="T24" fmla="*/ 391 w 614"/>
                <a:gd name="T25" fmla="*/ 0 h 476"/>
                <a:gd name="T26" fmla="*/ 443 w 614"/>
                <a:gd name="T27" fmla="*/ 24 h 476"/>
                <a:gd name="T28" fmla="*/ 604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545"/>
            <p:cNvSpPr/>
            <p:nvPr/>
          </p:nvSpPr>
          <p:spPr bwMode="auto">
            <a:xfrm>
              <a:off x="2619376" y="3140075"/>
              <a:ext cx="1936750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2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53 h 510"/>
                <a:gd name="T18" fmla="*/ 5 w 610"/>
                <a:gd name="T19" fmla="*/ 439 h 510"/>
                <a:gd name="T20" fmla="*/ 155 w 610"/>
                <a:gd name="T21" fmla="*/ 260 h 510"/>
                <a:gd name="T22" fmla="*/ 159 w 610"/>
                <a:gd name="T23" fmla="*/ 255 h 510"/>
                <a:gd name="T24" fmla="*/ 155 w 610"/>
                <a:gd name="T25" fmla="*/ 250 h 510"/>
                <a:gd name="T26" fmla="*/ 5 w 610"/>
                <a:gd name="T27" fmla="*/ 71 h 510"/>
                <a:gd name="T28" fmla="*/ 0 w 610"/>
                <a:gd name="T29" fmla="*/ 56 h 510"/>
                <a:gd name="T30" fmla="*/ 0 w 610"/>
                <a:gd name="T31" fmla="*/ 22 h 510"/>
                <a:gd name="T32" fmla="*/ 0 w 610"/>
                <a:gd name="T33" fmla="*/ 22 h 510"/>
                <a:gd name="T34" fmla="*/ 2 w 610"/>
                <a:gd name="T35" fmla="*/ 13 h 510"/>
                <a:gd name="T36" fmla="*/ 22 w 610"/>
                <a:gd name="T37" fmla="*/ 0 h 510"/>
                <a:gd name="T38" fmla="*/ 389 w 610"/>
                <a:gd name="T39" fmla="*/ 0 h 510"/>
                <a:gd name="T40" fmla="*/ 441 w 610"/>
                <a:gd name="T41" fmla="*/ 24 h 510"/>
                <a:gd name="T42" fmla="*/ 602 w 610"/>
                <a:gd name="T43" fmla="*/ 216 h 510"/>
                <a:gd name="T44" fmla="*/ 610 w 610"/>
                <a:gd name="T45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2" y="510"/>
                    <a:pt x="22" y="510"/>
                    <a:pt x="22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0" y="494"/>
                    <a:pt x="0" y="491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5" y="260"/>
                    <a:pt x="155" y="260"/>
                    <a:pt x="155" y="260"/>
                  </a:cubicBezTo>
                  <a:cubicBezTo>
                    <a:pt x="156" y="258"/>
                    <a:pt x="158" y="257"/>
                    <a:pt x="159" y="255"/>
                  </a:cubicBezTo>
                  <a:cubicBezTo>
                    <a:pt x="158" y="253"/>
                    <a:pt x="156" y="252"/>
                    <a:pt x="155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0" y="16"/>
                    <a:pt x="2" y="13"/>
                  </a:cubicBezTo>
                  <a:cubicBezTo>
                    <a:pt x="6" y="5"/>
                    <a:pt x="14" y="0"/>
                    <a:pt x="22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556"/>
            <p:cNvSpPr/>
            <p:nvPr/>
          </p:nvSpPr>
          <p:spPr bwMode="auto">
            <a:xfrm>
              <a:off x="2619376" y="3895725"/>
              <a:ext cx="1936750" cy="863600"/>
            </a:xfrm>
            <a:custGeom>
              <a:avLst/>
              <a:gdLst>
                <a:gd name="T0" fmla="*/ 610 w 610"/>
                <a:gd name="T1" fmla="*/ 0 h 272"/>
                <a:gd name="T2" fmla="*/ 610 w 610"/>
                <a:gd name="T3" fmla="*/ 34 h 272"/>
                <a:gd name="T4" fmla="*/ 602 w 610"/>
                <a:gd name="T5" fmla="*/ 56 h 272"/>
                <a:gd name="T6" fmla="*/ 441 w 610"/>
                <a:gd name="T7" fmla="*/ 248 h 272"/>
                <a:gd name="T8" fmla="*/ 389 w 610"/>
                <a:gd name="T9" fmla="*/ 272 h 272"/>
                <a:gd name="T10" fmla="*/ 22 w 610"/>
                <a:gd name="T11" fmla="*/ 272 h 272"/>
                <a:gd name="T12" fmla="*/ 2 w 610"/>
                <a:gd name="T13" fmla="*/ 259 h 272"/>
                <a:gd name="T14" fmla="*/ 0 w 610"/>
                <a:gd name="T15" fmla="*/ 249 h 272"/>
                <a:gd name="T16" fmla="*/ 0 w 610"/>
                <a:gd name="T17" fmla="*/ 215 h 272"/>
                <a:gd name="T18" fmla="*/ 2 w 610"/>
                <a:gd name="T19" fmla="*/ 225 h 272"/>
                <a:gd name="T20" fmla="*/ 22 w 610"/>
                <a:gd name="T21" fmla="*/ 238 h 272"/>
                <a:gd name="T22" fmla="*/ 389 w 610"/>
                <a:gd name="T23" fmla="*/ 238 h 272"/>
                <a:gd name="T24" fmla="*/ 441 w 610"/>
                <a:gd name="T25" fmla="*/ 214 h 272"/>
                <a:gd name="T26" fmla="*/ 602 w 610"/>
                <a:gd name="T27" fmla="*/ 22 h 272"/>
                <a:gd name="T28" fmla="*/ 610 w 610"/>
                <a:gd name="T2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272">
                  <a:moveTo>
                    <a:pt x="610" y="0"/>
                  </a:moveTo>
                  <a:cubicBezTo>
                    <a:pt x="610" y="34"/>
                    <a:pt x="610" y="34"/>
                    <a:pt x="610" y="34"/>
                  </a:cubicBezTo>
                  <a:cubicBezTo>
                    <a:pt x="610" y="42"/>
                    <a:pt x="607" y="49"/>
                    <a:pt x="602" y="56"/>
                  </a:cubicBezTo>
                  <a:cubicBezTo>
                    <a:pt x="441" y="248"/>
                    <a:pt x="441" y="248"/>
                    <a:pt x="441" y="248"/>
                  </a:cubicBezTo>
                  <a:cubicBezTo>
                    <a:pt x="428" y="263"/>
                    <a:pt x="409" y="272"/>
                    <a:pt x="389" y="272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14" y="272"/>
                    <a:pt x="6" y="267"/>
                    <a:pt x="2" y="259"/>
                  </a:cubicBezTo>
                  <a:cubicBezTo>
                    <a:pt x="0" y="256"/>
                    <a:pt x="0" y="253"/>
                    <a:pt x="0" y="24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9"/>
                    <a:pt x="0" y="222"/>
                    <a:pt x="2" y="225"/>
                  </a:cubicBezTo>
                  <a:cubicBezTo>
                    <a:pt x="6" y="233"/>
                    <a:pt x="14" y="238"/>
                    <a:pt x="22" y="238"/>
                  </a:cubicBezTo>
                  <a:cubicBezTo>
                    <a:pt x="389" y="238"/>
                    <a:pt x="389" y="238"/>
                    <a:pt x="389" y="238"/>
                  </a:cubicBezTo>
                  <a:cubicBezTo>
                    <a:pt x="409" y="238"/>
                    <a:pt x="428" y="229"/>
                    <a:pt x="441" y="214"/>
                  </a:cubicBezTo>
                  <a:cubicBezTo>
                    <a:pt x="602" y="22"/>
                    <a:pt x="602" y="22"/>
                    <a:pt x="602" y="22"/>
                  </a:cubicBezTo>
                  <a:cubicBezTo>
                    <a:pt x="607" y="15"/>
                    <a:pt x="610" y="8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557"/>
            <p:cNvSpPr/>
            <p:nvPr/>
          </p:nvSpPr>
          <p:spPr bwMode="auto">
            <a:xfrm>
              <a:off x="2619376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5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0 h 233"/>
                <a:gd name="T10" fmla="*/ 5 w 166"/>
                <a:gd name="T11" fmla="*/ 15 h 233"/>
                <a:gd name="T12" fmla="*/ 155 w 166"/>
                <a:gd name="T13" fmla="*/ 194 h 233"/>
                <a:gd name="T14" fmla="*/ 159 w 166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6" y="230"/>
                    <a:pt x="155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2938" y="3140075"/>
            <a:ext cx="1951038" cy="1727200"/>
            <a:chOff x="642938" y="3140075"/>
            <a:chExt cx="1951038" cy="1727200"/>
          </a:xfrm>
        </p:grpSpPr>
        <p:sp>
          <p:nvSpPr>
            <p:cNvPr id="48" name="Freeform 542"/>
            <p:cNvSpPr/>
            <p:nvPr/>
          </p:nvSpPr>
          <p:spPr bwMode="auto">
            <a:xfrm>
              <a:off x="642938" y="3355975"/>
              <a:ext cx="1951038" cy="1511300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8 w 615"/>
                <a:gd name="T15" fmla="*/ 260 h 476"/>
                <a:gd name="T16" fmla="*/ 158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543"/>
            <p:cNvSpPr/>
            <p:nvPr/>
          </p:nvSpPr>
          <p:spPr bwMode="auto">
            <a:xfrm>
              <a:off x="649288" y="3140075"/>
              <a:ext cx="1935163" cy="1619250"/>
            </a:xfrm>
            <a:custGeom>
              <a:avLst/>
              <a:gdLst>
                <a:gd name="T0" fmla="*/ 610 w 610"/>
                <a:gd name="T1" fmla="*/ 238 h 510"/>
                <a:gd name="T2" fmla="*/ 610 w 610"/>
                <a:gd name="T3" fmla="*/ 272 h 510"/>
                <a:gd name="T4" fmla="*/ 602 w 610"/>
                <a:gd name="T5" fmla="*/ 294 h 510"/>
                <a:gd name="T6" fmla="*/ 441 w 610"/>
                <a:gd name="T7" fmla="*/ 486 h 510"/>
                <a:gd name="T8" fmla="*/ 389 w 610"/>
                <a:gd name="T9" fmla="*/ 510 h 510"/>
                <a:gd name="T10" fmla="*/ 23 w 610"/>
                <a:gd name="T11" fmla="*/ 510 h 510"/>
                <a:gd name="T12" fmla="*/ 2 w 610"/>
                <a:gd name="T13" fmla="*/ 497 h 510"/>
                <a:gd name="T14" fmla="*/ 0 w 610"/>
                <a:gd name="T15" fmla="*/ 487 h 510"/>
                <a:gd name="T16" fmla="*/ 0 w 610"/>
                <a:gd name="T17" fmla="*/ 487 h 510"/>
                <a:gd name="T18" fmla="*/ 0 w 610"/>
                <a:gd name="T19" fmla="*/ 453 h 510"/>
                <a:gd name="T20" fmla="*/ 5 w 610"/>
                <a:gd name="T21" fmla="*/ 439 h 510"/>
                <a:gd name="T22" fmla="*/ 156 w 610"/>
                <a:gd name="T23" fmla="*/ 260 h 510"/>
                <a:gd name="T24" fmla="*/ 159 w 610"/>
                <a:gd name="T25" fmla="*/ 255 h 510"/>
                <a:gd name="T26" fmla="*/ 156 w 610"/>
                <a:gd name="T27" fmla="*/ 250 h 510"/>
                <a:gd name="T28" fmla="*/ 5 w 610"/>
                <a:gd name="T29" fmla="*/ 71 h 510"/>
                <a:gd name="T30" fmla="*/ 0 w 610"/>
                <a:gd name="T31" fmla="*/ 56 h 510"/>
                <a:gd name="T32" fmla="*/ 0 w 610"/>
                <a:gd name="T33" fmla="*/ 56 h 510"/>
                <a:gd name="T34" fmla="*/ 0 w 610"/>
                <a:gd name="T35" fmla="*/ 22 h 510"/>
                <a:gd name="T36" fmla="*/ 2 w 610"/>
                <a:gd name="T37" fmla="*/ 13 h 510"/>
                <a:gd name="T38" fmla="*/ 23 w 610"/>
                <a:gd name="T39" fmla="*/ 0 h 510"/>
                <a:gd name="T40" fmla="*/ 389 w 610"/>
                <a:gd name="T41" fmla="*/ 0 h 510"/>
                <a:gd name="T42" fmla="*/ 441 w 610"/>
                <a:gd name="T43" fmla="*/ 24 h 510"/>
                <a:gd name="T44" fmla="*/ 602 w 610"/>
                <a:gd name="T45" fmla="*/ 216 h 510"/>
                <a:gd name="T46" fmla="*/ 610 w 610"/>
                <a:gd name="T47" fmla="*/ 23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510">
                  <a:moveTo>
                    <a:pt x="610" y="238"/>
                  </a:moveTo>
                  <a:cubicBezTo>
                    <a:pt x="610" y="272"/>
                    <a:pt x="610" y="272"/>
                    <a:pt x="610" y="272"/>
                  </a:cubicBezTo>
                  <a:cubicBezTo>
                    <a:pt x="610" y="280"/>
                    <a:pt x="607" y="287"/>
                    <a:pt x="602" y="294"/>
                  </a:cubicBezTo>
                  <a:cubicBezTo>
                    <a:pt x="441" y="486"/>
                    <a:pt x="441" y="486"/>
                    <a:pt x="441" y="486"/>
                  </a:cubicBezTo>
                  <a:cubicBezTo>
                    <a:pt x="428" y="501"/>
                    <a:pt x="409" y="510"/>
                    <a:pt x="389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14" y="510"/>
                    <a:pt x="6" y="505"/>
                    <a:pt x="2" y="497"/>
                  </a:cubicBezTo>
                  <a:cubicBezTo>
                    <a:pt x="1" y="494"/>
                    <a:pt x="0" y="491"/>
                    <a:pt x="0" y="48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48"/>
                    <a:pt x="2" y="443"/>
                    <a:pt x="5" y="439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7" y="258"/>
                    <a:pt x="158" y="257"/>
                    <a:pt x="159" y="255"/>
                  </a:cubicBezTo>
                  <a:cubicBezTo>
                    <a:pt x="158" y="253"/>
                    <a:pt x="157" y="252"/>
                    <a:pt x="156" y="25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" y="67"/>
                    <a:pt x="0" y="62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6" y="5"/>
                    <a:pt x="14" y="0"/>
                    <a:pt x="23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9" y="0"/>
                    <a:pt x="428" y="9"/>
                    <a:pt x="441" y="24"/>
                  </a:cubicBezTo>
                  <a:cubicBezTo>
                    <a:pt x="602" y="216"/>
                    <a:pt x="602" y="216"/>
                    <a:pt x="602" y="216"/>
                  </a:cubicBezTo>
                  <a:cubicBezTo>
                    <a:pt x="607" y="222"/>
                    <a:pt x="610" y="230"/>
                    <a:pt x="610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54"/>
            <p:cNvSpPr/>
            <p:nvPr/>
          </p:nvSpPr>
          <p:spPr bwMode="auto">
            <a:xfrm>
              <a:off x="649288" y="3209925"/>
              <a:ext cx="527050" cy="739775"/>
            </a:xfrm>
            <a:custGeom>
              <a:avLst/>
              <a:gdLst>
                <a:gd name="T0" fmla="*/ 159 w 166"/>
                <a:gd name="T1" fmla="*/ 233 h 233"/>
                <a:gd name="T2" fmla="*/ 156 w 166"/>
                <a:gd name="T3" fmla="*/ 228 h 233"/>
                <a:gd name="T4" fmla="*/ 5 w 166"/>
                <a:gd name="T5" fmla="*/ 49 h 233"/>
                <a:gd name="T6" fmla="*/ 0 w 166"/>
                <a:gd name="T7" fmla="*/ 34 h 233"/>
                <a:gd name="T8" fmla="*/ 0 w 166"/>
                <a:gd name="T9" fmla="*/ 34 h 233"/>
                <a:gd name="T10" fmla="*/ 0 w 166"/>
                <a:gd name="T11" fmla="*/ 0 h 233"/>
                <a:gd name="T12" fmla="*/ 5 w 166"/>
                <a:gd name="T13" fmla="*/ 15 h 233"/>
                <a:gd name="T14" fmla="*/ 156 w 166"/>
                <a:gd name="T15" fmla="*/ 194 h 233"/>
                <a:gd name="T16" fmla="*/ 159 w 166"/>
                <a:gd name="T1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33">
                  <a:moveTo>
                    <a:pt x="159" y="233"/>
                  </a:moveTo>
                  <a:cubicBezTo>
                    <a:pt x="158" y="231"/>
                    <a:pt x="157" y="230"/>
                    <a:pt x="156" y="22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5"/>
                    <a:pt x="0" y="40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" y="11"/>
                    <a:pt x="5" y="1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5" y="205"/>
                    <a:pt x="166" y="221"/>
                    <a:pt x="159" y="233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55"/>
            <p:cNvSpPr/>
            <p:nvPr/>
          </p:nvSpPr>
          <p:spPr bwMode="auto">
            <a:xfrm>
              <a:off x="649288" y="3898900"/>
              <a:ext cx="1935163" cy="860425"/>
            </a:xfrm>
            <a:custGeom>
              <a:avLst/>
              <a:gdLst>
                <a:gd name="T0" fmla="*/ 610 w 610"/>
                <a:gd name="T1" fmla="*/ 0 h 271"/>
                <a:gd name="T2" fmla="*/ 610 w 610"/>
                <a:gd name="T3" fmla="*/ 33 h 271"/>
                <a:gd name="T4" fmla="*/ 602 w 610"/>
                <a:gd name="T5" fmla="*/ 55 h 271"/>
                <a:gd name="T6" fmla="*/ 441 w 610"/>
                <a:gd name="T7" fmla="*/ 247 h 271"/>
                <a:gd name="T8" fmla="*/ 389 w 610"/>
                <a:gd name="T9" fmla="*/ 271 h 271"/>
                <a:gd name="T10" fmla="*/ 23 w 610"/>
                <a:gd name="T11" fmla="*/ 271 h 271"/>
                <a:gd name="T12" fmla="*/ 2 w 610"/>
                <a:gd name="T13" fmla="*/ 258 h 271"/>
                <a:gd name="T14" fmla="*/ 0 w 610"/>
                <a:gd name="T15" fmla="*/ 248 h 271"/>
                <a:gd name="T16" fmla="*/ 0 w 610"/>
                <a:gd name="T17" fmla="*/ 248 h 271"/>
                <a:gd name="T18" fmla="*/ 0 w 610"/>
                <a:gd name="T19" fmla="*/ 214 h 271"/>
                <a:gd name="T20" fmla="*/ 2 w 610"/>
                <a:gd name="T21" fmla="*/ 224 h 271"/>
                <a:gd name="T22" fmla="*/ 23 w 610"/>
                <a:gd name="T23" fmla="*/ 237 h 271"/>
                <a:gd name="T24" fmla="*/ 389 w 610"/>
                <a:gd name="T25" fmla="*/ 237 h 271"/>
                <a:gd name="T26" fmla="*/ 441 w 610"/>
                <a:gd name="T27" fmla="*/ 213 h 271"/>
                <a:gd name="T28" fmla="*/ 602 w 610"/>
                <a:gd name="T29" fmla="*/ 21 h 271"/>
                <a:gd name="T30" fmla="*/ 610 w 610"/>
                <a:gd name="T3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0" h="271">
                  <a:moveTo>
                    <a:pt x="610" y="0"/>
                  </a:moveTo>
                  <a:cubicBezTo>
                    <a:pt x="610" y="33"/>
                    <a:pt x="610" y="33"/>
                    <a:pt x="610" y="33"/>
                  </a:cubicBezTo>
                  <a:cubicBezTo>
                    <a:pt x="610" y="41"/>
                    <a:pt x="607" y="48"/>
                    <a:pt x="602" y="55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28" y="262"/>
                    <a:pt x="409" y="271"/>
                    <a:pt x="389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14" y="271"/>
                    <a:pt x="6" y="266"/>
                    <a:pt x="2" y="258"/>
                  </a:cubicBezTo>
                  <a:cubicBezTo>
                    <a:pt x="1" y="255"/>
                    <a:pt x="0" y="252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8"/>
                    <a:pt x="1" y="221"/>
                    <a:pt x="2" y="224"/>
                  </a:cubicBezTo>
                  <a:cubicBezTo>
                    <a:pt x="6" y="232"/>
                    <a:pt x="14" y="237"/>
                    <a:pt x="23" y="237"/>
                  </a:cubicBezTo>
                  <a:cubicBezTo>
                    <a:pt x="389" y="237"/>
                    <a:pt x="389" y="237"/>
                    <a:pt x="389" y="237"/>
                  </a:cubicBezTo>
                  <a:cubicBezTo>
                    <a:pt x="409" y="237"/>
                    <a:pt x="428" y="228"/>
                    <a:pt x="441" y="213"/>
                  </a:cubicBezTo>
                  <a:cubicBezTo>
                    <a:pt x="602" y="21"/>
                    <a:pt x="602" y="21"/>
                    <a:pt x="602" y="21"/>
                  </a:cubicBezTo>
                  <a:cubicBezTo>
                    <a:pt x="607" y="15"/>
                    <a:pt x="610" y="7"/>
                    <a:pt x="610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2" name="Freeform 548"/>
          <p:cNvSpPr>
            <a:spLocks noEditPoints="1"/>
          </p:cNvSpPr>
          <p:nvPr/>
        </p:nvSpPr>
        <p:spPr bwMode="auto">
          <a:xfrm>
            <a:off x="1509713" y="3346450"/>
            <a:ext cx="349250" cy="508000"/>
          </a:xfrm>
          <a:custGeom>
            <a:avLst/>
            <a:gdLst>
              <a:gd name="T0" fmla="*/ 30 w 110"/>
              <a:gd name="T1" fmla="*/ 124 h 160"/>
              <a:gd name="T2" fmla="*/ 31 w 110"/>
              <a:gd name="T3" fmla="*/ 132 h 160"/>
              <a:gd name="T4" fmla="*/ 55 w 110"/>
              <a:gd name="T5" fmla="*/ 136 h 160"/>
              <a:gd name="T6" fmla="*/ 80 w 110"/>
              <a:gd name="T7" fmla="*/ 132 h 160"/>
              <a:gd name="T8" fmla="*/ 81 w 110"/>
              <a:gd name="T9" fmla="*/ 124 h 160"/>
              <a:gd name="T10" fmla="*/ 55 w 110"/>
              <a:gd name="T11" fmla="*/ 128 h 160"/>
              <a:gd name="T12" fmla="*/ 30 w 110"/>
              <a:gd name="T13" fmla="*/ 124 h 160"/>
              <a:gd name="T14" fmla="*/ 32 w 110"/>
              <a:gd name="T15" fmla="*/ 139 h 160"/>
              <a:gd name="T16" fmla="*/ 33 w 110"/>
              <a:gd name="T17" fmla="*/ 148 h 160"/>
              <a:gd name="T18" fmla="*/ 41 w 110"/>
              <a:gd name="T19" fmla="*/ 152 h 160"/>
              <a:gd name="T20" fmla="*/ 41 w 110"/>
              <a:gd name="T21" fmla="*/ 157 h 160"/>
              <a:gd name="T22" fmla="*/ 55 w 110"/>
              <a:gd name="T23" fmla="*/ 160 h 160"/>
              <a:gd name="T24" fmla="*/ 69 w 110"/>
              <a:gd name="T25" fmla="*/ 157 h 160"/>
              <a:gd name="T26" fmla="*/ 70 w 110"/>
              <a:gd name="T27" fmla="*/ 152 h 160"/>
              <a:gd name="T28" fmla="*/ 77 w 110"/>
              <a:gd name="T29" fmla="*/ 148 h 160"/>
              <a:gd name="T30" fmla="*/ 79 w 110"/>
              <a:gd name="T31" fmla="*/ 139 h 160"/>
              <a:gd name="T32" fmla="*/ 55 w 110"/>
              <a:gd name="T33" fmla="*/ 143 h 160"/>
              <a:gd name="T34" fmla="*/ 32 w 110"/>
              <a:gd name="T35" fmla="*/ 139 h 160"/>
              <a:gd name="T36" fmla="*/ 55 w 110"/>
              <a:gd name="T37" fmla="*/ 23 h 160"/>
              <a:gd name="T38" fmla="*/ 58 w 110"/>
              <a:gd name="T39" fmla="*/ 20 h 160"/>
              <a:gd name="T40" fmla="*/ 55 w 110"/>
              <a:gd name="T41" fmla="*/ 17 h 160"/>
              <a:gd name="T42" fmla="*/ 17 w 110"/>
              <a:gd name="T43" fmla="*/ 55 h 160"/>
              <a:gd name="T44" fmla="*/ 20 w 110"/>
              <a:gd name="T45" fmla="*/ 58 h 160"/>
              <a:gd name="T46" fmla="*/ 23 w 110"/>
              <a:gd name="T47" fmla="*/ 55 h 160"/>
              <a:gd name="T48" fmla="*/ 55 w 110"/>
              <a:gd name="T49" fmla="*/ 23 h 160"/>
              <a:gd name="T50" fmla="*/ 55 w 110"/>
              <a:gd name="T51" fmla="*/ 0 h 160"/>
              <a:gd name="T52" fmla="*/ 0 w 110"/>
              <a:gd name="T53" fmla="*/ 55 h 160"/>
              <a:gd name="T54" fmla="*/ 27 w 110"/>
              <a:gd name="T55" fmla="*/ 102 h 160"/>
              <a:gd name="T56" fmla="*/ 29 w 110"/>
              <a:gd name="T57" fmla="*/ 116 h 160"/>
              <a:gd name="T58" fmla="*/ 55 w 110"/>
              <a:gd name="T59" fmla="*/ 122 h 160"/>
              <a:gd name="T60" fmla="*/ 82 w 110"/>
              <a:gd name="T61" fmla="*/ 116 h 160"/>
              <a:gd name="T62" fmla="*/ 84 w 110"/>
              <a:gd name="T63" fmla="*/ 102 h 160"/>
              <a:gd name="T64" fmla="*/ 110 w 110"/>
              <a:gd name="T65" fmla="*/ 55 h 160"/>
              <a:gd name="T66" fmla="*/ 55 w 110"/>
              <a:gd name="T67" fmla="*/ 0 h 160"/>
              <a:gd name="T68" fmla="*/ 76 w 110"/>
              <a:gd name="T69" fmla="*/ 96 h 160"/>
              <a:gd name="T70" fmla="*/ 74 w 110"/>
              <a:gd name="T71" fmla="*/ 109 h 160"/>
              <a:gd name="T72" fmla="*/ 55 w 110"/>
              <a:gd name="T73" fmla="*/ 112 h 160"/>
              <a:gd name="T74" fmla="*/ 36 w 110"/>
              <a:gd name="T75" fmla="*/ 109 h 160"/>
              <a:gd name="T76" fmla="*/ 35 w 110"/>
              <a:gd name="T77" fmla="*/ 96 h 160"/>
              <a:gd name="T78" fmla="*/ 10 w 110"/>
              <a:gd name="T79" fmla="*/ 55 h 160"/>
              <a:gd name="T80" fmla="*/ 55 w 110"/>
              <a:gd name="T81" fmla="*/ 10 h 160"/>
              <a:gd name="T82" fmla="*/ 101 w 110"/>
              <a:gd name="T83" fmla="*/ 55 h 160"/>
              <a:gd name="T84" fmla="*/ 76 w 110"/>
              <a:gd name="T85" fmla="*/ 96 h 160"/>
              <a:gd name="T86" fmla="*/ 68 w 110"/>
              <a:gd name="T87" fmla="*/ 76 h 160"/>
              <a:gd name="T88" fmla="*/ 55 w 110"/>
              <a:gd name="T89" fmla="*/ 54 h 160"/>
              <a:gd name="T90" fmla="*/ 43 w 110"/>
              <a:gd name="T91" fmla="*/ 76 h 160"/>
              <a:gd name="T92" fmla="*/ 38 w 110"/>
              <a:gd name="T93" fmla="*/ 65 h 160"/>
              <a:gd name="T94" fmla="*/ 30 w 110"/>
              <a:gd name="T95" fmla="*/ 69 h 160"/>
              <a:gd name="T96" fmla="*/ 43 w 110"/>
              <a:gd name="T97" fmla="*/ 95 h 160"/>
              <a:gd name="T98" fmla="*/ 55 w 110"/>
              <a:gd name="T99" fmla="*/ 71 h 160"/>
              <a:gd name="T100" fmla="*/ 68 w 110"/>
              <a:gd name="T101" fmla="*/ 95 h 160"/>
              <a:gd name="T102" fmla="*/ 81 w 110"/>
              <a:gd name="T103" fmla="*/ 69 h 160"/>
              <a:gd name="T104" fmla="*/ 73 w 110"/>
              <a:gd name="T105" fmla="*/ 65 h 160"/>
              <a:gd name="T106" fmla="*/ 68 w 110"/>
              <a:gd name="T107" fmla="*/ 7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" h="160">
                <a:moveTo>
                  <a:pt x="30" y="124"/>
                </a:moveTo>
                <a:cubicBezTo>
                  <a:pt x="31" y="132"/>
                  <a:pt x="31" y="132"/>
                  <a:pt x="31" y="132"/>
                </a:cubicBezTo>
                <a:cubicBezTo>
                  <a:pt x="38" y="135"/>
                  <a:pt x="47" y="136"/>
                  <a:pt x="55" y="136"/>
                </a:cubicBezTo>
                <a:cubicBezTo>
                  <a:pt x="64" y="136"/>
                  <a:pt x="72" y="135"/>
                  <a:pt x="80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3" y="126"/>
                  <a:pt x="64" y="128"/>
                  <a:pt x="55" y="128"/>
                </a:cubicBezTo>
                <a:cubicBezTo>
                  <a:pt x="46" y="128"/>
                  <a:pt x="38" y="126"/>
                  <a:pt x="30" y="124"/>
                </a:cubicBezTo>
                <a:close/>
                <a:moveTo>
                  <a:pt x="32" y="139"/>
                </a:moveTo>
                <a:cubicBezTo>
                  <a:pt x="33" y="148"/>
                  <a:pt x="33" y="148"/>
                  <a:pt x="33" y="148"/>
                </a:cubicBezTo>
                <a:cubicBezTo>
                  <a:pt x="33" y="148"/>
                  <a:pt x="35" y="150"/>
                  <a:pt x="41" y="152"/>
                </a:cubicBezTo>
                <a:cubicBezTo>
                  <a:pt x="41" y="157"/>
                  <a:pt x="41" y="157"/>
                  <a:pt x="41" y="157"/>
                </a:cubicBezTo>
                <a:cubicBezTo>
                  <a:pt x="41" y="157"/>
                  <a:pt x="45" y="160"/>
                  <a:pt x="55" y="160"/>
                </a:cubicBezTo>
                <a:cubicBezTo>
                  <a:pt x="66" y="160"/>
                  <a:pt x="69" y="157"/>
                  <a:pt x="69" y="157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5" y="150"/>
                  <a:pt x="77" y="148"/>
                  <a:pt x="77" y="148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71" y="141"/>
                  <a:pt x="64" y="143"/>
                  <a:pt x="55" y="143"/>
                </a:cubicBezTo>
                <a:cubicBezTo>
                  <a:pt x="47" y="143"/>
                  <a:pt x="39" y="141"/>
                  <a:pt x="32" y="139"/>
                </a:cubicBezTo>
                <a:close/>
                <a:moveTo>
                  <a:pt x="55" y="23"/>
                </a:moveTo>
                <a:cubicBezTo>
                  <a:pt x="57" y="23"/>
                  <a:pt x="58" y="22"/>
                  <a:pt x="58" y="20"/>
                </a:cubicBezTo>
                <a:cubicBezTo>
                  <a:pt x="58" y="19"/>
                  <a:pt x="57" y="17"/>
                  <a:pt x="55" y="17"/>
                </a:cubicBezTo>
                <a:cubicBezTo>
                  <a:pt x="34" y="17"/>
                  <a:pt x="17" y="34"/>
                  <a:pt x="17" y="55"/>
                </a:cubicBezTo>
                <a:cubicBezTo>
                  <a:pt x="17" y="57"/>
                  <a:pt x="18" y="58"/>
                  <a:pt x="20" y="58"/>
                </a:cubicBezTo>
                <a:cubicBezTo>
                  <a:pt x="22" y="58"/>
                  <a:pt x="23" y="57"/>
                  <a:pt x="23" y="55"/>
                </a:cubicBezTo>
                <a:cubicBezTo>
                  <a:pt x="23" y="38"/>
                  <a:pt x="37" y="23"/>
                  <a:pt x="55" y="23"/>
                </a:cubicBezTo>
                <a:close/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75"/>
                  <a:pt x="11" y="93"/>
                  <a:pt x="27" y="102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7" y="120"/>
                  <a:pt x="46" y="122"/>
                  <a:pt x="55" y="122"/>
                </a:cubicBezTo>
                <a:cubicBezTo>
                  <a:pt x="65" y="122"/>
                  <a:pt x="74" y="120"/>
                  <a:pt x="82" y="11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00" y="93"/>
                  <a:pt x="110" y="75"/>
                  <a:pt x="110" y="55"/>
                </a:cubicBezTo>
                <a:cubicBezTo>
                  <a:pt x="110" y="25"/>
                  <a:pt x="86" y="0"/>
                  <a:pt x="55" y="0"/>
                </a:cubicBezTo>
                <a:close/>
                <a:moveTo>
                  <a:pt x="76" y="96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109"/>
                  <a:pt x="69" y="112"/>
                  <a:pt x="55" y="112"/>
                </a:cubicBezTo>
                <a:cubicBezTo>
                  <a:pt x="41" y="112"/>
                  <a:pt x="36" y="109"/>
                  <a:pt x="36" y="109"/>
                </a:cubicBezTo>
                <a:cubicBezTo>
                  <a:pt x="35" y="96"/>
                  <a:pt x="35" y="96"/>
                  <a:pt x="35" y="96"/>
                </a:cubicBezTo>
                <a:cubicBezTo>
                  <a:pt x="20" y="88"/>
                  <a:pt x="10" y="73"/>
                  <a:pt x="10" y="55"/>
                </a:cubicBezTo>
                <a:cubicBezTo>
                  <a:pt x="10" y="30"/>
                  <a:pt x="30" y="10"/>
                  <a:pt x="55" y="10"/>
                </a:cubicBezTo>
                <a:cubicBezTo>
                  <a:pt x="80" y="10"/>
                  <a:pt x="101" y="30"/>
                  <a:pt x="101" y="55"/>
                </a:cubicBezTo>
                <a:cubicBezTo>
                  <a:pt x="101" y="73"/>
                  <a:pt x="90" y="88"/>
                  <a:pt x="76" y="96"/>
                </a:cubicBezTo>
                <a:close/>
                <a:moveTo>
                  <a:pt x="68" y="76"/>
                </a:moveTo>
                <a:cubicBezTo>
                  <a:pt x="55" y="54"/>
                  <a:pt x="55" y="54"/>
                  <a:pt x="55" y="54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5" y="71"/>
                  <a:pt x="55" y="71"/>
                  <a:pt x="55" y="71"/>
                </a:cubicBezTo>
                <a:cubicBezTo>
                  <a:pt x="68" y="95"/>
                  <a:pt x="68" y="95"/>
                  <a:pt x="68" y="95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5"/>
                  <a:pt x="73" y="65"/>
                  <a:pt x="73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549"/>
          <p:cNvSpPr>
            <a:spLocks noEditPoints="1"/>
          </p:cNvSpPr>
          <p:nvPr/>
        </p:nvSpPr>
        <p:spPr bwMode="auto">
          <a:xfrm>
            <a:off x="3406776" y="3390900"/>
            <a:ext cx="495300" cy="419100"/>
          </a:xfrm>
          <a:custGeom>
            <a:avLst/>
            <a:gdLst>
              <a:gd name="T0" fmla="*/ 7 w 156"/>
              <a:gd name="T1" fmla="*/ 127 h 132"/>
              <a:gd name="T2" fmla="*/ 12 w 156"/>
              <a:gd name="T3" fmla="*/ 132 h 132"/>
              <a:gd name="T4" fmla="*/ 41 w 156"/>
              <a:gd name="T5" fmla="*/ 132 h 132"/>
              <a:gd name="T6" fmla="*/ 41 w 156"/>
              <a:gd name="T7" fmla="*/ 72 h 132"/>
              <a:gd name="T8" fmla="*/ 7 w 156"/>
              <a:gd name="T9" fmla="*/ 107 h 132"/>
              <a:gd name="T10" fmla="*/ 7 w 156"/>
              <a:gd name="T11" fmla="*/ 127 h 132"/>
              <a:gd name="T12" fmla="*/ 55 w 156"/>
              <a:gd name="T13" fmla="*/ 86 h 132"/>
              <a:gd name="T14" fmla="*/ 55 w 156"/>
              <a:gd name="T15" fmla="*/ 132 h 132"/>
              <a:gd name="T16" fmla="*/ 90 w 156"/>
              <a:gd name="T17" fmla="*/ 132 h 132"/>
              <a:gd name="T18" fmla="*/ 90 w 156"/>
              <a:gd name="T19" fmla="*/ 91 h 132"/>
              <a:gd name="T20" fmla="*/ 75 w 156"/>
              <a:gd name="T21" fmla="*/ 106 h 132"/>
              <a:gd name="T22" fmla="*/ 55 w 156"/>
              <a:gd name="T23" fmla="*/ 86 h 132"/>
              <a:gd name="T24" fmla="*/ 104 w 156"/>
              <a:gd name="T25" fmla="*/ 77 h 132"/>
              <a:gd name="T26" fmla="*/ 104 w 156"/>
              <a:gd name="T27" fmla="*/ 132 h 132"/>
              <a:gd name="T28" fmla="*/ 132 w 156"/>
              <a:gd name="T29" fmla="*/ 132 h 132"/>
              <a:gd name="T30" fmla="*/ 138 w 156"/>
              <a:gd name="T31" fmla="*/ 127 h 132"/>
              <a:gd name="T32" fmla="*/ 138 w 156"/>
              <a:gd name="T33" fmla="*/ 72 h 132"/>
              <a:gd name="T34" fmla="*/ 138 w 156"/>
              <a:gd name="T35" fmla="*/ 43 h 132"/>
              <a:gd name="T36" fmla="*/ 108 w 156"/>
              <a:gd name="T37" fmla="*/ 72 h 132"/>
              <a:gd name="T38" fmla="*/ 104 w 156"/>
              <a:gd name="T39" fmla="*/ 77 h 132"/>
              <a:gd name="T40" fmla="*/ 124 w 156"/>
              <a:gd name="T41" fmla="*/ 3 h 132"/>
              <a:gd name="T42" fmla="*/ 119 w 156"/>
              <a:gd name="T43" fmla="*/ 10 h 132"/>
              <a:gd name="T44" fmla="*/ 126 w 156"/>
              <a:gd name="T45" fmla="*/ 16 h 132"/>
              <a:gd name="T46" fmla="*/ 132 w 156"/>
              <a:gd name="T47" fmla="*/ 15 h 132"/>
              <a:gd name="T48" fmla="*/ 75 w 156"/>
              <a:gd name="T49" fmla="*/ 72 h 132"/>
              <a:gd name="T50" fmla="*/ 41 w 156"/>
              <a:gd name="T51" fmla="*/ 39 h 132"/>
              <a:gd name="T52" fmla="*/ 2 w 156"/>
              <a:gd name="T53" fmla="*/ 78 h 132"/>
              <a:gd name="T54" fmla="*/ 2 w 156"/>
              <a:gd name="T55" fmla="*/ 87 h 132"/>
              <a:gd name="T56" fmla="*/ 11 w 156"/>
              <a:gd name="T57" fmla="*/ 87 h 132"/>
              <a:gd name="T58" fmla="*/ 41 w 156"/>
              <a:gd name="T59" fmla="*/ 56 h 132"/>
              <a:gd name="T60" fmla="*/ 75 w 156"/>
              <a:gd name="T61" fmla="*/ 90 h 132"/>
              <a:gd name="T62" fmla="*/ 141 w 156"/>
              <a:gd name="T63" fmla="*/ 24 h 132"/>
              <a:gd name="T64" fmla="*/ 140 w 156"/>
              <a:gd name="T65" fmla="*/ 30 h 132"/>
              <a:gd name="T66" fmla="*/ 146 w 156"/>
              <a:gd name="T67" fmla="*/ 37 h 132"/>
              <a:gd name="T68" fmla="*/ 147 w 156"/>
              <a:gd name="T69" fmla="*/ 37 h 132"/>
              <a:gd name="T70" fmla="*/ 153 w 156"/>
              <a:gd name="T71" fmla="*/ 31 h 132"/>
              <a:gd name="T72" fmla="*/ 156 w 156"/>
              <a:gd name="T73" fmla="*/ 0 h 132"/>
              <a:gd name="T74" fmla="*/ 124 w 156"/>
              <a:gd name="T75" fmla="*/ 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32">
                <a:moveTo>
                  <a:pt x="7" y="127"/>
                </a:moveTo>
                <a:cubicBezTo>
                  <a:pt x="7" y="130"/>
                  <a:pt x="9" y="132"/>
                  <a:pt x="12" y="132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72"/>
                  <a:pt x="41" y="72"/>
                  <a:pt x="41" y="72"/>
                </a:cubicBezTo>
                <a:cubicBezTo>
                  <a:pt x="7" y="107"/>
                  <a:pt x="7" y="107"/>
                  <a:pt x="7" y="107"/>
                </a:cubicBezTo>
                <a:lnTo>
                  <a:pt x="7" y="127"/>
                </a:lnTo>
                <a:close/>
                <a:moveTo>
                  <a:pt x="55" y="86"/>
                </a:moveTo>
                <a:cubicBezTo>
                  <a:pt x="55" y="132"/>
                  <a:pt x="55" y="132"/>
                  <a:pt x="55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91"/>
                  <a:pt x="90" y="91"/>
                  <a:pt x="90" y="91"/>
                </a:cubicBezTo>
                <a:cubicBezTo>
                  <a:pt x="75" y="106"/>
                  <a:pt x="75" y="106"/>
                  <a:pt x="75" y="106"/>
                </a:cubicBezTo>
                <a:lnTo>
                  <a:pt x="55" y="86"/>
                </a:lnTo>
                <a:close/>
                <a:moveTo>
                  <a:pt x="104" y="77"/>
                </a:moveTo>
                <a:cubicBezTo>
                  <a:pt x="104" y="132"/>
                  <a:pt x="104" y="132"/>
                  <a:pt x="104" y="132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136" y="132"/>
                  <a:pt x="138" y="130"/>
                  <a:pt x="138" y="127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08" y="72"/>
                  <a:pt x="108" y="72"/>
                  <a:pt x="108" y="72"/>
                </a:cubicBezTo>
                <a:lnTo>
                  <a:pt x="104" y="77"/>
                </a:lnTo>
                <a:close/>
                <a:moveTo>
                  <a:pt x="124" y="3"/>
                </a:moveTo>
                <a:cubicBezTo>
                  <a:pt x="121" y="3"/>
                  <a:pt x="119" y="6"/>
                  <a:pt x="119" y="10"/>
                </a:cubicBezTo>
                <a:cubicBezTo>
                  <a:pt x="119" y="13"/>
                  <a:pt x="122" y="16"/>
                  <a:pt x="126" y="16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75" y="72"/>
                  <a:pt x="75" y="72"/>
                  <a:pt x="75" y="72"/>
                </a:cubicBezTo>
                <a:cubicBezTo>
                  <a:pt x="41" y="39"/>
                  <a:pt x="41" y="39"/>
                  <a:pt x="41" y="39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0"/>
                  <a:pt x="0" y="84"/>
                  <a:pt x="2" y="87"/>
                </a:cubicBezTo>
                <a:cubicBezTo>
                  <a:pt x="5" y="89"/>
                  <a:pt x="9" y="89"/>
                  <a:pt x="11" y="87"/>
                </a:cubicBezTo>
                <a:cubicBezTo>
                  <a:pt x="41" y="56"/>
                  <a:pt x="41" y="56"/>
                  <a:pt x="41" y="56"/>
                </a:cubicBezTo>
                <a:cubicBezTo>
                  <a:pt x="75" y="90"/>
                  <a:pt x="75" y="90"/>
                  <a:pt x="75" y="90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34"/>
                  <a:pt x="143" y="37"/>
                  <a:pt x="146" y="37"/>
                </a:cubicBezTo>
                <a:cubicBezTo>
                  <a:pt x="146" y="37"/>
                  <a:pt x="146" y="37"/>
                  <a:pt x="147" y="37"/>
                </a:cubicBezTo>
                <a:cubicBezTo>
                  <a:pt x="150" y="37"/>
                  <a:pt x="152" y="35"/>
                  <a:pt x="153" y="31"/>
                </a:cubicBezTo>
                <a:cubicBezTo>
                  <a:pt x="156" y="0"/>
                  <a:pt x="156" y="0"/>
                  <a:pt x="156" y="0"/>
                </a:cubicBezTo>
                <a:lnTo>
                  <a:pt x="124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50"/>
          <p:cNvSpPr>
            <a:spLocks noEditPoints="1"/>
          </p:cNvSpPr>
          <p:nvPr/>
        </p:nvSpPr>
        <p:spPr bwMode="auto">
          <a:xfrm>
            <a:off x="5382895" y="3330575"/>
            <a:ext cx="492760" cy="479425"/>
          </a:xfrm>
          <a:custGeom>
            <a:avLst/>
            <a:gdLst>
              <a:gd name="T0" fmla="*/ 174 w 242"/>
              <a:gd name="T1" fmla="*/ 86 h 302"/>
              <a:gd name="T2" fmla="*/ 42 w 242"/>
              <a:gd name="T3" fmla="*/ 86 h 302"/>
              <a:gd name="T4" fmla="*/ 42 w 242"/>
              <a:gd name="T5" fmla="*/ 104 h 302"/>
              <a:gd name="T6" fmla="*/ 174 w 242"/>
              <a:gd name="T7" fmla="*/ 104 h 302"/>
              <a:gd name="T8" fmla="*/ 174 w 242"/>
              <a:gd name="T9" fmla="*/ 86 h 302"/>
              <a:gd name="T10" fmla="*/ 174 w 242"/>
              <a:gd name="T11" fmla="*/ 50 h 302"/>
              <a:gd name="T12" fmla="*/ 42 w 242"/>
              <a:gd name="T13" fmla="*/ 50 h 302"/>
              <a:gd name="T14" fmla="*/ 42 w 242"/>
              <a:gd name="T15" fmla="*/ 68 h 302"/>
              <a:gd name="T16" fmla="*/ 174 w 242"/>
              <a:gd name="T17" fmla="*/ 68 h 302"/>
              <a:gd name="T18" fmla="*/ 174 w 242"/>
              <a:gd name="T19" fmla="*/ 50 h 302"/>
              <a:gd name="T20" fmla="*/ 42 w 242"/>
              <a:gd name="T21" fmla="*/ 180 h 302"/>
              <a:gd name="T22" fmla="*/ 108 w 242"/>
              <a:gd name="T23" fmla="*/ 180 h 302"/>
              <a:gd name="T24" fmla="*/ 108 w 242"/>
              <a:gd name="T25" fmla="*/ 160 h 302"/>
              <a:gd name="T26" fmla="*/ 42 w 242"/>
              <a:gd name="T27" fmla="*/ 160 h 302"/>
              <a:gd name="T28" fmla="*/ 42 w 242"/>
              <a:gd name="T29" fmla="*/ 180 h 302"/>
              <a:gd name="T30" fmla="*/ 174 w 242"/>
              <a:gd name="T31" fmla="*/ 124 h 302"/>
              <a:gd name="T32" fmla="*/ 42 w 242"/>
              <a:gd name="T33" fmla="*/ 124 h 302"/>
              <a:gd name="T34" fmla="*/ 42 w 242"/>
              <a:gd name="T35" fmla="*/ 142 h 302"/>
              <a:gd name="T36" fmla="*/ 174 w 242"/>
              <a:gd name="T37" fmla="*/ 142 h 302"/>
              <a:gd name="T38" fmla="*/ 174 w 242"/>
              <a:gd name="T39" fmla="*/ 124 h 302"/>
              <a:gd name="T40" fmla="*/ 216 w 242"/>
              <a:gd name="T41" fmla="*/ 26 h 302"/>
              <a:gd name="T42" fmla="*/ 216 w 242"/>
              <a:gd name="T43" fmla="*/ 0 h 302"/>
              <a:gd name="T44" fmla="*/ 0 w 242"/>
              <a:gd name="T45" fmla="*/ 0 h 302"/>
              <a:gd name="T46" fmla="*/ 0 w 242"/>
              <a:gd name="T47" fmla="*/ 276 h 302"/>
              <a:gd name="T48" fmla="*/ 28 w 242"/>
              <a:gd name="T49" fmla="*/ 276 h 302"/>
              <a:gd name="T50" fmla="*/ 28 w 242"/>
              <a:gd name="T51" fmla="*/ 302 h 302"/>
              <a:gd name="T52" fmla="*/ 242 w 242"/>
              <a:gd name="T53" fmla="*/ 302 h 302"/>
              <a:gd name="T54" fmla="*/ 242 w 242"/>
              <a:gd name="T55" fmla="*/ 26 h 302"/>
              <a:gd name="T56" fmla="*/ 216 w 242"/>
              <a:gd name="T57" fmla="*/ 26 h 302"/>
              <a:gd name="T58" fmla="*/ 16 w 242"/>
              <a:gd name="T59" fmla="*/ 262 h 302"/>
              <a:gd name="T60" fmla="*/ 16 w 242"/>
              <a:gd name="T61" fmla="*/ 14 h 302"/>
              <a:gd name="T62" fmla="*/ 200 w 242"/>
              <a:gd name="T63" fmla="*/ 14 h 302"/>
              <a:gd name="T64" fmla="*/ 200 w 242"/>
              <a:gd name="T65" fmla="*/ 198 h 302"/>
              <a:gd name="T66" fmla="*/ 136 w 242"/>
              <a:gd name="T67" fmla="*/ 198 h 302"/>
              <a:gd name="T68" fmla="*/ 136 w 242"/>
              <a:gd name="T69" fmla="*/ 262 h 302"/>
              <a:gd name="T70" fmla="*/ 16 w 242"/>
              <a:gd name="T71" fmla="*/ 262 h 302"/>
              <a:gd name="T72" fmla="*/ 226 w 242"/>
              <a:gd name="T73" fmla="*/ 288 h 302"/>
              <a:gd name="T74" fmla="*/ 42 w 242"/>
              <a:gd name="T75" fmla="*/ 288 h 302"/>
              <a:gd name="T76" fmla="*/ 42 w 242"/>
              <a:gd name="T77" fmla="*/ 276 h 302"/>
              <a:gd name="T78" fmla="*/ 144 w 242"/>
              <a:gd name="T79" fmla="*/ 276 h 302"/>
              <a:gd name="T80" fmla="*/ 216 w 242"/>
              <a:gd name="T81" fmla="*/ 206 h 302"/>
              <a:gd name="T82" fmla="*/ 216 w 242"/>
              <a:gd name="T83" fmla="*/ 40 h 302"/>
              <a:gd name="T84" fmla="*/ 226 w 242"/>
              <a:gd name="T85" fmla="*/ 40 h 302"/>
              <a:gd name="T86" fmla="*/ 226 w 242"/>
              <a:gd name="T87" fmla="*/ 28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2" h="302">
                <a:moveTo>
                  <a:pt x="174" y="86"/>
                </a:moveTo>
                <a:lnTo>
                  <a:pt x="42" y="86"/>
                </a:lnTo>
                <a:lnTo>
                  <a:pt x="42" y="104"/>
                </a:lnTo>
                <a:lnTo>
                  <a:pt x="174" y="104"/>
                </a:lnTo>
                <a:lnTo>
                  <a:pt x="174" y="86"/>
                </a:lnTo>
                <a:close/>
                <a:moveTo>
                  <a:pt x="174" y="50"/>
                </a:moveTo>
                <a:lnTo>
                  <a:pt x="42" y="50"/>
                </a:lnTo>
                <a:lnTo>
                  <a:pt x="42" y="68"/>
                </a:lnTo>
                <a:lnTo>
                  <a:pt x="174" y="68"/>
                </a:lnTo>
                <a:lnTo>
                  <a:pt x="174" y="50"/>
                </a:lnTo>
                <a:close/>
                <a:moveTo>
                  <a:pt x="42" y="180"/>
                </a:moveTo>
                <a:lnTo>
                  <a:pt x="108" y="180"/>
                </a:lnTo>
                <a:lnTo>
                  <a:pt x="108" y="160"/>
                </a:lnTo>
                <a:lnTo>
                  <a:pt x="42" y="160"/>
                </a:lnTo>
                <a:lnTo>
                  <a:pt x="42" y="180"/>
                </a:lnTo>
                <a:close/>
                <a:moveTo>
                  <a:pt x="174" y="124"/>
                </a:moveTo>
                <a:lnTo>
                  <a:pt x="42" y="124"/>
                </a:lnTo>
                <a:lnTo>
                  <a:pt x="42" y="142"/>
                </a:lnTo>
                <a:lnTo>
                  <a:pt x="174" y="142"/>
                </a:lnTo>
                <a:lnTo>
                  <a:pt x="174" y="124"/>
                </a:lnTo>
                <a:close/>
                <a:moveTo>
                  <a:pt x="216" y="26"/>
                </a:moveTo>
                <a:lnTo>
                  <a:pt x="216" y="0"/>
                </a:lnTo>
                <a:lnTo>
                  <a:pt x="0" y="0"/>
                </a:lnTo>
                <a:lnTo>
                  <a:pt x="0" y="276"/>
                </a:lnTo>
                <a:lnTo>
                  <a:pt x="28" y="276"/>
                </a:lnTo>
                <a:lnTo>
                  <a:pt x="28" y="302"/>
                </a:lnTo>
                <a:lnTo>
                  <a:pt x="242" y="302"/>
                </a:lnTo>
                <a:lnTo>
                  <a:pt x="242" y="26"/>
                </a:lnTo>
                <a:lnTo>
                  <a:pt x="216" y="26"/>
                </a:lnTo>
                <a:close/>
                <a:moveTo>
                  <a:pt x="16" y="262"/>
                </a:moveTo>
                <a:lnTo>
                  <a:pt x="16" y="14"/>
                </a:lnTo>
                <a:lnTo>
                  <a:pt x="200" y="14"/>
                </a:lnTo>
                <a:lnTo>
                  <a:pt x="200" y="198"/>
                </a:lnTo>
                <a:lnTo>
                  <a:pt x="136" y="198"/>
                </a:lnTo>
                <a:lnTo>
                  <a:pt x="136" y="262"/>
                </a:lnTo>
                <a:lnTo>
                  <a:pt x="16" y="262"/>
                </a:lnTo>
                <a:close/>
                <a:moveTo>
                  <a:pt x="226" y="288"/>
                </a:moveTo>
                <a:lnTo>
                  <a:pt x="42" y="288"/>
                </a:lnTo>
                <a:lnTo>
                  <a:pt x="42" y="276"/>
                </a:lnTo>
                <a:lnTo>
                  <a:pt x="144" y="276"/>
                </a:lnTo>
                <a:lnTo>
                  <a:pt x="216" y="206"/>
                </a:lnTo>
                <a:lnTo>
                  <a:pt x="216" y="40"/>
                </a:lnTo>
                <a:lnTo>
                  <a:pt x="226" y="40"/>
                </a:lnTo>
                <a:lnTo>
                  <a:pt x="226" y="2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553"/>
          <p:cNvSpPr>
            <a:spLocks noEditPoints="1"/>
          </p:cNvSpPr>
          <p:nvPr/>
        </p:nvSpPr>
        <p:spPr bwMode="auto">
          <a:xfrm>
            <a:off x="7373938" y="3381375"/>
            <a:ext cx="441325" cy="438150"/>
          </a:xfrm>
          <a:custGeom>
            <a:avLst/>
            <a:gdLst>
              <a:gd name="T0" fmla="*/ 68 w 139"/>
              <a:gd name="T1" fmla="*/ 96 h 138"/>
              <a:gd name="T2" fmla="*/ 70 w 139"/>
              <a:gd name="T3" fmla="*/ 96 h 138"/>
              <a:gd name="T4" fmla="*/ 80 w 139"/>
              <a:gd name="T5" fmla="*/ 89 h 138"/>
              <a:gd name="T6" fmla="*/ 58 w 139"/>
              <a:gd name="T7" fmla="*/ 89 h 138"/>
              <a:gd name="T8" fmla="*/ 68 w 139"/>
              <a:gd name="T9" fmla="*/ 96 h 138"/>
              <a:gd name="T10" fmla="*/ 49 w 139"/>
              <a:gd name="T11" fmla="*/ 83 h 138"/>
              <a:gd name="T12" fmla="*/ 90 w 139"/>
              <a:gd name="T13" fmla="*/ 83 h 138"/>
              <a:gd name="T14" fmla="*/ 99 w 139"/>
              <a:gd name="T15" fmla="*/ 76 h 138"/>
              <a:gd name="T16" fmla="*/ 39 w 139"/>
              <a:gd name="T17" fmla="*/ 76 h 138"/>
              <a:gd name="T18" fmla="*/ 49 w 139"/>
              <a:gd name="T19" fmla="*/ 83 h 138"/>
              <a:gd name="T20" fmla="*/ 28 w 139"/>
              <a:gd name="T21" fmla="*/ 69 h 138"/>
              <a:gd name="T22" fmla="*/ 29 w 139"/>
              <a:gd name="T23" fmla="*/ 70 h 138"/>
              <a:gd name="T24" fmla="*/ 109 w 139"/>
              <a:gd name="T25" fmla="*/ 70 h 138"/>
              <a:gd name="T26" fmla="*/ 111 w 139"/>
              <a:gd name="T27" fmla="*/ 69 h 138"/>
              <a:gd name="T28" fmla="*/ 111 w 139"/>
              <a:gd name="T29" fmla="*/ 63 h 138"/>
              <a:gd name="T30" fmla="*/ 28 w 139"/>
              <a:gd name="T31" fmla="*/ 63 h 138"/>
              <a:gd name="T32" fmla="*/ 28 w 139"/>
              <a:gd name="T33" fmla="*/ 69 h 138"/>
              <a:gd name="T34" fmla="*/ 135 w 139"/>
              <a:gd name="T35" fmla="*/ 44 h 138"/>
              <a:gd name="T36" fmla="*/ 74 w 139"/>
              <a:gd name="T37" fmla="*/ 2 h 138"/>
              <a:gd name="T38" fmla="*/ 64 w 139"/>
              <a:gd name="T39" fmla="*/ 2 h 138"/>
              <a:gd name="T40" fmla="*/ 4 w 139"/>
              <a:gd name="T41" fmla="*/ 44 h 138"/>
              <a:gd name="T42" fmla="*/ 0 w 139"/>
              <a:gd name="T43" fmla="*/ 51 h 138"/>
              <a:gd name="T44" fmla="*/ 0 w 139"/>
              <a:gd name="T45" fmla="*/ 129 h 138"/>
              <a:gd name="T46" fmla="*/ 8 w 139"/>
              <a:gd name="T47" fmla="*/ 138 h 138"/>
              <a:gd name="T48" fmla="*/ 130 w 139"/>
              <a:gd name="T49" fmla="*/ 138 h 138"/>
              <a:gd name="T50" fmla="*/ 139 w 139"/>
              <a:gd name="T51" fmla="*/ 129 h 138"/>
              <a:gd name="T52" fmla="*/ 139 w 139"/>
              <a:gd name="T53" fmla="*/ 51 h 138"/>
              <a:gd name="T54" fmla="*/ 135 w 139"/>
              <a:gd name="T55" fmla="*/ 44 h 138"/>
              <a:gd name="T56" fmla="*/ 130 w 139"/>
              <a:gd name="T57" fmla="*/ 63 h 138"/>
              <a:gd name="T58" fmla="*/ 69 w 139"/>
              <a:gd name="T59" fmla="*/ 104 h 138"/>
              <a:gd name="T60" fmla="*/ 9 w 139"/>
              <a:gd name="T61" fmla="*/ 63 h 138"/>
              <a:gd name="T62" fmla="*/ 9 w 139"/>
              <a:gd name="T63" fmla="*/ 55 h 138"/>
              <a:gd name="T64" fmla="*/ 13 w 139"/>
              <a:gd name="T65" fmla="*/ 50 h 138"/>
              <a:gd name="T66" fmla="*/ 125 w 139"/>
              <a:gd name="T67" fmla="*/ 50 h 138"/>
              <a:gd name="T68" fmla="*/ 130 w 139"/>
              <a:gd name="T69" fmla="*/ 55 h 138"/>
              <a:gd name="T70" fmla="*/ 130 w 139"/>
              <a:gd name="T71" fmla="*/ 6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" h="138">
                <a:moveTo>
                  <a:pt x="68" y="96"/>
                </a:moveTo>
                <a:cubicBezTo>
                  <a:pt x="70" y="96"/>
                  <a:pt x="70" y="96"/>
                  <a:pt x="70" y="96"/>
                </a:cubicBezTo>
                <a:cubicBezTo>
                  <a:pt x="80" y="89"/>
                  <a:pt x="80" y="89"/>
                  <a:pt x="80" y="89"/>
                </a:cubicBezTo>
                <a:cubicBezTo>
                  <a:pt x="58" y="89"/>
                  <a:pt x="58" y="89"/>
                  <a:pt x="58" y="89"/>
                </a:cubicBezTo>
                <a:lnTo>
                  <a:pt x="68" y="96"/>
                </a:lnTo>
                <a:close/>
                <a:moveTo>
                  <a:pt x="49" y="83"/>
                </a:moveTo>
                <a:cubicBezTo>
                  <a:pt x="90" y="83"/>
                  <a:pt x="90" y="83"/>
                  <a:pt x="90" y="83"/>
                </a:cubicBezTo>
                <a:cubicBezTo>
                  <a:pt x="99" y="76"/>
                  <a:pt x="99" y="76"/>
                  <a:pt x="99" y="76"/>
                </a:cubicBezTo>
                <a:cubicBezTo>
                  <a:pt x="39" y="76"/>
                  <a:pt x="39" y="76"/>
                  <a:pt x="39" y="76"/>
                </a:cubicBezTo>
                <a:lnTo>
                  <a:pt x="49" y="83"/>
                </a:lnTo>
                <a:close/>
                <a:moveTo>
                  <a:pt x="28" y="69"/>
                </a:moveTo>
                <a:cubicBezTo>
                  <a:pt x="29" y="70"/>
                  <a:pt x="29" y="70"/>
                  <a:pt x="29" y="70"/>
                </a:cubicBezTo>
                <a:cubicBezTo>
                  <a:pt x="109" y="70"/>
                  <a:pt x="109" y="70"/>
                  <a:pt x="109" y="70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63"/>
                  <a:pt x="111" y="63"/>
                  <a:pt x="111" y="6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9"/>
                </a:lnTo>
                <a:close/>
                <a:moveTo>
                  <a:pt x="135" y="44"/>
                </a:moveTo>
                <a:cubicBezTo>
                  <a:pt x="74" y="2"/>
                  <a:pt x="74" y="2"/>
                  <a:pt x="74" y="2"/>
                </a:cubicBezTo>
                <a:cubicBezTo>
                  <a:pt x="71" y="0"/>
                  <a:pt x="67" y="0"/>
                  <a:pt x="64" y="2"/>
                </a:cubicBezTo>
                <a:cubicBezTo>
                  <a:pt x="4" y="44"/>
                  <a:pt x="4" y="44"/>
                  <a:pt x="4" y="44"/>
                </a:cubicBezTo>
                <a:cubicBezTo>
                  <a:pt x="1" y="45"/>
                  <a:pt x="0" y="48"/>
                  <a:pt x="0" y="51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4"/>
                  <a:pt x="4" y="138"/>
                  <a:pt x="8" y="138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35" y="138"/>
                  <a:pt x="139" y="134"/>
                  <a:pt x="139" y="129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39" y="48"/>
                  <a:pt x="137" y="45"/>
                  <a:pt x="135" y="44"/>
                </a:cubicBezTo>
                <a:close/>
                <a:moveTo>
                  <a:pt x="130" y="63"/>
                </a:moveTo>
                <a:cubicBezTo>
                  <a:pt x="69" y="104"/>
                  <a:pt x="69" y="104"/>
                  <a:pt x="69" y="104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11" y="50"/>
                  <a:pt x="13" y="5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8" y="50"/>
                  <a:pt x="130" y="52"/>
                  <a:pt x="130" y="55"/>
                </a:cubicBezTo>
                <a:lnTo>
                  <a:pt x="130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526043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导师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42938" y="1768999"/>
            <a:ext cx="1765300" cy="1031192"/>
            <a:chOff x="611188" y="1768999"/>
            <a:chExt cx="1765300" cy="1031192"/>
          </a:xfrm>
        </p:grpSpPr>
        <p:sp>
          <p:nvSpPr>
            <p:cNvPr id="8" name="TextBox 7"/>
            <p:cNvSpPr txBox="1"/>
            <p:nvPr/>
          </p:nvSpPr>
          <p:spPr>
            <a:xfrm>
              <a:off x="611188" y="2192332"/>
              <a:ext cx="1765300" cy="6078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在搜索框中根据</a:t>
              </a:r>
              <a:r>
                <a:rPr lang="en-US" sz="1400" dirty="0" err="1">
                  <a:solidFill>
                    <a:schemeClr val="bg2"/>
                  </a:solidFill>
                </a:rPr>
                <a:t>条件筛选或搜索姓名账号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11188" y="2116131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1188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1629" y="4998336"/>
            <a:ext cx="1605350" cy="1715995"/>
            <a:chOff x="2663825" y="1768999"/>
            <a:chExt cx="1765300" cy="1715995"/>
          </a:xfrm>
        </p:grpSpPr>
        <p:sp>
          <p:nvSpPr>
            <p:cNvPr id="12" name="TextBox 11"/>
            <p:cNvSpPr txBox="1"/>
            <p:nvPr/>
          </p:nvSpPr>
          <p:spPr>
            <a:xfrm>
              <a:off x="2663825" y="2192332"/>
              <a:ext cx="17653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查看导师的个人</a:t>
              </a:r>
              <a:r>
                <a:rPr lang="zh-CN" altLang="en-US" sz="1400" dirty="0">
                  <a:solidFill>
                    <a:schemeClr val="bg2"/>
                  </a:solidFill>
                </a:rPr>
                <a:t>介绍</a:t>
              </a:r>
              <a:r>
                <a:rPr lang="en-US" sz="1400" dirty="0">
                  <a:solidFill>
                    <a:schemeClr val="bg2"/>
                  </a:solidFill>
                </a:rPr>
                <a:t>学生的评价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提出的</a:t>
              </a:r>
              <a:r>
                <a:rPr lang="en-US" sz="1400" dirty="0">
                  <a:solidFill>
                    <a:schemeClr val="bg2"/>
                  </a:solidFill>
                </a:rPr>
                <a:t>要求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……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63825" y="2116131"/>
              <a:ext cx="180000" cy="0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63825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828" y="1800492"/>
            <a:ext cx="1183926" cy="1069708"/>
            <a:chOff x="4716463" y="1768999"/>
            <a:chExt cx="1765300" cy="1069597"/>
          </a:xfrm>
        </p:grpSpPr>
        <p:sp>
          <p:nvSpPr>
            <p:cNvPr id="16" name="TextBox 15"/>
            <p:cNvSpPr txBox="1"/>
            <p:nvPr/>
          </p:nvSpPr>
          <p:spPr>
            <a:xfrm>
              <a:off x="4716463" y="2192332"/>
              <a:ext cx="1765300" cy="6462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选择班级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进行</a:t>
              </a:r>
              <a:r>
                <a:rPr lang="en-US" sz="1400" dirty="0" err="1">
                  <a:solidFill>
                    <a:schemeClr val="bg2"/>
                  </a:solidFill>
                </a:rPr>
                <a:t>考核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16463" y="2116131"/>
              <a:ext cx="180000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16463" y="1768999"/>
              <a:ext cx="1765300" cy="245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Step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27048" y="4998085"/>
            <a:ext cx="1648958" cy="1362146"/>
            <a:chOff x="6767513" y="1768999"/>
            <a:chExt cx="1765300" cy="1362146"/>
          </a:xfrm>
        </p:grpSpPr>
        <p:sp>
          <p:nvSpPr>
            <p:cNvPr id="20" name="TextBox 19"/>
            <p:cNvSpPr txBox="1"/>
            <p:nvPr/>
          </p:nvSpPr>
          <p:spPr>
            <a:xfrm>
              <a:off x="6767513" y="2305278"/>
              <a:ext cx="1765300" cy="8258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咨询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</a:rPr>
                <a:t>申请组队</a:t>
              </a:r>
              <a:endParaRPr lang="en-US" altLang="zh-CN" sz="1400" dirty="0">
                <a:solidFill>
                  <a:schemeClr val="bg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参加班级讨论。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67513" y="2116131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67513" y="1768999"/>
              <a:ext cx="176530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Step 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96095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搜索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5389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了解详情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6358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导师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7064" y="3935394"/>
            <a:ext cx="138361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申请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51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4690" y="1278255"/>
            <a:ext cx="7921625" cy="82931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创意设计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691" y="4943162"/>
            <a:ext cx="7921625" cy="996950"/>
          </a:xfrm>
        </p:spPr>
        <p:txBody>
          <a:bodyPr/>
          <a:lstStyle/>
          <a:p>
            <a:r>
              <a:rPr lang="en-US" altLang="zh-CN" dirty="0" err="1"/>
              <a:t>有时，创意枯竭这件事本身就是一个</a:t>
            </a:r>
            <a:r>
              <a:rPr lang="zh-CN" altLang="en-US" dirty="0"/>
              <a:t>需求</a:t>
            </a:r>
            <a:endParaRPr lang="en-US" altLang="zh-CN" dirty="0"/>
          </a:p>
          <a:p>
            <a:r>
              <a:rPr lang="zh-CN" altLang="en-US" dirty="0"/>
              <a:t>我们需要一个平台让</a:t>
            </a:r>
            <a:r>
              <a:rPr lang="en-US" dirty="0" err="1"/>
              <a:t>我们看到</a:t>
            </a:r>
            <a:r>
              <a:rPr lang="zh-CN" altLang="en-US" dirty="0"/>
              <a:t>大家</a:t>
            </a:r>
            <a:r>
              <a:rPr lang="en-US" dirty="0" err="1"/>
              <a:t>需要什么或期待什么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/>
        </p:nvSpPr>
        <p:spPr>
          <a:xfrm>
            <a:off x="736441" y="2694792"/>
            <a:ext cx="7838121" cy="1661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智能设计搭配软件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 err="1"/>
              <a:t>饭友（外卖拼单软件</a:t>
            </a:r>
            <a:r>
              <a:rPr lang="en-US" dirty="0"/>
              <a:t>）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 err="1"/>
              <a:t>校园蹭课软件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/>
              <a:t>已</a:t>
            </a:r>
            <a:r>
              <a:rPr lang="zh-CN" altLang="en-US" dirty="0"/>
              <a:t>有类似产品</a:t>
            </a:r>
            <a:endParaRPr lang="en-US" altLang="zh-CN" dirty="0"/>
          </a:p>
          <a:p>
            <a:r>
              <a:rPr lang="en-US" dirty="0" err="1"/>
              <a:t>市场需求度小不实用</a:t>
            </a:r>
            <a:endParaRPr lang="en-US" dirty="0"/>
          </a:p>
          <a:p>
            <a:r>
              <a:rPr lang="en-US" dirty="0" err="1"/>
              <a:t>有的是实现难度过大</a:t>
            </a:r>
            <a:endParaRPr lang="en-US" dirty="0"/>
          </a:p>
          <a:p>
            <a:r>
              <a:rPr lang="en-US" dirty="0"/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4690" y="1278255"/>
            <a:ext cx="7921625" cy="82931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数据库使用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Placeholder 6"/>
          <p:cNvSpPr>
            <a:spLocks noGrp="1"/>
          </p:cNvSpPr>
          <p:nvPr/>
        </p:nvSpPr>
        <p:spPr>
          <a:xfrm>
            <a:off x="736441" y="2694792"/>
            <a:ext cx="7838121" cy="1661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用</a:t>
            </a:r>
            <a:r>
              <a:rPr lang="en-US" altLang="zh-CN" dirty="0"/>
              <a:t>VS </a:t>
            </a:r>
            <a:r>
              <a:rPr lang="zh-CN" altLang="zh-CN" dirty="0"/>
              <a:t>中</a:t>
            </a:r>
            <a:r>
              <a:rPr lang="en-US" altLang="zh-CN" dirty="0"/>
              <a:t>SQL Server</a:t>
            </a:r>
            <a:r>
              <a:rPr lang="zh-CN" altLang="zh-CN" dirty="0"/>
              <a:t>数据库，录入用户的账号，用户名，个人信息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ADO.NET</a:t>
            </a:r>
            <a:r>
              <a:rPr lang="zh-CN" altLang="zh-CN" dirty="0"/>
              <a:t>组件库 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zh-CN" dirty="0"/>
              <a:t>对象</a:t>
            </a:r>
            <a:r>
              <a:rPr lang="en-US" altLang="zh-CN" dirty="0"/>
              <a:t>:</a:t>
            </a:r>
            <a:r>
              <a:rPr lang="zh-CN" altLang="zh-CN" dirty="0"/>
              <a:t>负责连接数据库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Command</a:t>
            </a:r>
            <a:r>
              <a:rPr lang="zh-CN" altLang="zh-CN" dirty="0"/>
              <a:t>对象</a:t>
            </a:r>
            <a:r>
              <a:rPr lang="en-US" altLang="zh-CN" dirty="0"/>
              <a:t>   : </a:t>
            </a:r>
            <a:r>
              <a:rPr lang="zh-CN" altLang="zh-CN" dirty="0"/>
              <a:t>对数据库进行增删改查等操作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DataReader</a:t>
            </a:r>
            <a:r>
              <a:rPr lang="zh-CN" altLang="zh-CN" dirty="0"/>
              <a:t>对象</a:t>
            </a:r>
            <a:r>
              <a:rPr lang="en-US" altLang="zh-CN" dirty="0"/>
              <a:t>:</a:t>
            </a:r>
            <a:r>
              <a:rPr lang="zh-CN" altLang="zh-CN" dirty="0"/>
              <a:t>对数据进行读取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DataAdapter</a:t>
            </a:r>
            <a:r>
              <a:rPr lang="zh-CN" altLang="zh-CN" dirty="0"/>
              <a:t>对象</a:t>
            </a:r>
            <a:r>
              <a:rPr lang="en-US" altLang="zh-CN" dirty="0"/>
              <a:t>:</a:t>
            </a:r>
            <a:r>
              <a:rPr lang="zh-CN" altLang="zh-CN" dirty="0"/>
              <a:t>用数据源填充</a:t>
            </a:r>
            <a:r>
              <a:rPr lang="en-US" altLang="zh-CN" dirty="0"/>
              <a:t>DataSet</a:t>
            </a:r>
            <a:r>
              <a:rPr lang="zh-CN" altLang="zh-CN" dirty="0"/>
              <a:t>并且解析更新</a:t>
            </a:r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438" y="530110"/>
            <a:ext cx="7921625" cy="829310"/>
          </a:xfrm>
        </p:spPr>
        <p:txBody>
          <a:bodyPr/>
          <a:lstStyle/>
          <a:p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vs </a:t>
            </a:r>
            <a:r>
              <a:rPr lang="en-US" altLang="zh-CN" dirty="0" err="1">
                <a:latin typeface="DengXian" charset="-122"/>
                <a:ea typeface="DengXian" charset="-122"/>
                <a:cs typeface="DengXian" charset="-122"/>
              </a:rPr>
              <a:t>c#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搜索关键字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功能</a:t>
            </a:r>
            <a:endParaRPr lang="zh-CN" altLang="en-US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Text Placeholder 6"/>
          <p:cNvSpPr>
            <a:spLocks noGrp="1"/>
          </p:cNvSpPr>
          <p:nvPr/>
        </p:nvSpPr>
        <p:spPr>
          <a:xfrm>
            <a:off x="297054" y="1911021"/>
            <a:ext cx="7838121" cy="1661143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private void GetFile(DirectoryInfo dir)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FileSystemInfo[] dir2 = dir.GetFileSystemInfos();</a:t>
            </a:r>
            <a:br>
              <a:rPr lang="en-US" altLang="zh-CN" dirty="0"/>
            </a:br>
            <a:r>
              <a:rPr lang="en-US" altLang="zh-CN" dirty="0"/>
              <a:t>            foreach (FileSystemInfo item in dir2)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u="sng" dirty="0">
                <a:hlinkClick r:id="rId2"/>
              </a:rPr>
              <a:t>key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                if (item.Attributes == FileAttributes.Directory)</a:t>
            </a:r>
            <a:br>
              <a:rPr lang="en-US" altLang="zh-CN" dirty="0"/>
            </a:br>
            <a:r>
              <a:rPr lang="en-US" altLang="zh-CN" dirty="0"/>
              <a:t>                {</a:t>
            </a:r>
            <a:br>
              <a:rPr lang="en-US" altLang="zh-CN" dirty="0"/>
            </a:br>
            <a:r>
              <a:rPr lang="en-US" altLang="zh-CN" dirty="0"/>
              <a:t>                    if (item.Name.Contains("hello"))</a:t>
            </a:r>
            <a:br>
              <a:rPr lang="en-US" altLang="zh-CN" dirty="0"/>
            </a:br>
            <a:r>
              <a:rPr lang="en-US" altLang="zh-CN" dirty="0"/>
              <a:t>                    {</a:t>
            </a:r>
            <a:br>
              <a:rPr lang="en-US" altLang="zh-CN" dirty="0"/>
            </a:br>
            <a:r>
              <a:rPr lang="en-US" altLang="zh-CN" dirty="0"/>
              <a:t>                        listBox1.Items.Add(item.FullName);</a:t>
            </a:r>
            <a:br>
              <a:rPr lang="en-US" altLang="zh-CN" dirty="0"/>
            </a:br>
            <a:r>
              <a:rPr lang="en-US" altLang="zh-CN" dirty="0"/>
              <a:t>                        listBox1.Refresh();</a:t>
            </a:r>
            <a:br>
              <a:rPr lang="en-US" altLang="zh-CN" dirty="0"/>
            </a:br>
            <a:r>
              <a:rPr lang="en-US" altLang="zh-CN" dirty="0"/>
              <a:t>                    }</a:t>
            </a:r>
            <a:br>
              <a:rPr lang="en-US" altLang="zh-CN" dirty="0"/>
            </a:br>
            <a:r>
              <a:rPr lang="en-US" altLang="zh-CN" dirty="0"/>
              <a:t>                    DirectoryInfo temp = new DirectoryInfo(item.FullName);</a:t>
            </a:r>
            <a:br>
              <a:rPr lang="en-US" altLang="zh-CN" dirty="0"/>
            </a:br>
            <a:r>
              <a:rPr lang="en-US" altLang="zh-CN" dirty="0"/>
              <a:t>                    GetFile(temp);//</a:t>
            </a:r>
            <a:r>
              <a:rPr lang="zh-CN" altLang="zh-CN" u="sng" dirty="0">
                <a:hlinkClick r:id="rId3"/>
              </a:rPr>
              <a:t>递归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}</a:t>
            </a:r>
            <a:br>
              <a:rPr lang="en-US" altLang="zh-CN" dirty="0"/>
            </a:br>
            <a:r>
              <a:rPr lang="en-US" altLang="zh-CN" dirty="0"/>
              <a:t>                else</a:t>
            </a:r>
            <a:br>
              <a:rPr lang="en-US" altLang="zh-CN" dirty="0"/>
            </a:br>
            <a:r>
              <a:rPr lang="en-US" altLang="zh-CN" dirty="0"/>
              <a:t>                {</a:t>
            </a:r>
            <a:br>
              <a:rPr lang="en-US" altLang="zh-CN" dirty="0"/>
            </a:br>
            <a:r>
              <a:rPr lang="en-US" altLang="zh-CN" dirty="0"/>
              <a:t>                    if (item.Name.Contains("hello"))</a:t>
            </a:r>
            <a:br>
              <a:rPr lang="en-US" altLang="zh-CN" dirty="0"/>
            </a:br>
            <a:r>
              <a:rPr lang="en-US" altLang="zh-CN" dirty="0"/>
              <a:t>                    {</a:t>
            </a:r>
            <a:br>
              <a:rPr lang="en-US" altLang="zh-CN" dirty="0"/>
            </a:br>
            <a:r>
              <a:rPr lang="en-US" altLang="zh-CN" dirty="0"/>
              <a:t>                        listBox1.Items.Add(item.FullName);</a:t>
            </a:r>
            <a:br>
              <a:rPr lang="en-US" altLang="zh-CN" dirty="0"/>
            </a:br>
            <a:r>
              <a:rPr lang="en-US" altLang="zh-CN" dirty="0"/>
              <a:t>                        listBox1.Refresh();</a:t>
            </a:r>
            <a:br>
              <a:rPr lang="en-US" altLang="zh-CN" dirty="0"/>
            </a:br>
            <a:r>
              <a:rPr lang="en-US" altLang="zh-CN" dirty="0"/>
              <a:t>                    }</a:t>
            </a:r>
            <a:br>
              <a:rPr lang="en-US" altLang="zh-CN" dirty="0"/>
            </a:br>
            <a:r>
              <a:rPr lang="en-US" altLang="zh-CN" dirty="0"/>
              <a:t>                }</a:t>
            </a:r>
            <a:br>
              <a:rPr lang="en-US" altLang="zh-CN" dirty="0"/>
            </a:br>
            <a:r>
              <a:rPr lang="en-US" altLang="zh-CN" dirty="0"/>
              <a:t>            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private void button1_Click(object sender, EventArgs e)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this.listBox1.Items.Clear();</a:t>
            </a:r>
            <a:br>
              <a:rPr lang="en-US" altLang="zh-CN" dirty="0"/>
            </a:br>
            <a:r>
              <a:rPr lang="en-US" altLang="zh-CN" dirty="0"/>
              <a:t>            DirectoryInfo dir = new DirectoryInfo("d:\\killer");</a:t>
            </a:r>
            <a:br>
              <a:rPr lang="en-US" altLang="zh-CN" dirty="0"/>
            </a:br>
            <a:r>
              <a:rPr lang="en-US" altLang="zh-CN" dirty="0"/>
              <a:t>            GetFile(dir);</a:t>
            </a:r>
            <a:br>
              <a:rPr lang="en-US" altLang="zh-CN" dirty="0"/>
            </a:br>
            <a:r>
              <a:rPr lang="en-US" altLang="zh-CN" dirty="0"/>
              <a:t>        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6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7813" y="435107"/>
            <a:ext cx="7921625" cy="82931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师生交流对话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Placeholder 6"/>
          <p:cNvSpPr>
            <a:spLocks noGrp="1"/>
          </p:cNvSpPr>
          <p:nvPr/>
        </p:nvSpPr>
        <p:spPr>
          <a:xfrm>
            <a:off x="778192" y="1875394"/>
            <a:ext cx="7838121" cy="36466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00" y="165388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4690" y="1278255"/>
            <a:ext cx="7921625" cy="82931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文件上传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Placeholder 6"/>
          <p:cNvSpPr>
            <a:spLocks noGrp="1"/>
          </p:cNvSpPr>
          <p:nvPr/>
        </p:nvSpPr>
        <p:spPr>
          <a:xfrm>
            <a:off x="736441" y="2694792"/>
            <a:ext cx="7838121" cy="1661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在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VisualC#webproject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中增加一个上传用的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WebForm,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为了要上传文件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需要在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ToolBox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中选择</a:t>
            </a:r>
            <a:r>
              <a:rPr lang="en-US" altLang="zh-CN" u="sng" dirty="0">
                <a:latin typeface="DengXian" charset="-122"/>
                <a:ea typeface="DengXian" charset="-122"/>
                <a:cs typeface="DengXian" charset="-122"/>
                <a:hlinkClick r:id="rId2"/>
              </a:rPr>
              <a:t>HTML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类的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FileField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控件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将此控件加入到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WebForm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中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然而此时该控件还不是服务端控件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我们需要为它加上如下一段代码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: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＜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inputid=uploadfile1type=filesize=49runat=server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＞，这样它就成为服务端控件了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如果需要同时上传数个文件时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我们可以相应增加此控件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endParaRPr lang="zh-CN" altLang="zh-CN" dirty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需要注意的是代码中一定要把＜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form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＞的属性设置成为：</a:t>
            </a:r>
          </a:p>
          <a:p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＜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formmethod=postencType=multipart/form-datarunat=server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＞</a:t>
            </a:r>
          </a:p>
          <a:p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如果没有这个属性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就不能实现上传。</a:t>
            </a:r>
          </a:p>
          <a:p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然后在此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WebForm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中增加一个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WebForm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类的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Button,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双击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Button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添加如下代码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:</a:t>
            </a:r>
            <a:endParaRPr lang="zh-CN" altLang="zh-CN" dirty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//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上传图片的程序段</a:t>
            </a:r>
          </a:p>
          <a:p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DateTimenow=DateTime.Now;</a:t>
            </a:r>
            <a:endParaRPr lang="zh-CN" altLang="zh-CN" dirty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//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取现在时间到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DataTime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类的对象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now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中</a:t>
            </a:r>
          </a:p>
          <a:p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stringstrBaseLocation=D:\\web\\</a:t>
            </a:r>
            <a:r>
              <a:rPr lang="en-US" altLang="zh-CN" u="sng" dirty="0">
                <a:latin typeface="DengXian" charset="-122"/>
                <a:ea typeface="DengXian" charset="-122"/>
                <a:cs typeface="DengXian" charset="-122"/>
                <a:hlinkClick r:id="rId3"/>
              </a:rPr>
              <a:t>FC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\\</a:t>
            </a:r>
            <a:r>
              <a:rPr lang="en-US" altLang="zh-CN" u="sng" dirty="0">
                <a:latin typeface="DengXian" charset="-122"/>
                <a:ea typeface="DengXian" charset="-122"/>
                <a:cs typeface="DengXian" charset="-122"/>
                <a:hlinkClick r:id="rId4"/>
              </a:rPr>
              <a:t>pic</a:t>
            </a:r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\\;</a:t>
            </a:r>
            <a:endParaRPr lang="zh-CN" altLang="zh-CN" dirty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dirty="0">
                <a:latin typeface="DengXian" charset="-122"/>
                <a:ea typeface="DengXian" charset="-122"/>
                <a:cs typeface="DengXian" charset="-122"/>
              </a:rPr>
              <a:t>//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这是文件将上传到的服务器的绝对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目录</a:t>
            </a: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zh-CN" altLang="zh-CN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6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4429126" y="4600575"/>
            <a:ext cx="1981200" cy="1562100"/>
            <a:chOff x="4429126" y="4600575"/>
            <a:chExt cx="1981200" cy="1562100"/>
          </a:xfrm>
        </p:grpSpPr>
        <p:sp>
          <p:nvSpPr>
            <p:cNvPr id="49" name="Freeform 449"/>
            <p:cNvSpPr/>
            <p:nvPr/>
          </p:nvSpPr>
          <p:spPr bwMode="auto">
            <a:xfrm>
              <a:off x="4429126" y="5130800"/>
              <a:ext cx="1981200" cy="504825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79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79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3"/>
                    <a:pt x="624" y="79"/>
                  </a:cubicBezTo>
                  <a:cubicBezTo>
                    <a:pt x="624" y="35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450"/>
            <p:cNvSpPr/>
            <p:nvPr/>
          </p:nvSpPr>
          <p:spPr bwMode="auto">
            <a:xfrm>
              <a:off x="4429126" y="4600575"/>
              <a:ext cx="1031875" cy="1562100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4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9 h 492"/>
                <a:gd name="T12" fmla="*/ 191 w 325"/>
                <a:gd name="T13" fmla="*/ 246 h 492"/>
                <a:gd name="T14" fmla="*/ 294 w 325"/>
                <a:gd name="T15" fmla="*/ 144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9"/>
                    <a:pt x="9" y="289"/>
                    <a:pt x="24" y="304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80"/>
                    <a:pt x="294" y="349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4"/>
                    <a:pt x="294" y="144"/>
                    <a:pt x="294" y="144"/>
                  </a:cubicBezTo>
                  <a:cubicBezTo>
                    <a:pt x="325" y="113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451"/>
            <p:cNvSpPr/>
            <p:nvPr/>
          </p:nvSpPr>
          <p:spPr bwMode="auto">
            <a:xfrm>
              <a:off x="4429126" y="5130800"/>
              <a:ext cx="606425" cy="504825"/>
            </a:xfrm>
            <a:custGeom>
              <a:avLst/>
              <a:gdLst>
                <a:gd name="T0" fmla="*/ 0 w 191"/>
                <a:gd name="T1" fmla="*/ 79 h 159"/>
                <a:gd name="T2" fmla="*/ 79 w 191"/>
                <a:gd name="T3" fmla="*/ 159 h 159"/>
                <a:gd name="T4" fmla="*/ 129 w 191"/>
                <a:gd name="T5" fmla="*/ 141 h 159"/>
                <a:gd name="T6" fmla="*/ 141 w 191"/>
                <a:gd name="T7" fmla="*/ 129 h 159"/>
                <a:gd name="T8" fmla="*/ 191 w 191"/>
                <a:gd name="T9" fmla="*/ 79 h 159"/>
                <a:gd name="T10" fmla="*/ 141 w 191"/>
                <a:gd name="T11" fmla="*/ 29 h 159"/>
                <a:gd name="T12" fmla="*/ 129 w 191"/>
                <a:gd name="T13" fmla="*/ 18 h 159"/>
                <a:gd name="T14" fmla="*/ 79 w 191"/>
                <a:gd name="T15" fmla="*/ 0 h 159"/>
                <a:gd name="T16" fmla="*/ 0 w 191"/>
                <a:gd name="T17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59">
                  <a:moveTo>
                    <a:pt x="0" y="79"/>
                  </a:moveTo>
                  <a:cubicBezTo>
                    <a:pt x="0" y="123"/>
                    <a:pt x="35" y="159"/>
                    <a:pt x="79" y="159"/>
                  </a:cubicBezTo>
                  <a:cubicBezTo>
                    <a:pt x="98" y="159"/>
                    <a:pt x="115" y="152"/>
                    <a:pt x="129" y="141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6" y="6"/>
                    <a:pt x="98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452"/>
            <p:cNvSpPr/>
            <p:nvPr/>
          </p:nvSpPr>
          <p:spPr bwMode="auto">
            <a:xfrm>
              <a:off x="4679951" y="5130800"/>
              <a:ext cx="609600" cy="250825"/>
            </a:xfrm>
            <a:custGeom>
              <a:avLst/>
              <a:gdLst>
                <a:gd name="T0" fmla="*/ 0 w 192"/>
                <a:gd name="T1" fmla="*/ 0 h 79"/>
                <a:gd name="T2" fmla="*/ 50 w 192"/>
                <a:gd name="T3" fmla="*/ 17 h 79"/>
                <a:gd name="T4" fmla="*/ 62 w 192"/>
                <a:gd name="T5" fmla="*/ 29 h 79"/>
                <a:gd name="T6" fmla="*/ 112 w 192"/>
                <a:gd name="T7" fmla="*/ 79 h 79"/>
                <a:gd name="T8" fmla="*/ 192 w 192"/>
                <a:gd name="T9" fmla="*/ 0 h 79"/>
                <a:gd name="T10" fmla="*/ 0 w 19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0" y="0"/>
                  </a:moveTo>
                  <a:cubicBezTo>
                    <a:pt x="19" y="0"/>
                    <a:pt x="36" y="6"/>
                    <a:pt x="50" y="17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92" y="0"/>
                    <a:pt x="192" y="0"/>
                    <a:pt x="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453"/>
            <p:cNvSpPr/>
            <p:nvPr/>
          </p:nvSpPr>
          <p:spPr bwMode="auto">
            <a:xfrm>
              <a:off x="4679951" y="5381625"/>
              <a:ext cx="609600" cy="254000"/>
            </a:xfrm>
            <a:custGeom>
              <a:avLst/>
              <a:gdLst>
                <a:gd name="T0" fmla="*/ 0 w 192"/>
                <a:gd name="T1" fmla="*/ 80 h 80"/>
                <a:gd name="T2" fmla="*/ 50 w 192"/>
                <a:gd name="T3" fmla="*/ 62 h 80"/>
                <a:gd name="T4" fmla="*/ 62 w 192"/>
                <a:gd name="T5" fmla="*/ 50 h 80"/>
                <a:gd name="T6" fmla="*/ 112 w 192"/>
                <a:gd name="T7" fmla="*/ 0 h 80"/>
                <a:gd name="T8" fmla="*/ 192 w 192"/>
                <a:gd name="T9" fmla="*/ 80 h 80"/>
                <a:gd name="T10" fmla="*/ 0 w 19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0">
                  <a:moveTo>
                    <a:pt x="0" y="80"/>
                  </a:moveTo>
                  <a:cubicBezTo>
                    <a:pt x="19" y="80"/>
                    <a:pt x="36" y="73"/>
                    <a:pt x="50" y="62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92" y="80"/>
                    <a:pt x="192" y="80"/>
                    <a:pt x="192" y="8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733676" y="3660775"/>
            <a:ext cx="1981200" cy="1558925"/>
            <a:chOff x="2733676" y="3660775"/>
            <a:chExt cx="1981200" cy="1558925"/>
          </a:xfrm>
        </p:grpSpPr>
        <p:sp>
          <p:nvSpPr>
            <p:cNvPr id="39" name="Freeform 439"/>
            <p:cNvSpPr/>
            <p:nvPr/>
          </p:nvSpPr>
          <p:spPr bwMode="auto">
            <a:xfrm>
              <a:off x="2733676" y="4187825"/>
              <a:ext cx="1981200" cy="504825"/>
            </a:xfrm>
            <a:custGeom>
              <a:avLst/>
              <a:gdLst>
                <a:gd name="T0" fmla="*/ 545 w 624"/>
                <a:gd name="T1" fmla="*/ 159 h 159"/>
                <a:gd name="T2" fmla="*/ 79 w 624"/>
                <a:gd name="T3" fmla="*/ 159 h 159"/>
                <a:gd name="T4" fmla="*/ 0 w 624"/>
                <a:gd name="T5" fmla="*/ 79 h 159"/>
                <a:gd name="T6" fmla="*/ 79 w 624"/>
                <a:gd name="T7" fmla="*/ 0 h 159"/>
                <a:gd name="T8" fmla="*/ 545 w 624"/>
                <a:gd name="T9" fmla="*/ 0 h 159"/>
                <a:gd name="T10" fmla="*/ 624 w 624"/>
                <a:gd name="T11" fmla="*/ 79 h 159"/>
                <a:gd name="T12" fmla="*/ 545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545" y="159"/>
                  </a:moveTo>
                  <a:cubicBezTo>
                    <a:pt x="79" y="159"/>
                    <a:pt x="79" y="159"/>
                    <a:pt x="79" y="159"/>
                  </a:cubicBezTo>
                  <a:cubicBezTo>
                    <a:pt x="35" y="159"/>
                    <a:pt x="0" y="123"/>
                    <a:pt x="0" y="79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6"/>
                    <a:pt x="624" y="79"/>
                  </a:cubicBezTo>
                  <a:cubicBezTo>
                    <a:pt x="624" y="123"/>
                    <a:pt x="589" y="159"/>
                    <a:pt x="545" y="1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440"/>
            <p:cNvSpPr/>
            <p:nvPr/>
          </p:nvSpPr>
          <p:spPr bwMode="auto">
            <a:xfrm>
              <a:off x="3683001" y="3660775"/>
              <a:ext cx="1031875" cy="1558925"/>
            </a:xfrm>
            <a:custGeom>
              <a:avLst/>
              <a:gdLst>
                <a:gd name="T0" fmla="*/ 325 w 325"/>
                <a:gd name="T1" fmla="*/ 245 h 491"/>
                <a:gd name="T2" fmla="*/ 301 w 325"/>
                <a:gd name="T3" fmla="*/ 303 h 491"/>
                <a:gd name="T4" fmla="*/ 300 w 325"/>
                <a:gd name="T5" fmla="*/ 303 h 491"/>
                <a:gd name="T6" fmla="*/ 143 w 325"/>
                <a:gd name="T7" fmla="*/ 460 h 491"/>
                <a:gd name="T8" fmla="*/ 31 w 325"/>
                <a:gd name="T9" fmla="*/ 460 h 491"/>
                <a:gd name="T10" fmla="*/ 31 w 325"/>
                <a:gd name="T11" fmla="*/ 348 h 491"/>
                <a:gd name="T12" fmla="*/ 134 w 325"/>
                <a:gd name="T13" fmla="*/ 245 h 491"/>
                <a:gd name="T14" fmla="*/ 31 w 325"/>
                <a:gd name="T15" fmla="*/ 143 h 491"/>
                <a:gd name="T16" fmla="*/ 31 w 325"/>
                <a:gd name="T17" fmla="*/ 31 h 491"/>
                <a:gd name="T18" fmla="*/ 143 w 325"/>
                <a:gd name="T19" fmla="*/ 31 h 491"/>
                <a:gd name="T20" fmla="*/ 300 w 325"/>
                <a:gd name="T21" fmla="*/ 188 h 491"/>
                <a:gd name="T22" fmla="*/ 301 w 325"/>
                <a:gd name="T23" fmla="*/ 188 h 491"/>
                <a:gd name="T24" fmla="*/ 325 w 325"/>
                <a:gd name="T25" fmla="*/ 2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1">
                  <a:moveTo>
                    <a:pt x="325" y="245"/>
                  </a:moveTo>
                  <a:cubicBezTo>
                    <a:pt x="325" y="268"/>
                    <a:pt x="316" y="289"/>
                    <a:pt x="301" y="303"/>
                  </a:cubicBezTo>
                  <a:cubicBezTo>
                    <a:pt x="300" y="303"/>
                    <a:pt x="300" y="303"/>
                    <a:pt x="300" y="303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12" y="491"/>
                    <a:pt x="62" y="491"/>
                    <a:pt x="31" y="460"/>
                  </a:cubicBezTo>
                  <a:cubicBezTo>
                    <a:pt x="0" y="429"/>
                    <a:pt x="0" y="379"/>
                    <a:pt x="31" y="348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1" y="188"/>
                  </a:cubicBezTo>
                  <a:cubicBezTo>
                    <a:pt x="316" y="202"/>
                    <a:pt x="325" y="223"/>
                    <a:pt x="325" y="2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41"/>
            <p:cNvSpPr/>
            <p:nvPr/>
          </p:nvSpPr>
          <p:spPr bwMode="auto">
            <a:xfrm>
              <a:off x="4108451" y="4187825"/>
              <a:ext cx="606425" cy="504825"/>
            </a:xfrm>
            <a:custGeom>
              <a:avLst/>
              <a:gdLst>
                <a:gd name="T0" fmla="*/ 191 w 191"/>
                <a:gd name="T1" fmla="*/ 79 h 159"/>
                <a:gd name="T2" fmla="*/ 112 w 191"/>
                <a:gd name="T3" fmla="*/ 159 h 159"/>
                <a:gd name="T4" fmla="*/ 62 w 191"/>
                <a:gd name="T5" fmla="*/ 141 h 159"/>
                <a:gd name="T6" fmla="*/ 50 w 191"/>
                <a:gd name="T7" fmla="*/ 130 h 159"/>
                <a:gd name="T8" fmla="*/ 0 w 191"/>
                <a:gd name="T9" fmla="*/ 79 h 159"/>
                <a:gd name="T10" fmla="*/ 50 w 191"/>
                <a:gd name="T11" fmla="*/ 29 h 159"/>
                <a:gd name="T12" fmla="*/ 62 w 191"/>
                <a:gd name="T13" fmla="*/ 18 h 159"/>
                <a:gd name="T14" fmla="*/ 112 w 191"/>
                <a:gd name="T15" fmla="*/ 0 h 159"/>
                <a:gd name="T16" fmla="*/ 191 w 191"/>
                <a:gd name="T17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59">
                  <a:moveTo>
                    <a:pt x="191" y="79"/>
                  </a:moveTo>
                  <a:cubicBezTo>
                    <a:pt x="191" y="123"/>
                    <a:pt x="156" y="159"/>
                    <a:pt x="112" y="159"/>
                  </a:cubicBezTo>
                  <a:cubicBezTo>
                    <a:pt x="93" y="159"/>
                    <a:pt x="76" y="152"/>
                    <a:pt x="62" y="141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75" y="7"/>
                    <a:pt x="93" y="0"/>
                    <a:pt x="112" y="0"/>
                  </a:cubicBezTo>
                  <a:cubicBezTo>
                    <a:pt x="156" y="0"/>
                    <a:pt x="191" y="36"/>
                    <a:pt x="191" y="7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42"/>
            <p:cNvSpPr/>
            <p:nvPr/>
          </p:nvSpPr>
          <p:spPr bwMode="auto">
            <a:xfrm>
              <a:off x="3854451" y="4187825"/>
              <a:ext cx="609600" cy="250825"/>
            </a:xfrm>
            <a:custGeom>
              <a:avLst/>
              <a:gdLst>
                <a:gd name="T0" fmla="*/ 192 w 192"/>
                <a:gd name="T1" fmla="*/ 0 h 79"/>
                <a:gd name="T2" fmla="*/ 142 w 192"/>
                <a:gd name="T3" fmla="*/ 18 h 79"/>
                <a:gd name="T4" fmla="*/ 130 w 192"/>
                <a:gd name="T5" fmla="*/ 29 h 79"/>
                <a:gd name="T6" fmla="*/ 80 w 192"/>
                <a:gd name="T7" fmla="*/ 79 h 79"/>
                <a:gd name="T8" fmla="*/ 0 w 192"/>
                <a:gd name="T9" fmla="*/ 0 h 79"/>
                <a:gd name="T10" fmla="*/ 192 w 19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173" y="0"/>
                    <a:pt x="156" y="7"/>
                    <a:pt x="142" y="18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43"/>
            <p:cNvSpPr/>
            <p:nvPr/>
          </p:nvSpPr>
          <p:spPr bwMode="auto">
            <a:xfrm>
              <a:off x="3854451" y="4438650"/>
              <a:ext cx="609600" cy="254000"/>
            </a:xfrm>
            <a:custGeom>
              <a:avLst/>
              <a:gdLst>
                <a:gd name="T0" fmla="*/ 192 w 192"/>
                <a:gd name="T1" fmla="*/ 80 h 80"/>
                <a:gd name="T2" fmla="*/ 142 w 192"/>
                <a:gd name="T3" fmla="*/ 62 h 80"/>
                <a:gd name="T4" fmla="*/ 130 w 192"/>
                <a:gd name="T5" fmla="*/ 51 h 80"/>
                <a:gd name="T6" fmla="*/ 80 w 192"/>
                <a:gd name="T7" fmla="*/ 0 h 80"/>
                <a:gd name="T8" fmla="*/ 0 w 192"/>
                <a:gd name="T9" fmla="*/ 80 h 80"/>
                <a:gd name="T10" fmla="*/ 192 w 19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0">
                  <a:moveTo>
                    <a:pt x="192" y="80"/>
                  </a:moveTo>
                  <a:cubicBezTo>
                    <a:pt x="173" y="80"/>
                    <a:pt x="156" y="73"/>
                    <a:pt x="142" y="62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192" y="8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29126" y="2717800"/>
            <a:ext cx="1981200" cy="1562100"/>
            <a:chOff x="4429126" y="2717800"/>
            <a:chExt cx="1981200" cy="1562100"/>
          </a:xfrm>
        </p:grpSpPr>
        <p:sp>
          <p:nvSpPr>
            <p:cNvPr id="44" name="Freeform 444"/>
            <p:cNvSpPr/>
            <p:nvPr/>
          </p:nvSpPr>
          <p:spPr bwMode="auto">
            <a:xfrm>
              <a:off x="4429126" y="3244850"/>
              <a:ext cx="1981200" cy="504825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80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80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4"/>
                    <a:pt x="624" y="80"/>
                  </a:cubicBezTo>
                  <a:cubicBezTo>
                    <a:pt x="624" y="36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ubicBezTo>
                    <a:pt x="0" y="124"/>
                    <a:pt x="35" y="159"/>
                    <a:pt x="79" y="1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45"/>
            <p:cNvSpPr/>
            <p:nvPr/>
          </p:nvSpPr>
          <p:spPr bwMode="auto">
            <a:xfrm>
              <a:off x="4429126" y="2717800"/>
              <a:ext cx="1031875" cy="1562100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3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8 h 492"/>
                <a:gd name="T12" fmla="*/ 191 w 325"/>
                <a:gd name="T13" fmla="*/ 246 h 492"/>
                <a:gd name="T14" fmla="*/ 294 w 325"/>
                <a:gd name="T15" fmla="*/ 143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8"/>
                    <a:pt x="9" y="289"/>
                    <a:pt x="24" y="303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79"/>
                    <a:pt x="294" y="348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3"/>
                    <a:pt x="294" y="143"/>
                    <a:pt x="294" y="143"/>
                  </a:cubicBezTo>
                  <a:cubicBezTo>
                    <a:pt x="325" y="112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46"/>
            <p:cNvSpPr/>
            <p:nvPr/>
          </p:nvSpPr>
          <p:spPr bwMode="auto">
            <a:xfrm>
              <a:off x="4429126" y="3244850"/>
              <a:ext cx="606425" cy="504825"/>
            </a:xfrm>
            <a:custGeom>
              <a:avLst/>
              <a:gdLst>
                <a:gd name="T0" fmla="*/ 0 w 191"/>
                <a:gd name="T1" fmla="*/ 80 h 159"/>
                <a:gd name="T2" fmla="*/ 79 w 191"/>
                <a:gd name="T3" fmla="*/ 159 h 159"/>
                <a:gd name="T4" fmla="*/ 129 w 191"/>
                <a:gd name="T5" fmla="*/ 141 h 159"/>
                <a:gd name="T6" fmla="*/ 141 w 191"/>
                <a:gd name="T7" fmla="*/ 130 h 159"/>
                <a:gd name="T8" fmla="*/ 191 w 191"/>
                <a:gd name="T9" fmla="*/ 80 h 159"/>
                <a:gd name="T10" fmla="*/ 141 w 191"/>
                <a:gd name="T11" fmla="*/ 29 h 159"/>
                <a:gd name="T12" fmla="*/ 129 w 191"/>
                <a:gd name="T13" fmla="*/ 18 h 159"/>
                <a:gd name="T14" fmla="*/ 79 w 191"/>
                <a:gd name="T15" fmla="*/ 0 h 159"/>
                <a:gd name="T16" fmla="*/ 0 w 191"/>
                <a:gd name="T17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59">
                  <a:moveTo>
                    <a:pt x="0" y="80"/>
                  </a:moveTo>
                  <a:cubicBezTo>
                    <a:pt x="0" y="124"/>
                    <a:pt x="35" y="159"/>
                    <a:pt x="79" y="159"/>
                  </a:cubicBezTo>
                  <a:cubicBezTo>
                    <a:pt x="98" y="159"/>
                    <a:pt x="115" y="153"/>
                    <a:pt x="129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6" y="7"/>
                    <a:pt x="98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47"/>
            <p:cNvSpPr/>
            <p:nvPr/>
          </p:nvSpPr>
          <p:spPr bwMode="auto">
            <a:xfrm>
              <a:off x="4679951" y="3244850"/>
              <a:ext cx="609600" cy="254000"/>
            </a:xfrm>
            <a:custGeom>
              <a:avLst/>
              <a:gdLst>
                <a:gd name="T0" fmla="*/ 0 w 192"/>
                <a:gd name="T1" fmla="*/ 0 h 80"/>
                <a:gd name="T2" fmla="*/ 50 w 192"/>
                <a:gd name="T3" fmla="*/ 18 h 80"/>
                <a:gd name="T4" fmla="*/ 62 w 192"/>
                <a:gd name="T5" fmla="*/ 30 h 80"/>
                <a:gd name="T6" fmla="*/ 112 w 192"/>
                <a:gd name="T7" fmla="*/ 80 h 80"/>
                <a:gd name="T8" fmla="*/ 192 w 192"/>
                <a:gd name="T9" fmla="*/ 0 h 80"/>
                <a:gd name="T10" fmla="*/ 0 w 19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0">
                  <a:moveTo>
                    <a:pt x="0" y="0"/>
                  </a:moveTo>
                  <a:cubicBezTo>
                    <a:pt x="19" y="0"/>
                    <a:pt x="36" y="7"/>
                    <a:pt x="50" y="1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92" y="0"/>
                    <a:pt x="192" y="0"/>
                    <a:pt x="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48"/>
            <p:cNvSpPr/>
            <p:nvPr/>
          </p:nvSpPr>
          <p:spPr bwMode="auto">
            <a:xfrm>
              <a:off x="4679951" y="3498850"/>
              <a:ext cx="609600" cy="250825"/>
            </a:xfrm>
            <a:custGeom>
              <a:avLst/>
              <a:gdLst>
                <a:gd name="T0" fmla="*/ 0 w 192"/>
                <a:gd name="T1" fmla="*/ 79 h 79"/>
                <a:gd name="T2" fmla="*/ 50 w 192"/>
                <a:gd name="T3" fmla="*/ 61 h 79"/>
                <a:gd name="T4" fmla="*/ 62 w 192"/>
                <a:gd name="T5" fmla="*/ 50 h 79"/>
                <a:gd name="T6" fmla="*/ 112 w 192"/>
                <a:gd name="T7" fmla="*/ 0 h 79"/>
                <a:gd name="T8" fmla="*/ 192 w 192"/>
                <a:gd name="T9" fmla="*/ 79 h 79"/>
                <a:gd name="T10" fmla="*/ 0 w 192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0" y="79"/>
                  </a:moveTo>
                  <a:cubicBezTo>
                    <a:pt x="19" y="79"/>
                    <a:pt x="36" y="73"/>
                    <a:pt x="50" y="61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92" y="79"/>
                    <a:pt x="192" y="79"/>
                    <a:pt x="192" y="79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733676" y="1774825"/>
            <a:ext cx="1981200" cy="1562100"/>
            <a:chOff x="2733676" y="1774825"/>
            <a:chExt cx="1981200" cy="1562100"/>
          </a:xfrm>
        </p:grpSpPr>
        <p:sp>
          <p:nvSpPr>
            <p:cNvPr id="34" name="Freeform 434"/>
            <p:cNvSpPr/>
            <p:nvPr/>
          </p:nvSpPr>
          <p:spPr bwMode="auto">
            <a:xfrm>
              <a:off x="2733676" y="2305050"/>
              <a:ext cx="1981200" cy="501650"/>
            </a:xfrm>
            <a:custGeom>
              <a:avLst/>
              <a:gdLst>
                <a:gd name="T0" fmla="*/ 545 w 624"/>
                <a:gd name="T1" fmla="*/ 158 h 158"/>
                <a:gd name="T2" fmla="*/ 79 w 624"/>
                <a:gd name="T3" fmla="*/ 158 h 158"/>
                <a:gd name="T4" fmla="*/ 0 w 624"/>
                <a:gd name="T5" fmla="*/ 79 h 158"/>
                <a:gd name="T6" fmla="*/ 79 w 624"/>
                <a:gd name="T7" fmla="*/ 0 h 158"/>
                <a:gd name="T8" fmla="*/ 545 w 624"/>
                <a:gd name="T9" fmla="*/ 0 h 158"/>
                <a:gd name="T10" fmla="*/ 624 w 624"/>
                <a:gd name="T11" fmla="*/ 79 h 158"/>
                <a:gd name="T12" fmla="*/ 545 w 624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8">
                  <a:moveTo>
                    <a:pt x="545" y="158"/>
                  </a:moveTo>
                  <a:cubicBezTo>
                    <a:pt x="79" y="158"/>
                    <a:pt x="79" y="158"/>
                    <a:pt x="79" y="158"/>
                  </a:cubicBezTo>
                  <a:cubicBezTo>
                    <a:pt x="35" y="158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5"/>
                    <a:pt x="624" y="79"/>
                  </a:cubicBezTo>
                  <a:cubicBezTo>
                    <a:pt x="624" y="123"/>
                    <a:pt x="589" y="158"/>
                    <a:pt x="545" y="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435"/>
            <p:cNvSpPr/>
            <p:nvPr/>
          </p:nvSpPr>
          <p:spPr bwMode="auto">
            <a:xfrm>
              <a:off x="3683001" y="1774825"/>
              <a:ext cx="1031875" cy="1562100"/>
            </a:xfrm>
            <a:custGeom>
              <a:avLst/>
              <a:gdLst>
                <a:gd name="T0" fmla="*/ 325 w 325"/>
                <a:gd name="T1" fmla="*/ 246 h 492"/>
                <a:gd name="T2" fmla="*/ 301 w 325"/>
                <a:gd name="T3" fmla="*/ 304 h 492"/>
                <a:gd name="T4" fmla="*/ 300 w 325"/>
                <a:gd name="T5" fmla="*/ 304 h 492"/>
                <a:gd name="T6" fmla="*/ 143 w 325"/>
                <a:gd name="T7" fmla="*/ 461 h 492"/>
                <a:gd name="T8" fmla="*/ 31 w 325"/>
                <a:gd name="T9" fmla="*/ 461 h 492"/>
                <a:gd name="T10" fmla="*/ 31 w 325"/>
                <a:gd name="T11" fmla="*/ 349 h 492"/>
                <a:gd name="T12" fmla="*/ 134 w 325"/>
                <a:gd name="T13" fmla="*/ 246 h 492"/>
                <a:gd name="T14" fmla="*/ 31 w 325"/>
                <a:gd name="T15" fmla="*/ 144 h 492"/>
                <a:gd name="T16" fmla="*/ 31 w 325"/>
                <a:gd name="T17" fmla="*/ 31 h 492"/>
                <a:gd name="T18" fmla="*/ 143 w 325"/>
                <a:gd name="T19" fmla="*/ 31 h 492"/>
                <a:gd name="T20" fmla="*/ 300 w 325"/>
                <a:gd name="T21" fmla="*/ 188 h 492"/>
                <a:gd name="T22" fmla="*/ 301 w 325"/>
                <a:gd name="T23" fmla="*/ 188 h 492"/>
                <a:gd name="T24" fmla="*/ 325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325" y="246"/>
                  </a:moveTo>
                  <a:cubicBezTo>
                    <a:pt x="325" y="269"/>
                    <a:pt x="316" y="289"/>
                    <a:pt x="301" y="304"/>
                  </a:cubicBezTo>
                  <a:cubicBezTo>
                    <a:pt x="300" y="304"/>
                    <a:pt x="300" y="304"/>
                    <a:pt x="300" y="304"/>
                  </a:cubicBezTo>
                  <a:cubicBezTo>
                    <a:pt x="143" y="461"/>
                    <a:pt x="143" y="461"/>
                    <a:pt x="143" y="461"/>
                  </a:cubicBezTo>
                  <a:cubicBezTo>
                    <a:pt x="112" y="492"/>
                    <a:pt x="62" y="492"/>
                    <a:pt x="31" y="461"/>
                  </a:cubicBezTo>
                  <a:cubicBezTo>
                    <a:pt x="0" y="430"/>
                    <a:pt x="0" y="380"/>
                    <a:pt x="31" y="3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1" y="188"/>
                  </a:cubicBezTo>
                  <a:cubicBezTo>
                    <a:pt x="316" y="203"/>
                    <a:pt x="325" y="223"/>
                    <a:pt x="325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436"/>
            <p:cNvSpPr/>
            <p:nvPr/>
          </p:nvSpPr>
          <p:spPr bwMode="auto">
            <a:xfrm>
              <a:off x="4108451" y="2305050"/>
              <a:ext cx="606425" cy="501650"/>
            </a:xfrm>
            <a:custGeom>
              <a:avLst/>
              <a:gdLst>
                <a:gd name="T0" fmla="*/ 191 w 191"/>
                <a:gd name="T1" fmla="*/ 79 h 158"/>
                <a:gd name="T2" fmla="*/ 112 w 191"/>
                <a:gd name="T3" fmla="*/ 158 h 158"/>
                <a:gd name="T4" fmla="*/ 62 w 191"/>
                <a:gd name="T5" fmla="*/ 141 h 158"/>
                <a:gd name="T6" fmla="*/ 50 w 191"/>
                <a:gd name="T7" fmla="*/ 129 h 158"/>
                <a:gd name="T8" fmla="*/ 0 w 191"/>
                <a:gd name="T9" fmla="*/ 79 h 158"/>
                <a:gd name="T10" fmla="*/ 50 w 191"/>
                <a:gd name="T11" fmla="*/ 29 h 158"/>
                <a:gd name="T12" fmla="*/ 62 w 191"/>
                <a:gd name="T13" fmla="*/ 18 h 158"/>
                <a:gd name="T14" fmla="*/ 112 w 191"/>
                <a:gd name="T15" fmla="*/ 0 h 158"/>
                <a:gd name="T16" fmla="*/ 191 w 191"/>
                <a:gd name="T17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58">
                  <a:moveTo>
                    <a:pt x="191" y="79"/>
                  </a:moveTo>
                  <a:cubicBezTo>
                    <a:pt x="191" y="123"/>
                    <a:pt x="156" y="158"/>
                    <a:pt x="112" y="158"/>
                  </a:cubicBezTo>
                  <a:cubicBezTo>
                    <a:pt x="93" y="158"/>
                    <a:pt x="76" y="152"/>
                    <a:pt x="62" y="141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75" y="6"/>
                    <a:pt x="93" y="0"/>
                    <a:pt x="112" y="0"/>
                  </a:cubicBezTo>
                  <a:cubicBezTo>
                    <a:pt x="156" y="0"/>
                    <a:pt x="191" y="35"/>
                    <a:pt x="191" y="7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437"/>
            <p:cNvSpPr/>
            <p:nvPr/>
          </p:nvSpPr>
          <p:spPr bwMode="auto">
            <a:xfrm>
              <a:off x="3854451" y="2305050"/>
              <a:ext cx="609600" cy="250825"/>
            </a:xfrm>
            <a:custGeom>
              <a:avLst/>
              <a:gdLst>
                <a:gd name="T0" fmla="*/ 192 w 192"/>
                <a:gd name="T1" fmla="*/ 0 h 79"/>
                <a:gd name="T2" fmla="*/ 142 w 192"/>
                <a:gd name="T3" fmla="*/ 17 h 79"/>
                <a:gd name="T4" fmla="*/ 130 w 192"/>
                <a:gd name="T5" fmla="*/ 29 h 79"/>
                <a:gd name="T6" fmla="*/ 80 w 192"/>
                <a:gd name="T7" fmla="*/ 79 h 79"/>
                <a:gd name="T8" fmla="*/ 0 w 192"/>
                <a:gd name="T9" fmla="*/ 0 h 79"/>
                <a:gd name="T10" fmla="*/ 192 w 19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173" y="0"/>
                    <a:pt x="156" y="6"/>
                    <a:pt x="142" y="17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438"/>
            <p:cNvSpPr/>
            <p:nvPr/>
          </p:nvSpPr>
          <p:spPr bwMode="auto">
            <a:xfrm>
              <a:off x="3854451" y="2555875"/>
              <a:ext cx="609600" cy="250825"/>
            </a:xfrm>
            <a:custGeom>
              <a:avLst/>
              <a:gdLst>
                <a:gd name="T0" fmla="*/ 192 w 192"/>
                <a:gd name="T1" fmla="*/ 79 h 79"/>
                <a:gd name="T2" fmla="*/ 142 w 192"/>
                <a:gd name="T3" fmla="*/ 62 h 79"/>
                <a:gd name="T4" fmla="*/ 130 w 192"/>
                <a:gd name="T5" fmla="*/ 50 h 79"/>
                <a:gd name="T6" fmla="*/ 80 w 192"/>
                <a:gd name="T7" fmla="*/ 0 h 79"/>
                <a:gd name="T8" fmla="*/ 0 w 192"/>
                <a:gd name="T9" fmla="*/ 79 h 79"/>
                <a:gd name="T10" fmla="*/ 192 w 192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192" y="79"/>
                  </a:moveTo>
                  <a:cubicBezTo>
                    <a:pt x="173" y="79"/>
                    <a:pt x="156" y="73"/>
                    <a:pt x="142" y="62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192" y="7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49276" y="2406431"/>
            <a:ext cx="1165524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9276" y="4293104"/>
            <a:ext cx="1165524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2721" y="3349768"/>
            <a:ext cx="1165524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32721" y="5236441"/>
            <a:ext cx="1165524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可能遇到的问题及解决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24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flipH="1" flipV="1">
            <a:off x="6568633" y="2165761"/>
            <a:ext cx="1679024" cy="1332509"/>
            <a:chOff x="896343" y="2502659"/>
            <a:chExt cx="1679024" cy="1332509"/>
          </a:xfrm>
        </p:grpSpPr>
        <p:sp>
          <p:nvSpPr>
            <p:cNvPr id="7" name="TextBox 6"/>
            <p:cNvSpPr txBox="1"/>
            <p:nvPr/>
          </p:nvSpPr>
          <p:spPr>
            <a:xfrm rot="10800000">
              <a:off x="896343" y="3055467"/>
              <a:ext cx="1678940" cy="77970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你需要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一个好的盈利模式和好的利益驱动模式。</a:t>
              </a:r>
            </a:p>
            <a:p>
              <a:pPr algn="r">
                <a:lnSpc>
                  <a:spcPts val="1400"/>
                </a:lnSpc>
              </a:pPr>
              <a:endParaRPr lang="zh-CN" altLang="en-US" sz="140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0800000">
              <a:off x="970003" y="2502659"/>
              <a:ext cx="1605364" cy="24574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分述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980710" y="2838194"/>
              <a:ext cx="180975" cy="0"/>
            </a:xfrm>
            <a:prstGeom prst="line">
              <a:avLst/>
            </a:prstGeom>
            <a:noFill/>
            <a:ln w="25400" cap="rnd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0003" y="2502480"/>
            <a:ext cx="1605364" cy="1331215"/>
            <a:chOff x="970003" y="2502659"/>
            <a:chExt cx="1605364" cy="1331215"/>
          </a:xfrm>
        </p:grpSpPr>
        <p:sp>
          <p:nvSpPr>
            <p:cNvPr id="18" name="TextBox 17"/>
            <p:cNvSpPr txBox="1"/>
            <p:nvPr/>
          </p:nvSpPr>
          <p:spPr>
            <a:xfrm>
              <a:off x="970003" y="2936619"/>
              <a:ext cx="1605364" cy="8972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何让有创意的人贡献出他们的好创意？好创意与坏创意如何区分？如何让优秀的好创意获得其应有的资源？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0003" y="2502659"/>
              <a:ext cx="1605364" cy="24574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980710" y="2838194"/>
              <a:ext cx="180975" cy="0"/>
            </a:xfrm>
            <a:prstGeom prst="line">
              <a:avLst/>
            </a:prstGeom>
            <a:noFill/>
            <a:ln w="25400" cap="rnd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70003" y="4388430"/>
            <a:ext cx="1605364" cy="1331215"/>
            <a:chOff x="970003" y="2502659"/>
            <a:chExt cx="1605364" cy="1331215"/>
          </a:xfrm>
        </p:grpSpPr>
        <p:sp>
          <p:nvSpPr>
            <p:cNvPr id="22" name="TextBox 21"/>
            <p:cNvSpPr txBox="1"/>
            <p:nvPr/>
          </p:nvSpPr>
          <p:spPr>
            <a:xfrm>
              <a:off x="970003" y="2936619"/>
              <a:ext cx="1605364" cy="8972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何保护这些好创意？如何避免其他平台的剽窃和盗用？如何避免自己平台内部用户的剽窃和盗用？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0003" y="2502659"/>
              <a:ext cx="1605364" cy="24574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980710" y="2838194"/>
              <a:ext cx="180975" cy="0"/>
            </a:xfrm>
            <a:prstGeom prst="line">
              <a:avLst/>
            </a:prstGeom>
            <a:noFill/>
            <a:ln w="25400" cap="rnd">
              <a:solidFill>
                <a:schemeClr val="accent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H="1" flipV="1">
            <a:off x="6409967" y="4041058"/>
            <a:ext cx="2053590" cy="1789567"/>
            <a:chOff x="680443" y="2030854"/>
            <a:chExt cx="2053590" cy="1789567"/>
          </a:xfrm>
        </p:grpSpPr>
        <p:sp>
          <p:nvSpPr>
            <p:cNvPr id="27" name="TextBox 26"/>
            <p:cNvSpPr txBox="1"/>
            <p:nvPr/>
          </p:nvSpPr>
          <p:spPr>
            <a:xfrm rot="10800000">
              <a:off x="680443" y="2620092"/>
              <a:ext cx="2053590" cy="120032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主动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保护，加快转化，速度取胜。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</a:t>
              </a:r>
              <a:r>
                <a:rPr lang="zh-CN" altLang="en-US" sz="12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后你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需要一个有执行力的好团队。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0800000">
              <a:off x="904598" y="2030854"/>
              <a:ext cx="1605364" cy="24574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要点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980710" y="2379724"/>
              <a:ext cx="180975" cy="0"/>
            </a:xfrm>
            <a:prstGeom prst="line">
              <a:avLst/>
            </a:prstGeom>
            <a:noFill/>
            <a:ln w="25400" cap="rnd">
              <a:solidFill>
                <a:schemeClr val="accent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2938" y="2336800"/>
            <a:ext cx="222250" cy="336550"/>
            <a:chOff x="642938" y="2336800"/>
            <a:chExt cx="222250" cy="336550"/>
          </a:xfrm>
        </p:grpSpPr>
        <p:sp>
          <p:nvSpPr>
            <p:cNvPr id="54" name="Freeform 454"/>
            <p:cNvSpPr/>
            <p:nvPr/>
          </p:nvSpPr>
          <p:spPr bwMode="auto">
            <a:xfrm>
              <a:off x="642938" y="2336800"/>
              <a:ext cx="222250" cy="336550"/>
            </a:xfrm>
            <a:custGeom>
              <a:avLst/>
              <a:gdLst>
                <a:gd name="T0" fmla="*/ 70 w 70"/>
                <a:gd name="T1" fmla="*/ 53 h 106"/>
                <a:gd name="T2" fmla="*/ 65 w 70"/>
                <a:gd name="T3" fmla="*/ 65 h 106"/>
                <a:gd name="T4" fmla="*/ 65 w 70"/>
                <a:gd name="T5" fmla="*/ 66 h 106"/>
                <a:gd name="T6" fmla="*/ 31 w 70"/>
                <a:gd name="T7" fmla="*/ 99 h 106"/>
                <a:gd name="T8" fmla="*/ 7 w 70"/>
                <a:gd name="T9" fmla="*/ 99 h 106"/>
                <a:gd name="T10" fmla="*/ 7 w 70"/>
                <a:gd name="T11" fmla="*/ 75 h 106"/>
                <a:gd name="T12" fmla="*/ 29 w 70"/>
                <a:gd name="T13" fmla="*/ 53 h 106"/>
                <a:gd name="T14" fmla="*/ 7 w 70"/>
                <a:gd name="T15" fmla="*/ 31 h 106"/>
                <a:gd name="T16" fmla="*/ 7 w 70"/>
                <a:gd name="T17" fmla="*/ 7 h 106"/>
                <a:gd name="T18" fmla="*/ 31 w 70"/>
                <a:gd name="T19" fmla="*/ 7 h 106"/>
                <a:gd name="T20" fmla="*/ 65 w 70"/>
                <a:gd name="T21" fmla="*/ 41 h 106"/>
                <a:gd name="T22" fmla="*/ 65 w 70"/>
                <a:gd name="T23" fmla="*/ 41 h 106"/>
                <a:gd name="T24" fmla="*/ 70 w 70"/>
                <a:gd name="T2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6">
                  <a:moveTo>
                    <a:pt x="70" y="53"/>
                  </a:moveTo>
                  <a:cubicBezTo>
                    <a:pt x="70" y="58"/>
                    <a:pt x="68" y="62"/>
                    <a:pt x="65" y="65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5" y="106"/>
                    <a:pt x="14" y="106"/>
                    <a:pt x="7" y="99"/>
                  </a:cubicBezTo>
                  <a:cubicBezTo>
                    <a:pt x="0" y="93"/>
                    <a:pt x="0" y="82"/>
                    <a:pt x="7" y="75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5" y="0"/>
                    <a:pt x="31" y="7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8" y="44"/>
                    <a:pt x="70" y="48"/>
                    <a:pt x="7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455"/>
            <p:cNvSpPr/>
            <p:nvPr/>
          </p:nvSpPr>
          <p:spPr bwMode="auto">
            <a:xfrm>
              <a:off x="735013" y="2451100"/>
              <a:ext cx="130175" cy="107950"/>
            </a:xfrm>
            <a:custGeom>
              <a:avLst/>
              <a:gdLst>
                <a:gd name="T0" fmla="*/ 41 w 41"/>
                <a:gd name="T1" fmla="*/ 17 h 34"/>
                <a:gd name="T2" fmla="*/ 24 w 41"/>
                <a:gd name="T3" fmla="*/ 34 h 34"/>
                <a:gd name="T4" fmla="*/ 13 w 41"/>
                <a:gd name="T5" fmla="*/ 30 h 34"/>
                <a:gd name="T6" fmla="*/ 11 w 41"/>
                <a:gd name="T7" fmla="*/ 28 h 34"/>
                <a:gd name="T8" fmla="*/ 0 w 41"/>
                <a:gd name="T9" fmla="*/ 17 h 34"/>
                <a:gd name="T10" fmla="*/ 11 w 41"/>
                <a:gd name="T11" fmla="*/ 6 h 34"/>
                <a:gd name="T12" fmla="*/ 13 w 41"/>
                <a:gd name="T13" fmla="*/ 4 h 34"/>
                <a:gd name="T14" fmla="*/ 24 w 41"/>
                <a:gd name="T15" fmla="*/ 0 h 34"/>
                <a:gd name="T16" fmla="*/ 41 w 41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41" y="17"/>
                  </a:moveTo>
                  <a:cubicBezTo>
                    <a:pt x="41" y="27"/>
                    <a:pt x="34" y="34"/>
                    <a:pt x="24" y="34"/>
                  </a:cubicBezTo>
                  <a:cubicBezTo>
                    <a:pt x="20" y="34"/>
                    <a:pt x="16" y="33"/>
                    <a:pt x="13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2"/>
                    <a:pt x="20" y="0"/>
                    <a:pt x="24" y="0"/>
                  </a:cubicBezTo>
                  <a:cubicBezTo>
                    <a:pt x="34" y="0"/>
                    <a:pt x="41" y="8"/>
                    <a:pt x="41" y="17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456"/>
            <p:cNvSpPr/>
            <p:nvPr/>
          </p:nvSpPr>
          <p:spPr bwMode="auto">
            <a:xfrm>
              <a:off x="681038" y="2451100"/>
              <a:ext cx="130175" cy="53975"/>
            </a:xfrm>
            <a:custGeom>
              <a:avLst/>
              <a:gdLst>
                <a:gd name="T0" fmla="*/ 41 w 41"/>
                <a:gd name="T1" fmla="*/ 0 h 17"/>
                <a:gd name="T2" fmla="*/ 30 w 41"/>
                <a:gd name="T3" fmla="*/ 4 h 17"/>
                <a:gd name="T4" fmla="*/ 28 w 41"/>
                <a:gd name="T5" fmla="*/ 6 h 17"/>
                <a:gd name="T6" fmla="*/ 17 w 41"/>
                <a:gd name="T7" fmla="*/ 17 h 17"/>
                <a:gd name="T8" fmla="*/ 0 w 41"/>
                <a:gd name="T9" fmla="*/ 0 h 17"/>
                <a:gd name="T10" fmla="*/ 41 w 4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41" y="0"/>
                  </a:moveTo>
                  <a:cubicBezTo>
                    <a:pt x="37" y="0"/>
                    <a:pt x="33" y="2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457"/>
            <p:cNvSpPr/>
            <p:nvPr/>
          </p:nvSpPr>
          <p:spPr bwMode="auto">
            <a:xfrm>
              <a:off x="681038" y="2505075"/>
              <a:ext cx="130175" cy="53975"/>
            </a:xfrm>
            <a:custGeom>
              <a:avLst/>
              <a:gdLst>
                <a:gd name="T0" fmla="*/ 41 w 41"/>
                <a:gd name="T1" fmla="*/ 17 h 17"/>
                <a:gd name="T2" fmla="*/ 30 w 41"/>
                <a:gd name="T3" fmla="*/ 13 h 17"/>
                <a:gd name="T4" fmla="*/ 28 w 41"/>
                <a:gd name="T5" fmla="*/ 11 h 17"/>
                <a:gd name="T6" fmla="*/ 17 w 41"/>
                <a:gd name="T7" fmla="*/ 0 h 17"/>
                <a:gd name="T8" fmla="*/ 0 w 41"/>
                <a:gd name="T9" fmla="*/ 17 h 17"/>
                <a:gd name="T10" fmla="*/ 41 w 41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41" y="17"/>
                  </a:moveTo>
                  <a:cubicBezTo>
                    <a:pt x="37" y="17"/>
                    <a:pt x="33" y="16"/>
                    <a:pt x="30" y="13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2938" y="4222750"/>
            <a:ext cx="222250" cy="333375"/>
            <a:chOff x="642938" y="4222750"/>
            <a:chExt cx="222250" cy="333375"/>
          </a:xfrm>
        </p:grpSpPr>
        <p:sp>
          <p:nvSpPr>
            <p:cNvPr id="58" name="Freeform 458"/>
            <p:cNvSpPr/>
            <p:nvPr/>
          </p:nvSpPr>
          <p:spPr bwMode="auto">
            <a:xfrm>
              <a:off x="642938" y="4222750"/>
              <a:ext cx="222250" cy="333375"/>
            </a:xfrm>
            <a:custGeom>
              <a:avLst/>
              <a:gdLst>
                <a:gd name="T0" fmla="*/ 70 w 70"/>
                <a:gd name="T1" fmla="*/ 53 h 105"/>
                <a:gd name="T2" fmla="*/ 65 w 70"/>
                <a:gd name="T3" fmla="*/ 65 h 105"/>
                <a:gd name="T4" fmla="*/ 65 w 70"/>
                <a:gd name="T5" fmla="*/ 65 h 105"/>
                <a:gd name="T6" fmla="*/ 31 w 70"/>
                <a:gd name="T7" fmla="*/ 99 h 105"/>
                <a:gd name="T8" fmla="*/ 7 w 70"/>
                <a:gd name="T9" fmla="*/ 99 h 105"/>
                <a:gd name="T10" fmla="*/ 7 w 70"/>
                <a:gd name="T11" fmla="*/ 75 h 105"/>
                <a:gd name="T12" fmla="*/ 29 w 70"/>
                <a:gd name="T13" fmla="*/ 53 h 105"/>
                <a:gd name="T14" fmla="*/ 7 w 70"/>
                <a:gd name="T15" fmla="*/ 31 h 105"/>
                <a:gd name="T16" fmla="*/ 7 w 70"/>
                <a:gd name="T17" fmla="*/ 6 h 105"/>
                <a:gd name="T18" fmla="*/ 31 w 70"/>
                <a:gd name="T19" fmla="*/ 6 h 105"/>
                <a:gd name="T20" fmla="*/ 65 w 70"/>
                <a:gd name="T21" fmla="*/ 40 h 105"/>
                <a:gd name="T22" fmla="*/ 65 w 70"/>
                <a:gd name="T23" fmla="*/ 40 h 105"/>
                <a:gd name="T24" fmla="*/ 70 w 70"/>
                <a:gd name="T25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5">
                  <a:moveTo>
                    <a:pt x="70" y="53"/>
                  </a:moveTo>
                  <a:cubicBezTo>
                    <a:pt x="70" y="57"/>
                    <a:pt x="68" y="62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5" y="105"/>
                    <a:pt x="14" y="105"/>
                    <a:pt x="7" y="99"/>
                  </a:cubicBezTo>
                  <a:cubicBezTo>
                    <a:pt x="0" y="92"/>
                    <a:pt x="0" y="81"/>
                    <a:pt x="7" y="75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0" y="24"/>
                    <a:pt x="0" y="13"/>
                    <a:pt x="7" y="6"/>
                  </a:cubicBezTo>
                  <a:cubicBezTo>
                    <a:pt x="14" y="0"/>
                    <a:pt x="25" y="0"/>
                    <a:pt x="31" y="6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8" y="43"/>
                    <a:pt x="70" y="48"/>
                    <a:pt x="70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459"/>
            <p:cNvSpPr/>
            <p:nvPr/>
          </p:nvSpPr>
          <p:spPr bwMode="auto">
            <a:xfrm>
              <a:off x="735013" y="4337050"/>
              <a:ext cx="130175" cy="107950"/>
            </a:xfrm>
            <a:custGeom>
              <a:avLst/>
              <a:gdLst>
                <a:gd name="T0" fmla="*/ 41 w 41"/>
                <a:gd name="T1" fmla="*/ 17 h 34"/>
                <a:gd name="T2" fmla="*/ 24 w 41"/>
                <a:gd name="T3" fmla="*/ 34 h 34"/>
                <a:gd name="T4" fmla="*/ 13 w 41"/>
                <a:gd name="T5" fmla="*/ 30 h 34"/>
                <a:gd name="T6" fmla="*/ 11 w 41"/>
                <a:gd name="T7" fmla="*/ 27 h 34"/>
                <a:gd name="T8" fmla="*/ 0 w 41"/>
                <a:gd name="T9" fmla="*/ 17 h 34"/>
                <a:gd name="T10" fmla="*/ 11 w 41"/>
                <a:gd name="T11" fmla="*/ 6 h 34"/>
                <a:gd name="T12" fmla="*/ 13 w 41"/>
                <a:gd name="T13" fmla="*/ 3 h 34"/>
                <a:gd name="T14" fmla="*/ 24 w 41"/>
                <a:gd name="T15" fmla="*/ 0 h 34"/>
                <a:gd name="T16" fmla="*/ 41 w 41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41" y="17"/>
                  </a:moveTo>
                  <a:cubicBezTo>
                    <a:pt x="41" y="26"/>
                    <a:pt x="34" y="34"/>
                    <a:pt x="24" y="34"/>
                  </a:cubicBezTo>
                  <a:cubicBezTo>
                    <a:pt x="20" y="34"/>
                    <a:pt x="16" y="32"/>
                    <a:pt x="13" y="3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34" y="0"/>
                    <a:pt x="41" y="7"/>
                    <a:pt x="41" y="17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460"/>
            <p:cNvSpPr/>
            <p:nvPr/>
          </p:nvSpPr>
          <p:spPr bwMode="auto">
            <a:xfrm>
              <a:off x="681038" y="4337050"/>
              <a:ext cx="130175" cy="53975"/>
            </a:xfrm>
            <a:custGeom>
              <a:avLst/>
              <a:gdLst>
                <a:gd name="T0" fmla="*/ 41 w 41"/>
                <a:gd name="T1" fmla="*/ 0 h 17"/>
                <a:gd name="T2" fmla="*/ 30 w 41"/>
                <a:gd name="T3" fmla="*/ 3 h 17"/>
                <a:gd name="T4" fmla="*/ 28 w 41"/>
                <a:gd name="T5" fmla="*/ 6 h 17"/>
                <a:gd name="T6" fmla="*/ 17 w 41"/>
                <a:gd name="T7" fmla="*/ 17 h 17"/>
                <a:gd name="T8" fmla="*/ 0 w 41"/>
                <a:gd name="T9" fmla="*/ 0 h 17"/>
                <a:gd name="T10" fmla="*/ 41 w 4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41" y="0"/>
                  </a:moveTo>
                  <a:cubicBezTo>
                    <a:pt x="37" y="0"/>
                    <a:pt x="33" y="1"/>
                    <a:pt x="30" y="3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461"/>
            <p:cNvSpPr/>
            <p:nvPr/>
          </p:nvSpPr>
          <p:spPr bwMode="auto">
            <a:xfrm>
              <a:off x="681038" y="4391025"/>
              <a:ext cx="130175" cy="53975"/>
            </a:xfrm>
            <a:custGeom>
              <a:avLst/>
              <a:gdLst>
                <a:gd name="T0" fmla="*/ 41 w 41"/>
                <a:gd name="T1" fmla="*/ 17 h 17"/>
                <a:gd name="T2" fmla="*/ 30 w 41"/>
                <a:gd name="T3" fmla="*/ 13 h 17"/>
                <a:gd name="T4" fmla="*/ 28 w 41"/>
                <a:gd name="T5" fmla="*/ 10 h 17"/>
                <a:gd name="T6" fmla="*/ 17 w 41"/>
                <a:gd name="T7" fmla="*/ 0 h 17"/>
                <a:gd name="T8" fmla="*/ 0 w 41"/>
                <a:gd name="T9" fmla="*/ 17 h 17"/>
                <a:gd name="T10" fmla="*/ 41 w 41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41" y="17"/>
                  </a:moveTo>
                  <a:cubicBezTo>
                    <a:pt x="37" y="17"/>
                    <a:pt x="33" y="15"/>
                    <a:pt x="30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78813" y="3330575"/>
            <a:ext cx="222250" cy="333375"/>
            <a:chOff x="8278813" y="3330575"/>
            <a:chExt cx="222250" cy="333375"/>
          </a:xfrm>
        </p:grpSpPr>
        <p:sp>
          <p:nvSpPr>
            <p:cNvPr id="62" name="Freeform 462"/>
            <p:cNvSpPr/>
            <p:nvPr/>
          </p:nvSpPr>
          <p:spPr bwMode="auto">
            <a:xfrm>
              <a:off x="8278813" y="3330575"/>
              <a:ext cx="222250" cy="333375"/>
            </a:xfrm>
            <a:custGeom>
              <a:avLst/>
              <a:gdLst>
                <a:gd name="T0" fmla="*/ 0 w 70"/>
                <a:gd name="T1" fmla="*/ 53 h 105"/>
                <a:gd name="T2" fmla="*/ 5 w 70"/>
                <a:gd name="T3" fmla="*/ 65 h 105"/>
                <a:gd name="T4" fmla="*/ 5 w 70"/>
                <a:gd name="T5" fmla="*/ 65 h 105"/>
                <a:gd name="T6" fmla="*/ 39 w 70"/>
                <a:gd name="T7" fmla="*/ 99 h 105"/>
                <a:gd name="T8" fmla="*/ 63 w 70"/>
                <a:gd name="T9" fmla="*/ 99 h 105"/>
                <a:gd name="T10" fmla="*/ 63 w 70"/>
                <a:gd name="T11" fmla="*/ 75 h 105"/>
                <a:gd name="T12" fmla="*/ 41 w 70"/>
                <a:gd name="T13" fmla="*/ 53 h 105"/>
                <a:gd name="T14" fmla="*/ 63 w 70"/>
                <a:gd name="T15" fmla="*/ 31 h 105"/>
                <a:gd name="T16" fmla="*/ 63 w 70"/>
                <a:gd name="T17" fmla="*/ 7 h 105"/>
                <a:gd name="T18" fmla="*/ 39 w 70"/>
                <a:gd name="T19" fmla="*/ 7 h 105"/>
                <a:gd name="T20" fmla="*/ 5 w 70"/>
                <a:gd name="T21" fmla="*/ 40 h 105"/>
                <a:gd name="T22" fmla="*/ 5 w 70"/>
                <a:gd name="T23" fmla="*/ 40 h 105"/>
                <a:gd name="T24" fmla="*/ 0 w 70"/>
                <a:gd name="T25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5">
                  <a:moveTo>
                    <a:pt x="0" y="53"/>
                  </a:moveTo>
                  <a:cubicBezTo>
                    <a:pt x="0" y="58"/>
                    <a:pt x="2" y="62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6" y="105"/>
                    <a:pt x="56" y="105"/>
                    <a:pt x="63" y="99"/>
                  </a:cubicBezTo>
                  <a:cubicBezTo>
                    <a:pt x="70" y="92"/>
                    <a:pt x="70" y="81"/>
                    <a:pt x="63" y="75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70" y="24"/>
                    <a:pt x="70" y="13"/>
                    <a:pt x="63" y="7"/>
                  </a:cubicBezTo>
                  <a:cubicBezTo>
                    <a:pt x="56" y="0"/>
                    <a:pt x="46" y="0"/>
                    <a:pt x="39" y="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3"/>
                    <a:pt x="0" y="48"/>
                    <a:pt x="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463"/>
            <p:cNvSpPr/>
            <p:nvPr/>
          </p:nvSpPr>
          <p:spPr bwMode="auto">
            <a:xfrm>
              <a:off x="8278813" y="3444875"/>
              <a:ext cx="130175" cy="107950"/>
            </a:xfrm>
            <a:custGeom>
              <a:avLst/>
              <a:gdLst>
                <a:gd name="T0" fmla="*/ 0 w 41"/>
                <a:gd name="T1" fmla="*/ 17 h 34"/>
                <a:gd name="T2" fmla="*/ 17 w 41"/>
                <a:gd name="T3" fmla="*/ 34 h 34"/>
                <a:gd name="T4" fmla="*/ 28 w 41"/>
                <a:gd name="T5" fmla="*/ 30 h 34"/>
                <a:gd name="T6" fmla="*/ 30 w 41"/>
                <a:gd name="T7" fmla="*/ 27 h 34"/>
                <a:gd name="T8" fmla="*/ 41 w 41"/>
                <a:gd name="T9" fmla="*/ 17 h 34"/>
                <a:gd name="T10" fmla="*/ 30 w 41"/>
                <a:gd name="T11" fmla="*/ 6 h 34"/>
                <a:gd name="T12" fmla="*/ 28 w 41"/>
                <a:gd name="T13" fmla="*/ 4 h 34"/>
                <a:gd name="T14" fmla="*/ 17 w 41"/>
                <a:gd name="T15" fmla="*/ 0 h 34"/>
                <a:gd name="T16" fmla="*/ 0 w 41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0" y="17"/>
                  </a:moveTo>
                  <a:cubicBezTo>
                    <a:pt x="0" y="26"/>
                    <a:pt x="7" y="34"/>
                    <a:pt x="17" y="34"/>
                  </a:cubicBezTo>
                  <a:cubicBezTo>
                    <a:pt x="21" y="34"/>
                    <a:pt x="25" y="32"/>
                    <a:pt x="28" y="3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464"/>
            <p:cNvSpPr/>
            <p:nvPr/>
          </p:nvSpPr>
          <p:spPr bwMode="auto">
            <a:xfrm>
              <a:off x="8332788" y="3444875"/>
              <a:ext cx="130175" cy="53975"/>
            </a:xfrm>
            <a:custGeom>
              <a:avLst/>
              <a:gdLst>
                <a:gd name="T0" fmla="*/ 0 w 41"/>
                <a:gd name="T1" fmla="*/ 0 h 17"/>
                <a:gd name="T2" fmla="*/ 11 w 41"/>
                <a:gd name="T3" fmla="*/ 4 h 17"/>
                <a:gd name="T4" fmla="*/ 13 w 41"/>
                <a:gd name="T5" fmla="*/ 6 h 17"/>
                <a:gd name="T6" fmla="*/ 24 w 41"/>
                <a:gd name="T7" fmla="*/ 17 h 17"/>
                <a:gd name="T8" fmla="*/ 41 w 41"/>
                <a:gd name="T9" fmla="*/ 0 h 17"/>
                <a:gd name="T10" fmla="*/ 0 w 4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cubicBezTo>
                    <a:pt x="4" y="0"/>
                    <a:pt x="8" y="1"/>
                    <a:pt x="11" y="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465"/>
            <p:cNvSpPr/>
            <p:nvPr/>
          </p:nvSpPr>
          <p:spPr bwMode="auto">
            <a:xfrm>
              <a:off x="8332788" y="3498850"/>
              <a:ext cx="130175" cy="53975"/>
            </a:xfrm>
            <a:custGeom>
              <a:avLst/>
              <a:gdLst>
                <a:gd name="T0" fmla="*/ 0 w 41"/>
                <a:gd name="T1" fmla="*/ 17 h 17"/>
                <a:gd name="T2" fmla="*/ 11 w 41"/>
                <a:gd name="T3" fmla="*/ 13 h 17"/>
                <a:gd name="T4" fmla="*/ 13 w 41"/>
                <a:gd name="T5" fmla="*/ 10 h 17"/>
                <a:gd name="T6" fmla="*/ 24 w 41"/>
                <a:gd name="T7" fmla="*/ 0 h 17"/>
                <a:gd name="T8" fmla="*/ 41 w 41"/>
                <a:gd name="T9" fmla="*/ 17 h 17"/>
                <a:gd name="T10" fmla="*/ 0 w 41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0" y="17"/>
                  </a:moveTo>
                  <a:cubicBezTo>
                    <a:pt x="4" y="17"/>
                    <a:pt x="8" y="15"/>
                    <a:pt x="11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1" y="17"/>
                    <a:pt x="41" y="17"/>
                    <a:pt x="41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78813" y="5719445"/>
            <a:ext cx="222250" cy="333375"/>
            <a:chOff x="8278813" y="5191125"/>
            <a:chExt cx="222250" cy="333375"/>
          </a:xfrm>
        </p:grpSpPr>
        <p:sp>
          <p:nvSpPr>
            <p:cNvPr id="66" name="Freeform 466"/>
            <p:cNvSpPr/>
            <p:nvPr/>
          </p:nvSpPr>
          <p:spPr bwMode="auto">
            <a:xfrm>
              <a:off x="8278813" y="5191125"/>
              <a:ext cx="222250" cy="333375"/>
            </a:xfrm>
            <a:custGeom>
              <a:avLst/>
              <a:gdLst>
                <a:gd name="T0" fmla="*/ 0 w 70"/>
                <a:gd name="T1" fmla="*/ 52 h 105"/>
                <a:gd name="T2" fmla="*/ 5 w 70"/>
                <a:gd name="T3" fmla="*/ 65 h 105"/>
                <a:gd name="T4" fmla="*/ 5 w 70"/>
                <a:gd name="T5" fmla="*/ 65 h 105"/>
                <a:gd name="T6" fmla="*/ 39 w 70"/>
                <a:gd name="T7" fmla="*/ 98 h 105"/>
                <a:gd name="T8" fmla="*/ 63 w 70"/>
                <a:gd name="T9" fmla="*/ 98 h 105"/>
                <a:gd name="T10" fmla="*/ 63 w 70"/>
                <a:gd name="T11" fmla="*/ 74 h 105"/>
                <a:gd name="T12" fmla="*/ 41 w 70"/>
                <a:gd name="T13" fmla="*/ 52 h 105"/>
                <a:gd name="T14" fmla="*/ 63 w 70"/>
                <a:gd name="T15" fmla="*/ 30 h 105"/>
                <a:gd name="T16" fmla="*/ 63 w 70"/>
                <a:gd name="T17" fmla="*/ 6 h 105"/>
                <a:gd name="T18" fmla="*/ 39 w 70"/>
                <a:gd name="T19" fmla="*/ 6 h 105"/>
                <a:gd name="T20" fmla="*/ 5 w 70"/>
                <a:gd name="T21" fmla="*/ 40 h 105"/>
                <a:gd name="T22" fmla="*/ 5 w 70"/>
                <a:gd name="T23" fmla="*/ 40 h 105"/>
                <a:gd name="T24" fmla="*/ 0 w 70"/>
                <a:gd name="T25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5">
                  <a:moveTo>
                    <a:pt x="0" y="52"/>
                  </a:moveTo>
                  <a:cubicBezTo>
                    <a:pt x="0" y="57"/>
                    <a:pt x="2" y="61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6" y="105"/>
                    <a:pt x="56" y="105"/>
                    <a:pt x="63" y="98"/>
                  </a:cubicBezTo>
                  <a:cubicBezTo>
                    <a:pt x="70" y="92"/>
                    <a:pt x="70" y="81"/>
                    <a:pt x="63" y="74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70" y="24"/>
                    <a:pt x="70" y="13"/>
                    <a:pt x="63" y="6"/>
                  </a:cubicBezTo>
                  <a:cubicBezTo>
                    <a:pt x="56" y="0"/>
                    <a:pt x="46" y="0"/>
                    <a:pt x="39" y="6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3"/>
                    <a:pt x="0" y="47"/>
                    <a:pt x="0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467"/>
            <p:cNvSpPr/>
            <p:nvPr/>
          </p:nvSpPr>
          <p:spPr bwMode="auto">
            <a:xfrm>
              <a:off x="8278813" y="5302250"/>
              <a:ext cx="130175" cy="107950"/>
            </a:xfrm>
            <a:custGeom>
              <a:avLst/>
              <a:gdLst>
                <a:gd name="T0" fmla="*/ 0 w 41"/>
                <a:gd name="T1" fmla="*/ 17 h 34"/>
                <a:gd name="T2" fmla="*/ 17 w 41"/>
                <a:gd name="T3" fmla="*/ 34 h 34"/>
                <a:gd name="T4" fmla="*/ 28 w 41"/>
                <a:gd name="T5" fmla="*/ 30 h 34"/>
                <a:gd name="T6" fmla="*/ 30 w 41"/>
                <a:gd name="T7" fmla="*/ 28 h 34"/>
                <a:gd name="T8" fmla="*/ 41 w 41"/>
                <a:gd name="T9" fmla="*/ 17 h 34"/>
                <a:gd name="T10" fmla="*/ 30 w 41"/>
                <a:gd name="T11" fmla="*/ 6 h 34"/>
                <a:gd name="T12" fmla="*/ 28 w 41"/>
                <a:gd name="T13" fmla="*/ 4 h 34"/>
                <a:gd name="T14" fmla="*/ 17 w 41"/>
                <a:gd name="T15" fmla="*/ 0 h 34"/>
                <a:gd name="T16" fmla="*/ 0 w 41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0" y="17"/>
                  </a:moveTo>
                  <a:cubicBezTo>
                    <a:pt x="0" y="27"/>
                    <a:pt x="7" y="34"/>
                    <a:pt x="17" y="34"/>
                  </a:cubicBezTo>
                  <a:cubicBezTo>
                    <a:pt x="21" y="34"/>
                    <a:pt x="25" y="33"/>
                    <a:pt x="28" y="30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2"/>
                    <a:pt x="21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468"/>
            <p:cNvSpPr/>
            <p:nvPr/>
          </p:nvSpPr>
          <p:spPr bwMode="auto">
            <a:xfrm>
              <a:off x="8332788" y="5302250"/>
              <a:ext cx="130175" cy="53975"/>
            </a:xfrm>
            <a:custGeom>
              <a:avLst/>
              <a:gdLst>
                <a:gd name="T0" fmla="*/ 0 w 41"/>
                <a:gd name="T1" fmla="*/ 0 h 17"/>
                <a:gd name="T2" fmla="*/ 11 w 41"/>
                <a:gd name="T3" fmla="*/ 4 h 17"/>
                <a:gd name="T4" fmla="*/ 13 w 41"/>
                <a:gd name="T5" fmla="*/ 7 h 17"/>
                <a:gd name="T6" fmla="*/ 24 w 41"/>
                <a:gd name="T7" fmla="*/ 17 h 17"/>
                <a:gd name="T8" fmla="*/ 41 w 41"/>
                <a:gd name="T9" fmla="*/ 0 h 17"/>
                <a:gd name="T10" fmla="*/ 0 w 4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cubicBezTo>
                    <a:pt x="4" y="0"/>
                    <a:pt x="8" y="2"/>
                    <a:pt x="11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469"/>
            <p:cNvSpPr/>
            <p:nvPr/>
          </p:nvSpPr>
          <p:spPr bwMode="auto">
            <a:xfrm>
              <a:off x="8332788" y="5356225"/>
              <a:ext cx="130175" cy="53975"/>
            </a:xfrm>
            <a:custGeom>
              <a:avLst/>
              <a:gdLst>
                <a:gd name="T0" fmla="*/ 0 w 41"/>
                <a:gd name="T1" fmla="*/ 17 h 17"/>
                <a:gd name="T2" fmla="*/ 11 w 41"/>
                <a:gd name="T3" fmla="*/ 13 h 17"/>
                <a:gd name="T4" fmla="*/ 13 w 41"/>
                <a:gd name="T5" fmla="*/ 11 h 17"/>
                <a:gd name="T6" fmla="*/ 24 w 41"/>
                <a:gd name="T7" fmla="*/ 0 h 17"/>
                <a:gd name="T8" fmla="*/ 41 w 41"/>
                <a:gd name="T9" fmla="*/ 17 h 17"/>
                <a:gd name="T10" fmla="*/ 0 w 41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7">
                  <a:moveTo>
                    <a:pt x="0" y="17"/>
                  </a:moveTo>
                  <a:cubicBezTo>
                    <a:pt x="4" y="17"/>
                    <a:pt x="8" y="16"/>
                    <a:pt x="11" y="1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1" y="17"/>
                    <a:pt x="41" y="17"/>
                    <a:pt x="41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来自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专业人士的回答</a:t>
            </a:r>
            <a:endParaRPr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b="0" dirty="0"/>
              <a:t>FOR ATTENTION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Thank you for attention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8E0BB42-7DEC-468E-A00B-1A910295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94" y="5998026"/>
            <a:ext cx="1838095" cy="7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375"/>
          <p:cNvSpPr/>
          <p:nvPr/>
        </p:nvSpPr>
        <p:spPr bwMode="auto">
          <a:xfrm>
            <a:off x="6102351" y="5269005"/>
            <a:ext cx="2274888" cy="552450"/>
          </a:xfrm>
          <a:custGeom>
            <a:avLst/>
            <a:gdLst>
              <a:gd name="T0" fmla="*/ 1433 w 1433"/>
              <a:gd name="T1" fmla="*/ 348 h 348"/>
              <a:gd name="T2" fmla="*/ 348 w 1433"/>
              <a:gd name="T3" fmla="*/ 348 h 348"/>
              <a:gd name="T4" fmla="*/ 0 w 1433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3" h="348">
                <a:moveTo>
                  <a:pt x="1433" y="348"/>
                </a:moveTo>
                <a:lnTo>
                  <a:pt x="348" y="34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376"/>
          <p:cNvSpPr/>
          <p:nvPr/>
        </p:nvSpPr>
        <p:spPr bwMode="auto">
          <a:xfrm>
            <a:off x="5873751" y="2108990"/>
            <a:ext cx="2503488" cy="323850"/>
          </a:xfrm>
          <a:custGeom>
            <a:avLst/>
            <a:gdLst>
              <a:gd name="T0" fmla="*/ 1577 w 1577"/>
              <a:gd name="T1" fmla="*/ 0 h 204"/>
              <a:gd name="T2" fmla="*/ 204 w 1577"/>
              <a:gd name="T3" fmla="*/ 0 h 204"/>
              <a:gd name="T4" fmla="*/ 0 w 1577"/>
              <a:gd name="T5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7" h="204">
                <a:moveTo>
                  <a:pt x="1577" y="0"/>
                </a:moveTo>
                <a:lnTo>
                  <a:pt x="204" y="0"/>
                </a:lnTo>
                <a:lnTo>
                  <a:pt x="0" y="204"/>
                </a:lnTo>
              </a:path>
            </a:pathLst>
          </a:custGeom>
          <a:noFill/>
          <a:ln w="3175" cap="flat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377"/>
          <p:cNvSpPr/>
          <p:nvPr/>
        </p:nvSpPr>
        <p:spPr bwMode="auto">
          <a:xfrm>
            <a:off x="766763" y="2108990"/>
            <a:ext cx="2274888" cy="552450"/>
          </a:xfrm>
          <a:custGeom>
            <a:avLst/>
            <a:gdLst>
              <a:gd name="T0" fmla="*/ 0 w 1433"/>
              <a:gd name="T1" fmla="*/ 0 h 348"/>
              <a:gd name="T2" fmla="*/ 1085 w 1433"/>
              <a:gd name="T3" fmla="*/ 0 h 348"/>
              <a:gd name="T4" fmla="*/ 1433 w 1433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3" h="348">
                <a:moveTo>
                  <a:pt x="0" y="0"/>
                </a:moveTo>
                <a:lnTo>
                  <a:pt x="1085" y="0"/>
                </a:lnTo>
                <a:lnTo>
                  <a:pt x="1433" y="348"/>
                </a:lnTo>
              </a:path>
            </a:pathLst>
          </a:custGeom>
          <a:noFill/>
          <a:ln w="3175" cap="flat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378"/>
          <p:cNvSpPr/>
          <p:nvPr/>
        </p:nvSpPr>
        <p:spPr bwMode="auto">
          <a:xfrm>
            <a:off x="766763" y="5510305"/>
            <a:ext cx="2513013" cy="311150"/>
          </a:xfrm>
          <a:custGeom>
            <a:avLst/>
            <a:gdLst>
              <a:gd name="T0" fmla="*/ 0 w 1583"/>
              <a:gd name="T1" fmla="*/ 196 h 196"/>
              <a:gd name="T2" fmla="*/ 1385 w 1583"/>
              <a:gd name="T3" fmla="*/ 196 h 196"/>
              <a:gd name="T4" fmla="*/ 1583 w 1583"/>
              <a:gd name="T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3" h="196">
                <a:moveTo>
                  <a:pt x="0" y="196"/>
                </a:moveTo>
                <a:lnTo>
                  <a:pt x="1385" y="196"/>
                </a:lnTo>
                <a:lnTo>
                  <a:pt x="1583" y="0"/>
                </a:lnTo>
              </a:path>
            </a:pathLst>
          </a:custGeom>
          <a:noFill/>
          <a:ln w="3175" cap="flat">
            <a:solidFill>
              <a:schemeClr val="accent4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79"/>
          <p:cNvSpPr>
            <a:spLocks noEditPoints="1"/>
          </p:cNvSpPr>
          <p:nvPr/>
        </p:nvSpPr>
        <p:spPr bwMode="auto">
          <a:xfrm>
            <a:off x="2619376" y="2012950"/>
            <a:ext cx="3905250" cy="3908425"/>
          </a:xfrm>
          <a:custGeom>
            <a:avLst/>
            <a:gdLst>
              <a:gd name="T0" fmla="*/ 615 w 1230"/>
              <a:gd name="T1" fmla="*/ 1231 h 1231"/>
              <a:gd name="T2" fmla="*/ 0 w 1230"/>
              <a:gd name="T3" fmla="*/ 615 h 1231"/>
              <a:gd name="T4" fmla="*/ 615 w 1230"/>
              <a:gd name="T5" fmla="*/ 0 h 1231"/>
              <a:gd name="T6" fmla="*/ 1230 w 1230"/>
              <a:gd name="T7" fmla="*/ 615 h 1231"/>
              <a:gd name="T8" fmla="*/ 615 w 1230"/>
              <a:gd name="T9" fmla="*/ 1231 h 1231"/>
              <a:gd name="T10" fmla="*/ 615 w 1230"/>
              <a:gd name="T11" fmla="*/ 40 h 1231"/>
              <a:gd name="T12" fmla="*/ 40 w 1230"/>
              <a:gd name="T13" fmla="*/ 615 h 1231"/>
              <a:gd name="T14" fmla="*/ 615 w 1230"/>
              <a:gd name="T15" fmla="*/ 1191 h 1231"/>
              <a:gd name="T16" fmla="*/ 1190 w 1230"/>
              <a:gd name="T17" fmla="*/ 615 h 1231"/>
              <a:gd name="T18" fmla="*/ 615 w 1230"/>
              <a:gd name="T19" fmla="*/ 4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0" h="1231">
                <a:moveTo>
                  <a:pt x="615" y="1231"/>
                </a:moveTo>
                <a:cubicBezTo>
                  <a:pt x="276" y="1231"/>
                  <a:pt x="0" y="955"/>
                  <a:pt x="0" y="615"/>
                </a:cubicBezTo>
                <a:cubicBezTo>
                  <a:pt x="0" y="276"/>
                  <a:pt x="276" y="0"/>
                  <a:pt x="615" y="0"/>
                </a:cubicBezTo>
                <a:cubicBezTo>
                  <a:pt x="954" y="0"/>
                  <a:pt x="1230" y="276"/>
                  <a:pt x="1230" y="615"/>
                </a:cubicBezTo>
                <a:cubicBezTo>
                  <a:pt x="1230" y="955"/>
                  <a:pt x="954" y="1231"/>
                  <a:pt x="615" y="1231"/>
                </a:cubicBezTo>
                <a:close/>
                <a:moveTo>
                  <a:pt x="615" y="40"/>
                </a:moveTo>
                <a:cubicBezTo>
                  <a:pt x="298" y="40"/>
                  <a:pt x="40" y="298"/>
                  <a:pt x="40" y="615"/>
                </a:cubicBezTo>
                <a:cubicBezTo>
                  <a:pt x="40" y="933"/>
                  <a:pt x="298" y="1191"/>
                  <a:pt x="615" y="1191"/>
                </a:cubicBezTo>
                <a:cubicBezTo>
                  <a:pt x="932" y="1191"/>
                  <a:pt x="1190" y="933"/>
                  <a:pt x="1190" y="615"/>
                </a:cubicBezTo>
                <a:cubicBezTo>
                  <a:pt x="1190" y="298"/>
                  <a:pt x="932" y="40"/>
                  <a:pt x="615" y="40"/>
                </a:cubicBez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380"/>
          <p:cNvSpPr>
            <a:spLocks noEditPoints="1"/>
          </p:cNvSpPr>
          <p:nvPr/>
        </p:nvSpPr>
        <p:spPr bwMode="auto">
          <a:xfrm>
            <a:off x="3035301" y="2432050"/>
            <a:ext cx="3073400" cy="3070225"/>
          </a:xfrm>
          <a:custGeom>
            <a:avLst/>
            <a:gdLst>
              <a:gd name="T0" fmla="*/ 484 w 968"/>
              <a:gd name="T1" fmla="*/ 967 h 967"/>
              <a:gd name="T2" fmla="*/ 0 w 968"/>
              <a:gd name="T3" fmla="*/ 483 h 967"/>
              <a:gd name="T4" fmla="*/ 484 w 968"/>
              <a:gd name="T5" fmla="*/ 0 h 967"/>
              <a:gd name="T6" fmla="*/ 968 w 968"/>
              <a:gd name="T7" fmla="*/ 483 h 967"/>
              <a:gd name="T8" fmla="*/ 484 w 968"/>
              <a:gd name="T9" fmla="*/ 967 h 967"/>
              <a:gd name="T10" fmla="*/ 484 w 968"/>
              <a:gd name="T11" fmla="*/ 40 h 967"/>
              <a:gd name="T12" fmla="*/ 40 w 968"/>
              <a:gd name="T13" fmla="*/ 483 h 967"/>
              <a:gd name="T14" fmla="*/ 484 w 968"/>
              <a:gd name="T15" fmla="*/ 927 h 967"/>
              <a:gd name="T16" fmla="*/ 928 w 968"/>
              <a:gd name="T17" fmla="*/ 483 h 967"/>
              <a:gd name="T18" fmla="*/ 484 w 968"/>
              <a:gd name="T19" fmla="*/ 4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8" h="967">
                <a:moveTo>
                  <a:pt x="484" y="967"/>
                </a:moveTo>
                <a:cubicBezTo>
                  <a:pt x="217" y="967"/>
                  <a:pt x="0" y="750"/>
                  <a:pt x="0" y="483"/>
                </a:cubicBezTo>
                <a:cubicBezTo>
                  <a:pt x="0" y="217"/>
                  <a:pt x="217" y="0"/>
                  <a:pt x="484" y="0"/>
                </a:cubicBezTo>
                <a:cubicBezTo>
                  <a:pt x="751" y="0"/>
                  <a:pt x="968" y="217"/>
                  <a:pt x="968" y="483"/>
                </a:cubicBezTo>
                <a:cubicBezTo>
                  <a:pt x="968" y="750"/>
                  <a:pt x="751" y="967"/>
                  <a:pt x="484" y="967"/>
                </a:cubicBezTo>
                <a:close/>
                <a:moveTo>
                  <a:pt x="484" y="40"/>
                </a:moveTo>
                <a:cubicBezTo>
                  <a:pt x="239" y="40"/>
                  <a:pt x="40" y="239"/>
                  <a:pt x="40" y="483"/>
                </a:cubicBezTo>
                <a:cubicBezTo>
                  <a:pt x="40" y="728"/>
                  <a:pt x="239" y="927"/>
                  <a:pt x="484" y="927"/>
                </a:cubicBezTo>
                <a:cubicBezTo>
                  <a:pt x="729" y="927"/>
                  <a:pt x="928" y="728"/>
                  <a:pt x="928" y="483"/>
                </a:cubicBezTo>
                <a:cubicBezTo>
                  <a:pt x="928" y="239"/>
                  <a:pt x="729" y="40"/>
                  <a:pt x="484" y="40"/>
                </a:cubicBez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381"/>
          <p:cNvSpPr>
            <a:spLocks noEditPoints="1"/>
          </p:cNvSpPr>
          <p:nvPr/>
        </p:nvSpPr>
        <p:spPr bwMode="auto">
          <a:xfrm>
            <a:off x="2832101" y="2225675"/>
            <a:ext cx="3479800" cy="3482975"/>
          </a:xfrm>
          <a:custGeom>
            <a:avLst/>
            <a:gdLst>
              <a:gd name="T0" fmla="*/ 548 w 1096"/>
              <a:gd name="T1" fmla="*/ 1097 h 1097"/>
              <a:gd name="T2" fmla="*/ 0 w 1096"/>
              <a:gd name="T3" fmla="*/ 548 h 1097"/>
              <a:gd name="T4" fmla="*/ 548 w 1096"/>
              <a:gd name="T5" fmla="*/ 0 h 1097"/>
              <a:gd name="T6" fmla="*/ 1096 w 1096"/>
              <a:gd name="T7" fmla="*/ 548 h 1097"/>
              <a:gd name="T8" fmla="*/ 548 w 1096"/>
              <a:gd name="T9" fmla="*/ 1097 h 1097"/>
              <a:gd name="T10" fmla="*/ 548 w 1096"/>
              <a:gd name="T11" fmla="*/ 40 h 1097"/>
              <a:gd name="T12" fmla="*/ 40 w 1096"/>
              <a:gd name="T13" fmla="*/ 548 h 1097"/>
              <a:gd name="T14" fmla="*/ 548 w 1096"/>
              <a:gd name="T15" fmla="*/ 1057 h 1097"/>
              <a:gd name="T16" fmla="*/ 1056 w 1096"/>
              <a:gd name="T17" fmla="*/ 548 h 1097"/>
              <a:gd name="T18" fmla="*/ 548 w 1096"/>
              <a:gd name="T19" fmla="*/ 4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6" h="1097">
                <a:moveTo>
                  <a:pt x="548" y="1097"/>
                </a:moveTo>
                <a:cubicBezTo>
                  <a:pt x="246" y="1097"/>
                  <a:pt x="0" y="851"/>
                  <a:pt x="0" y="548"/>
                </a:cubicBezTo>
                <a:cubicBezTo>
                  <a:pt x="0" y="246"/>
                  <a:pt x="246" y="0"/>
                  <a:pt x="548" y="0"/>
                </a:cubicBezTo>
                <a:cubicBezTo>
                  <a:pt x="850" y="0"/>
                  <a:pt x="1096" y="246"/>
                  <a:pt x="1096" y="548"/>
                </a:cubicBezTo>
                <a:cubicBezTo>
                  <a:pt x="1096" y="851"/>
                  <a:pt x="850" y="1097"/>
                  <a:pt x="548" y="1097"/>
                </a:cubicBezTo>
                <a:close/>
                <a:moveTo>
                  <a:pt x="548" y="40"/>
                </a:moveTo>
                <a:cubicBezTo>
                  <a:pt x="268" y="40"/>
                  <a:pt x="40" y="268"/>
                  <a:pt x="40" y="548"/>
                </a:cubicBezTo>
                <a:cubicBezTo>
                  <a:pt x="40" y="829"/>
                  <a:pt x="268" y="1057"/>
                  <a:pt x="548" y="1057"/>
                </a:cubicBezTo>
                <a:cubicBezTo>
                  <a:pt x="828" y="1057"/>
                  <a:pt x="1056" y="829"/>
                  <a:pt x="1056" y="548"/>
                </a:cubicBezTo>
                <a:cubicBezTo>
                  <a:pt x="1056" y="268"/>
                  <a:pt x="828" y="40"/>
                  <a:pt x="548" y="40"/>
                </a:cubicBez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382"/>
          <p:cNvSpPr/>
          <p:nvPr/>
        </p:nvSpPr>
        <p:spPr bwMode="auto">
          <a:xfrm>
            <a:off x="2899149" y="2296013"/>
            <a:ext cx="1024780" cy="1021374"/>
          </a:xfrm>
          <a:custGeom>
            <a:avLst/>
            <a:gdLst>
              <a:gd name="T0" fmla="*/ 260 w 301"/>
              <a:gd name="T1" fmla="*/ 112 h 300"/>
              <a:gd name="T2" fmla="*/ 283 w 301"/>
              <a:gd name="T3" fmla="*/ 180 h 300"/>
              <a:gd name="T4" fmla="*/ 290 w 301"/>
              <a:gd name="T5" fmla="*/ 192 h 300"/>
              <a:gd name="T6" fmla="*/ 301 w 301"/>
              <a:gd name="T7" fmla="*/ 206 h 300"/>
              <a:gd name="T8" fmla="*/ 208 w 301"/>
              <a:gd name="T9" fmla="*/ 300 h 300"/>
              <a:gd name="T10" fmla="*/ 192 w 301"/>
              <a:gd name="T11" fmla="*/ 290 h 300"/>
              <a:gd name="T12" fmla="*/ 181 w 301"/>
              <a:gd name="T13" fmla="*/ 283 h 300"/>
              <a:gd name="T14" fmla="*/ 113 w 301"/>
              <a:gd name="T15" fmla="*/ 259 h 300"/>
              <a:gd name="T16" fmla="*/ 0 w 301"/>
              <a:gd name="T17" fmla="*/ 129 h 300"/>
              <a:gd name="T18" fmla="*/ 38 w 301"/>
              <a:gd name="T19" fmla="*/ 37 h 300"/>
              <a:gd name="T20" fmla="*/ 129 w 301"/>
              <a:gd name="T21" fmla="*/ 0 h 300"/>
              <a:gd name="T22" fmla="*/ 260 w 301"/>
              <a:gd name="T23" fmla="*/ 11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300">
                <a:moveTo>
                  <a:pt x="260" y="112"/>
                </a:moveTo>
                <a:cubicBezTo>
                  <a:pt x="263" y="137"/>
                  <a:pt x="271" y="159"/>
                  <a:pt x="283" y="180"/>
                </a:cubicBezTo>
                <a:cubicBezTo>
                  <a:pt x="286" y="184"/>
                  <a:pt x="288" y="188"/>
                  <a:pt x="290" y="192"/>
                </a:cubicBezTo>
                <a:cubicBezTo>
                  <a:pt x="301" y="206"/>
                  <a:pt x="301" y="206"/>
                  <a:pt x="301" y="206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192" y="290"/>
                  <a:pt x="192" y="290"/>
                  <a:pt x="192" y="290"/>
                </a:cubicBezTo>
                <a:cubicBezTo>
                  <a:pt x="189" y="287"/>
                  <a:pt x="185" y="285"/>
                  <a:pt x="181" y="283"/>
                </a:cubicBezTo>
                <a:cubicBezTo>
                  <a:pt x="160" y="271"/>
                  <a:pt x="137" y="263"/>
                  <a:pt x="113" y="259"/>
                </a:cubicBezTo>
                <a:cubicBezTo>
                  <a:pt x="49" y="250"/>
                  <a:pt x="0" y="195"/>
                  <a:pt x="0" y="129"/>
                </a:cubicBezTo>
                <a:cubicBezTo>
                  <a:pt x="0" y="93"/>
                  <a:pt x="15" y="61"/>
                  <a:pt x="38" y="37"/>
                </a:cubicBezTo>
                <a:cubicBezTo>
                  <a:pt x="61" y="14"/>
                  <a:pt x="94" y="0"/>
                  <a:pt x="129" y="0"/>
                </a:cubicBezTo>
                <a:cubicBezTo>
                  <a:pt x="196" y="0"/>
                  <a:pt x="250" y="49"/>
                  <a:pt x="260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383"/>
          <p:cNvSpPr/>
          <p:nvPr/>
        </p:nvSpPr>
        <p:spPr bwMode="auto">
          <a:xfrm>
            <a:off x="2705101" y="2101850"/>
            <a:ext cx="1276350" cy="1276350"/>
          </a:xfrm>
          <a:custGeom>
            <a:avLst/>
            <a:gdLst>
              <a:gd name="T0" fmla="*/ 365 w 402"/>
              <a:gd name="T1" fmla="*/ 99 h 402"/>
              <a:gd name="T2" fmla="*/ 380 w 402"/>
              <a:gd name="T3" fmla="*/ 128 h 402"/>
              <a:gd name="T4" fmla="*/ 370 w 402"/>
              <a:gd name="T5" fmla="*/ 153 h 402"/>
              <a:gd name="T6" fmla="*/ 377 w 402"/>
              <a:gd name="T7" fmla="*/ 195 h 402"/>
              <a:gd name="T8" fmla="*/ 394 w 402"/>
              <a:gd name="T9" fmla="*/ 215 h 402"/>
              <a:gd name="T10" fmla="*/ 389 w 402"/>
              <a:gd name="T11" fmla="*/ 247 h 402"/>
              <a:gd name="T12" fmla="*/ 366 w 402"/>
              <a:gd name="T13" fmla="*/ 261 h 402"/>
              <a:gd name="T14" fmla="*/ 362 w 402"/>
              <a:gd name="T15" fmla="*/ 264 h 402"/>
              <a:gd name="T16" fmla="*/ 355 w 402"/>
              <a:gd name="T17" fmla="*/ 252 h 402"/>
              <a:gd name="T18" fmla="*/ 332 w 402"/>
              <a:gd name="T19" fmla="*/ 184 h 402"/>
              <a:gd name="T20" fmla="*/ 201 w 402"/>
              <a:gd name="T21" fmla="*/ 72 h 402"/>
              <a:gd name="T22" fmla="*/ 110 w 402"/>
              <a:gd name="T23" fmla="*/ 109 h 402"/>
              <a:gd name="T24" fmla="*/ 72 w 402"/>
              <a:gd name="T25" fmla="*/ 201 h 402"/>
              <a:gd name="T26" fmla="*/ 185 w 402"/>
              <a:gd name="T27" fmla="*/ 331 h 402"/>
              <a:gd name="T28" fmla="*/ 253 w 402"/>
              <a:gd name="T29" fmla="*/ 355 h 402"/>
              <a:gd name="T30" fmla="*/ 264 w 402"/>
              <a:gd name="T31" fmla="*/ 362 h 402"/>
              <a:gd name="T32" fmla="*/ 261 w 402"/>
              <a:gd name="T33" fmla="*/ 366 h 402"/>
              <a:gd name="T34" fmla="*/ 247 w 402"/>
              <a:gd name="T35" fmla="*/ 388 h 402"/>
              <a:gd name="T36" fmla="*/ 215 w 402"/>
              <a:gd name="T37" fmla="*/ 393 h 402"/>
              <a:gd name="T38" fmla="*/ 195 w 402"/>
              <a:gd name="T39" fmla="*/ 376 h 402"/>
              <a:gd name="T40" fmla="*/ 153 w 402"/>
              <a:gd name="T41" fmla="*/ 369 h 402"/>
              <a:gd name="T42" fmla="*/ 129 w 402"/>
              <a:gd name="T43" fmla="*/ 379 h 402"/>
              <a:gd name="T44" fmla="*/ 100 w 402"/>
              <a:gd name="T45" fmla="*/ 365 h 402"/>
              <a:gd name="T46" fmla="*/ 93 w 402"/>
              <a:gd name="T47" fmla="*/ 339 h 402"/>
              <a:gd name="T48" fmla="*/ 63 w 402"/>
              <a:gd name="T49" fmla="*/ 309 h 402"/>
              <a:gd name="T50" fmla="*/ 38 w 402"/>
              <a:gd name="T51" fmla="*/ 303 h 402"/>
              <a:gd name="T52" fmla="*/ 23 w 402"/>
              <a:gd name="T53" fmla="*/ 274 h 402"/>
              <a:gd name="T54" fmla="*/ 33 w 402"/>
              <a:gd name="T55" fmla="*/ 249 h 402"/>
              <a:gd name="T56" fmla="*/ 26 w 402"/>
              <a:gd name="T57" fmla="*/ 207 h 402"/>
              <a:gd name="T58" fmla="*/ 9 w 402"/>
              <a:gd name="T59" fmla="*/ 187 h 402"/>
              <a:gd name="T60" fmla="*/ 14 w 402"/>
              <a:gd name="T61" fmla="*/ 155 h 402"/>
              <a:gd name="T62" fmla="*/ 37 w 402"/>
              <a:gd name="T63" fmla="*/ 141 h 402"/>
              <a:gd name="T64" fmla="*/ 56 w 402"/>
              <a:gd name="T65" fmla="*/ 103 h 402"/>
              <a:gd name="T66" fmla="*/ 54 w 402"/>
              <a:gd name="T67" fmla="*/ 76 h 402"/>
              <a:gd name="T68" fmla="*/ 77 w 402"/>
              <a:gd name="T69" fmla="*/ 53 h 402"/>
              <a:gd name="T70" fmla="*/ 103 w 402"/>
              <a:gd name="T71" fmla="*/ 55 h 402"/>
              <a:gd name="T72" fmla="*/ 141 w 402"/>
              <a:gd name="T73" fmla="*/ 36 h 402"/>
              <a:gd name="T74" fmla="*/ 155 w 402"/>
              <a:gd name="T75" fmla="*/ 14 h 402"/>
              <a:gd name="T76" fmla="*/ 187 w 402"/>
              <a:gd name="T77" fmla="*/ 9 h 402"/>
              <a:gd name="T78" fmla="*/ 208 w 402"/>
              <a:gd name="T79" fmla="*/ 26 h 402"/>
              <a:gd name="T80" fmla="*/ 250 w 402"/>
              <a:gd name="T81" fmla="*/ 32 h 402"/>
              <a:gd name="T82" fmla="*/ 274 w 402"/>
              <a:gd name="T83" fmla="*/ 22 h 402"/>
              <a:gd name="T84" fmla="*/ 303 w 402"/>
              <a:gd name="T85" fmla="*/ 37 h 402"/>
              <a:gd name="T86" fmla="*/ 309 w 402"/>
              <a:gd name="T87" fmla="*/ 63 h 402"/>
              <a:gd name="T88" fmla="*/ 339 w 402"/>
              <a:gd name="T89" fmla="*/ 93 h 402"/>
              <a:gd name="T90" fmla="*/ 365 w 402"/>
              <a:gd name="T91" fmla="*/ 9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2" h="402">
                <a:moveTo>
                  <a:pt x="365" y="99"/>
                </a:moveTo>
                <a:cubicBezTo>
                  <a:pt x="378" y="102"/>
                  <a:pt x="385" y="115"/>
                  <a:pt x="380" y="128"/>
                </a:cubicBezTo>
                <a:cubicBezTo>
                  <a:pt x="370" y="153"/>
                  <a:pt x="370" y="153"/>
                  <a:pt x="370" y="153"/>
                </a:cubicBezTo>
                <a:cubicBezTo>
                  <a:pt x="365" y="165"/>
                  <a:pt x="368" y="184"/>
                  <a:pt x="377" y="195"/>
                </a:cubicBezTo>
                <a:cubicBezTo>
                  <a:pt x="394" y="215"/>
                  <a:pt x="394" y="215"/>
                  <a:pt x="394" y="215"/>
                </a:cubicBezTo>
                <a:cubicBezTo>
                  <a:pt x="402" y="225"/>
                  <a:pt x="400" y="240"/>
                  <a:pt x="389" y="247"/>
                </a:cubicBezTo>
                <a:cubicBezTo>
                  <a:pt x="366" y="261"/>
                  <a:pt x="366" y="261"/>
                  <a:pt x="366" y="261"/>
                </a:cubicBezTo>
                <a:cubicBezTo>
                  <a:pt x="365" y="262"/>
                  <a:pt x="364" y="263"/>
                  <a:pt x="362" y="264"/>
                </a:cubicBezTo>
                <a:cubicBezTo>
                  <a:pt x="360" y="260"/>
                  <a:pt x="358" y="256"/>
                  <a:pt x="355" y="252"/>
                </a:cubicBezTo>
                <a:cubicBezTo>
                  <a:pt x="343" y="231"/>
                  <a:pt x="335" y="209"/>
                  <a:pt x="332" y="184"/>
                </a:cubicBezTo>
                <a:cubicBezTo>
                  <a:pt x="322" y="121"/>
                  <a:pt x="268" y="72"/>
                  <a:pt x="201" y="72"/>
                </a:cubicBezTo>
                <a:cubicBezTo>
                  <a:pt x="166" y="72"/>
                  <a:pt x="133" y="86"/>
                  <a:pt x="110" y="109"/>
                </a:cubicBezTo>
                <a:cubicBezTo>
                  <a:pt x="87" y="133"/>
                  <a:pt x="72" y="165"/>
                  <a:pt x="72" y="201"/>
                </a:cubicBezTo>
                <a:cubicBezTo>
                  <a:pt x="72" y="267"/>
                  <a:pt x="121" y="322"/>
                  <a:pt x="185" y="331"/>
                </a:cubicBezTo>
                <a:cubicBezTo>
                  <a:pt x="209" y="335"/>
                  <a:pt x="232" y="343"/>
                  <a:pt x="253" y="355"/>
                </a:cubicBezTo>
                <a:cubicBezTo>
                  <a:pt x="257" y="357"/>
                  <a:pt x="261" y="359"/>
                  <a:pt x="264" y="362"/>
                </a:cubicBezTo>
                <a:cubicBezTo>
                  <a:pt x="263" y="363"/>
                  <a:pt x="262" y="364"/>
                  <a:pt x="261" y="366"/>
                </a:cubicBezTo>
                <a:cubicBezTo>
                  <a:pt x="247" y="388"/>
                  <a:pt x="247" y="388"/>
                  <a:pt x="247" y="388"/>
                </a:cubicBezTo>
                <a:cubicBezTo>
                  <a:pt x="240" y="400"/>
                  <a:pt x="226" y="402"/>
                  <a:pt x="215" y="393"/>
                </a:cubicBezTo>
                <a:cubicBezTo>
                  <a:pt x="195" y="376"/>
                  <a:pt x="195" y="376"/>
                  <a:pt x="195" y="376"/>
                </a:cubicBezTo>
                <a:cubicBezTo>
                  <a:pt x="185" y="367"/>
                  <a:pt x="166" y="364"/>
                  <a:pt x="153" y="369"/>
                </a:cubicBezTo>
                <a:cubicBezTo>
                  <a:pt x="129" y="379"/>
                  <a:pt x="129" y="379"/>
                  <a:pt x="129" y="379"/>
                </a:cubicBezTo>
                <a:cubicBezTo>
                  <a:pt x="116" y="384"/>
                  <a:pt x="103" y="378"/>
                  <a:pt x="100" y="365"/>
                </a:cubicBezTo>
                <a:cubicBezTo>
                  <a:pt x="93" y="339"/>
                  <a:pt x="93" y="339"/>
                  <a:pt x="93" y="339"/>
                </a:cubicBezTo>
                <a:cubicBezTo>
                  <a:pt x="90" y="326"/>
                  <a:pt x="76" y="312"/>
                  <a:pt x="63" y="309"/>
                </a:cubicBezTo>
                <a:cubicBezTo>
                  <a:pt x="38" y="303"/>
                  <a:pt x="38" y="303"/>
                  <a:pt x="38" y="303"/>
                </a:cubicBezTo>
                <a:cubicBezTo>
                  <a:pt x="24" y="299"/>
                  <a:pt x="18" y="286"/>
                  <a:pt x="23" y="274"/>
                </a:cubicBezTo>
                <a:cubicBezTo>
                  <a:pt x="33" y="249"/>
                  <a:pt x="33" y="249"/>
                  <a:pt x="33" y="249"/>
                </a:cubicBezTo>
                <a:cubicBezTo>
                  <a:pt x="38" y="236"/>
                  <a:pt x="35" y="217"/>
                  <a:pt x="26" y="207"/>
                </a:cubicBezTo>
                <a:cubicBezTo>
                  <a:pt x="9" y="187"/>
                  <a:pt x="9" y="187"/>
                  <a:pt x="9" y="187"/>
                </a:cubicBezTo>
                <a:cubicBezTo>
                  <a:pt x="0" y="176"/>
                  <a:pt x="3" y="162"/>
                  <a:pt x="14" y="155"/>
                </a:cubicBezTo>
                <a:cubicBezTo>
                  <a:pt x="37" y="141"/>
                  <a:pt x="37" y="141"/>
                  <a:pt x="37" y="141"/>
                </a:cubicBezTo>
                <a:cubicBezTo>
                  <a:pt x="48" y="133"/>
                  <a:pt x="57" y="116"/>
                  <a:pt x="56" y="103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63" y="53"/>
                  <a:pt x="77" y="53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17" y="56"/>
                  <a:pt x="134" y="48"/>
                  <a:pt x="141" y="36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62" y="2"/>
                  <a:pt x="177" y="0"/>
                  <a:pt x="187" y="9"/>
                </a:cubicBezTo>
                <a:cubicBezTo>
                  <a:pt x="208" y="26"/>
                  <a:pt x="208" y="26"/>
                  <a:pt x="208" y="26"/>
                </a:cubicBezTo>
                <a:cubicBezTo>
                  <a:pt x="218" y="34"/>
                  <a:pt x="237" y="37"/>
                  <a:pt x="250" y="32"/>
                </a:cubicBezTo>
                <a:cubicBezTo>
                  <a:pt x="274" y="22"/>
                  <a:pt x="274" y="22"/>
                  <a:pt x="274" y="22"/>
                </a:cubicBezTo>
                <a:cubicBezTo>
                  <a:pt x="287" y="17"/>
                  <a:pt x="300" y="24"/>
                  <a:pt x="303" y="37"/>
                </a:cubicBezTo>
                <a:cubicBezTo>
                  <a:pt x="309" y="63"/>
                  <a:pt x="309" y="63"/>
                  <a:pt x="309" y="63"/>
                </a:cubicBezTo>
                <a:cubicBezTo>
                  <a:pt x="313" y="76"/>
                  <a:pt x="326" y="89"/>
                  <a:pt x="339" y="93"/>
                </a:cubicBezTo>
                <a:lnTo>
                  <a:pt x="365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641726" y="3032125"/>
            <a:ext cx="469900" cy="469900"/>
            <a:chOff x="3641726" y="3032125"/>
            <a:chExt cx="469900" cy="469900"/>
          </a:xfrm>
        </p:grpSpPr>
        <p:sp>
          <p:nvSpPr>
            <p:cNvPr id="30" name="Freeform 384"/>
            <p:cNvSpPr/>
            <p:nvPr/>
          </p:nvSpPr>
          <p:spPr bwMode="auto">
            <a:xfrm>
              <a:off x="3641726" y="3032125"/>
              <a:ext cx="342900" cy="342900"/>
            </a:xfrm>
            <a:custGeom>
              <a:avLst/>
              <a:gdLst>
                <a:gd name="T0" fmla="*/ 16 w 108"/>
                <a:gd name="T1" fmla="*/ 104 h 108"/>
                <a:gd name="T2" fmla="*/ 4 w 108"/>
                <a:gd name="T3" fmla="*/ 104 h 108"/>
                <a:gd name="T4" fmla="*/ 4 w 108"/>
                <a:gd name="T5" fmla="*/ 92 h 108"/>
                <a:gd name="T6" fmla="*/ 92 w 108"/>
                <a:gd name="T7" fmla="*/ 4 h 108"/>
                <a:gd name="T8" fmla="*/ 104 w 108"/>
                <a:gd name="T9" fmla="*/ 4 h 108"/>
                <a:gd name="T10" fmla="*/ 105 w 108"/>
                <a:gd name="T11" fmla="*/ 16 h 108"/>
                <a:gd name="T12" fmla="*/ 16 w 108"/>
                <a:gd name="T13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8">
                  <a:moveTo>
                    <a:pt x="16" y="104"/>
                  </a:moveTo>
                  <a:cubicBezTo>
                    <a:pt x="13" y="108"/>
                    <a:pt x="7" y="108"/>
                    <a:pt x="4" y="104"/>
                  </a:cubicBezTo>
                  <a:cubicBezTo>
                    <a:pt x="0" y="101"/>
                    <a:pt x="0" y="95"/>
                    <a:pt x="4" y="92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6" y="0"/>
                    <a:pt x="101" y="0"/>
                    <a:pt x="104" y="4"/>
                  </a:cubicBezTo>
                  <a:cubicBezTo>
                    <a:pt x="108" y="7"/>
                    <a:pt x="108" y="13"/>
                    <a:pt x="105" y="16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85"/>
            <p:cNvSpPr/>
            <p:nvPr/>
          </p:nvSpPr>
          <p:spPr bwMode="auto">
            <a:xfrm>
              <a:off x="3733801" y="3124200"/>
              <a:ext cx="339725" cy="339725"/>
            </a:xfrm>
            <a:custGeom>
              <a:avLst/>
              <a:gdLst>
                <a:gd name="T0" fmla="*/ 104 w 107"/>
                <a:gd name="T1" fmla="*/ 15 h 107"/>
                <a:gd name="T2" fmla="*/ 16 w 107"/>
                <a:gd name="T3" fmla="*/ 104 h 107"/>
                <a:gd name="T4" fmla="*/ 3 w 107"/>
                <a:gd name="T5" fmla="*/ 104 h 107"/>
                <a:gd name="T6" fmla="*/ 3 w 107"/>
                <a:gd name="T7" fmla="*/ 91 h 107"/>
                <a:gd name="T8" fmla="*/ 92 w 107"/>
                <a:gd name="T9" fmla="*/ 3 h 107"/>
                <a:gd name="T10" fmla="*/ 104 w 107"/>
                <a:gd name="T11" fmla="*/ 3 h 107"/>
                <a:gd name="T12" fmla="*/ 104 w 107"/>
                <a:gd name="T13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07">
                  <a:moveTo>
                    <a:pt x="104" y="15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12" y="107"/>
                    <a:pt x="7" y="107"/>
                    <a:pt x="3" y="104"/>
                  </a:cubicBezTo>
                  <a:cubicBezTo>
                    <a:pt x="0" y="100"/>
                    <a:pt x="0" y="95"/>
                    <a:pt x="3" y="91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0"/>
                    <a:pt x="101" y="0"/>
                    <a:pt x="104" y="3"/>
                  </a:cubicBezTo>
                  <a:cubicBezTo>
                    <a:pt x="107" y="6"/>
                    <a:pt x="107" y="12"/>
                    <a:pt x="104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86"/>
            <p:cNvSpPr/>
            <p:nvPr/>
          </p:nvSpPr>
          <p:spPr bwMode="auto">
            <a:xfrm>
              <a:off x="3876676" y="3267075"/>
              <a:ext cx="234950" cy="234950"/>
            </a:xfrm>
            <a:custGeom>
              <a:avLst/>
              <a:gdLst>
                <a:gd name="T0" fmla="*/ 71 w 74"/>
                <a:gd name="T1" fmla="*/ 16 h 74"/>
                <a:gd name="T2" fmla="*/ 16 w 74"/>
                <a:gd name="T3" fmla="*/ 70 h 74"/>
                <a:gd name="T4" fmla="*/ 4 w 74"/>
                <a:gd name="T5" fmla="*/ 70 h 74"/>
                <a:gd name="T6" fmla="*/ 4 w 74"/>
                <a:gd name="T7" fmla="*/ 58 h 74"/>
                <a:gd name="T8" fmla="*/ 58 w 74"/>
                <a:gd name="T9" fmla="*/ 3 h 74"/>
                <a:gd name="T10" fmla="*/ 71 w 74"/>
                <a:gd name="T11" fmla="*/ 3 h 74"/>
                <a:gd name="T12" fmla="*/ 71 w 74"/>
                <a:gd name="T13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71" y="16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3" y="74"/>
                    <a:pt x="7" y="74"/>
                    <a:pt x="4" y="70"/>
                  </a:cubicBezTo>
                  <a:cubicBezTo>
                    <a:pt x="0" y="67"/>
                    <a:pt x="0" y="61"/>
                    <a:pt x="4" y="5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7" y="0"/>
                    <a:pt x="71" y="3"/>
                  </a:cubicBezTo>
                  <a:cubicBezTo>
                    <a:pt x="74" y="7"/>
                    <a:pt x="74" y="12"/>
                    <a:pt x="71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Freeform 387"/>
          <p:cNvSpPr/>
          <p:nvPr/>
        </p:nvSpPr>
        <p:spPr bwMode="auto">
          <a:xfrm>
            <a:off x="2899149" y="4613649"/>
            <a:ext cx="1024780" cy="1024778"/>
          </a:xfrm>
          <a:custGeom>
            <a:avLst/>
            <a:gdLst>
              <a:gd name="T0" fmla="*/ 113 w 301"/>
              <a:gd name="T1" fmla="*/ 42 h 301"/>
              <a:gd name="T2" fmla="*/ 181 w 301"/>
              <a:gd name="T3" fmla="*/ 18 h 301"/>
              <a:gd name="T4" fmla="*/ 192 w 301"/>
              <a:gd name="T5" fmla="*/ 11 h 301"/>
              <a:gd name="T6" fmla="*/ 207 w 301"/>
              <a:gd name="T7" fmla="*/ 0 h 301"/>
              <a:gd name="T8" fmla="*/ 301 w 301"/>
              <a:gd name="T9" fmla="*/ 94 h 301"/>
              <a:gd name="T10" fmla="*/ 290 w 301"/>
              <a:gd name="T11" fmla="*/ 109 h 301"/>
              <a:gd name="T12" fmla="*/ 283 w 301"/>
              <a:gd name="T13" fmla="*/ 121 h 301"/>
              <a:gd name="T14" fmla="*/ 260 w 301"/>
              <a:gd name="T15" fmla="*/ 189 h 301"/>
              <a:gd name="T16" fmla="*/ 129 w 301"/>
              <a:gd name="T17" fmla="*/ 301 h 301"/>
              <a:gd name="T18" fmla="*/ 38 w 301"/>
              <a:gd name="T19" fmla="*/ 264 h 301"/>
              <a:gd name="T20" fmla="*/ 0 w 301"/>
              <a:gd name="T21" fmla="*/ 172 h 301"/>
              <a:gd name="T22" fmla="*/ 113 w 301"/>
              <a:gd name="T23" fmla="*/ 42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301">
                <a:moveTo>
                  <a:pt x="113" y="42"/>
                </a:moveTo>
                <a:cubicBezTo>
                  <a:pt x="137" y="38"/>
                  <a:pt x="160" y="30"/>
                  <a:pt x="181" y="18"/>
                </a:cubicBezTo>
                <a:cubicBezTo>
                  <a:pt x="185" y="16"/>
                  <a:pt x="189" y="14"/>
                  <a:pt x="192" y="11"/>
                </a:cubicBezTo>
                <a:cubicBezTo>
                  <a:pt x="207" y="0"/>
                  <a:pt x="207" y="0"/>
                  <a:pt x="207" y="0"/>
                </a:cubicBezTo>
                <a:cubicBezTo>
                  <a:pt x="301" y="94"/>
                  <a:pt x="301" y="94"/>
                  <a:pt x="301" y="94"/>
                </a:cubicBezTo>
                <a:cubicBezTo>
                  <a:pt x="290" y="109"/>
                  <a:pt x="290" y="109"/>
                  <a:pt x="290" y="109"/>
                </a:cubicBezTo>
                <a:cubicBezTo>
                  <a:pt x="288" y="113"/>
                  <a:pt x="286" y="117"/>
                  <a:pt x="283" y="121"/>
                </a:cubicBezTo>
                <a:cubicBezTo>
                  <a:pt x="271" y="142"/>
                  <a:pt x="263" y="164"/>
                  <a:pt x="260" y="189"/>
                </a:cubicBezTo>
                <a:cubicBezTo>
                  <a:pt x="250" y="252"/>
                  <a:pt x="196" y="301"/>
                  <a:pt x="129" y="301"/>
                </a:cubicBezTo>
                <a:cubicBezTo>
                  <a:pt x="94" y="301"/>
                  <a:pt x="61" y="287"/>
                  <a:pt x="38" y="264"/>
                </a:cubicBezTo>
                <a:cubicBezTo>
                  <a:pt x="15" y="240"/>
                  <a:pt x="0" y="208"/>
                  <a:pt x="0" y="172"/>
                </a:cubicBezTo>
                <a:cubicBezTo>
                  <a:pt x="0" y="106"/>
                  <a:pt x="49" y="51"/>
                  <a:pt x="113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388"/>
          <p:cNvSpPr/>
          <p:nvPr/>
        </p:nvSpPr>
        <p:spPr bwMode="auto">
          <a:xfrm>
            <a:off x="2705101" y="4556125"/>
            <a:ext cx="1276350" cy="1276350"/>
          </a:xfrm>
          <a:custGeom>
            <a:avLst/>
            <a:gdLst>
              <a:gd name="T0" fmla="*/ 100 w 402"/>
              <a:gd name="T1" fmla="*/ 37 h 402"/>
              <a:gd name="T2" fmla="*/ 129 w 402"/>
              <a:gd name="T3" fmla="*/ 23 h 402"/>
              <a:gd name="T4" fmla="*/ 153 w 402"/>
              <a:gd name="T5" fmla="*/ 33 h 402"/>
              <a:gd name="T6" fmla="*/ 195 w 402"/>
              <a:gd name="T7" fmla="*/ 26 h 402"/>
              <a:gd name="T8" fmla="*/ 215 w 402"/>
              <a:gd name="T9" fmla="*/ 9 h 402"/>
              <a:gd name="T10" fmla="*/ 247 w 402"/>
              <a:gd name="T11" fmla="*/ 14 h 402"/>
              <a:gd name="T12" fmla="*/ 261 w 402"/>
              <a:gd name="T13" fmla="*/ 36 h 402"/>
              <a:gd name="T14" fmla="*/ 264 w 402"/>
              <a:gd name="T15" fmla="*/ 40 h 402"/>
              <a:gd name="T16" fmla="*/ 253 w 402"/>
              <a:gd name="T17" fmla="*/ 47 h 402"/>
              <a:gd name="T18" fmla="*/ 185 w 402"/>
              <a:gd name="T19" fmla="*/ 71 h 402"/>
              <a:gd name="T20" fmla="*/ 72 w 402"/>
              <a:gd name="T21" fmla="*/ 201 h 402"/>
              <a:gd name="T22" fmla="*/ 110 w 402"/>
              <a:gd name="T23" fmla="*/ 293 h 402"/>
              <a:gd name="T24" fmla="*/ 201 w 402"/>
              <a:gd name="T25" fmla="*/ 330 h 402"/>
              <a:gd name="T26" fmla="*/ 332 w 402"/>
              <a:gd name="T27" fmla="*/ 218 h 402"/>
              <a:gd name="T28" fmla="*/ 355 w 402"/>
              <a:gd name="T29" fmla="*/ 150 h 402"/>
              <a:gd name="T30" fmla="*/ 362 w 402"/>
              <a:gd name="T31" fmla="*/ 138 h 402"/>
              <a:gd name="T32" fmla="*/ 366 w 402"/>
              <a:gd name="T33" fmla="*/ 141 h 402"/>
              <a:gd name="T34" fmla="*/ 389 w 402"/>
              <a:gd name="T35" fmla="*/ 155 h 402"/>
              <a:gd name="T36" fmla="*/ 394 w 402"/>
              <a:gd name="T37" fmla="*/ 187 h 402"/>
              <a:gd name="T38" fmla="*/ 377 w 402"/>
              <a:gd name="T39" fmla="*/ 207 h 402"/>
              <a:gd name="T40" fmla="*/ 370 w 402"/>
              <a:gd name="T41" fmla="*/ 249 h 402"/>
              <a:gd name="T42" fmla="*/ 380 w 402"/>
              <a:gd name="T43" fmla="*/ 274 h 402"/>
              <a:gd name="T44" fmla="*/ 365 w 402"/>
              <a:gd name="T45" fmla="*/ 303 h 402"/>
              <a:gd name="T46" fmla="*/ 339 w 402"/>
              <a:gd name="T47" fmla="*/ 309 h 402"/>
              <a:gd name="T48" fmla="*/ 309 w 402"/>
              <a:gd name="T49" fmla="*/ 339 h 402"/>
              <a:gd name="T50" fmla="*/ 303 w 402"/>
              <a:gd name="T51" fmla="*/ 365 h 402"/>
              <a:gd name="T52" fmla="*/ 274 w 402"/>
              <a:gd name="T53" fmla="*/ 380 h 402"/>
              <a:gd name="T54" fmla="*/ 250 w 402"/>
              <a:gd name="T55" fmla="*/ 370 h 402"/>
              <a:gd name="T56" fmla="*/ 208 w 402"/>
              <a:gd name="T57" fmla="*/ 376 h 402"/>
              <a:gd name="T58" fmla="*/ 187 w 402"/>
              <a:gd name="T59" fmla="*/ 393 h 402"/>
              <a:gd name="T60" fmla="*/ 155 w 402"/>
              <a:gd name="T61" fmla="*/ 388 h 402"/>
              <a:gd name="T62" fmla="*/ 141 w 402"/>
              <a:gd name="T63" fmla="*/ 366 h 402"/>
              <a:gd name="T64" fmla="*/ 103 w 402"/>
              <a:gd name="T65" fmla="*/ 347 h 402"/>
              <a:gd name="T66" fmla="*/ 77 w 402"/>
              <a:gd name="T67" fmla="*/ 348 h 402"/>
              <a:gd name="T68" fmla="*/ 54 w 402"/>
              <a:gd name="T69" fmla="*/ 326 h 402"/>
              <a:gd name="T70" fmla="*/ 56 w 402"/>
              <a:gd name="T71" fmla="*/ 299 h 402"/>
              <a:gd name="T72" fmla="*/ 37 w 402"/>
              <a:gd name="T73" fmla="*/ 261 h 402"/>
              <a:gd name="T74" fmla="*/ 14 w 402"/>
              <a:gd name="T75" fmla="*/ 247 h 402"/>
              <a:gd name="T76" fmla="*/ 9 w 402"/>
              <a:gd name="T77" fmla="*/ 215 h 402"/>
              <a:gd name="T78" fmla="*/ 26 w 402"/>
              <a:gd name="T79" fmla="*/ 195 h 402"/>
              <a:gd name="T80" fmla="*/ 33 w 402"/>
              <a:gd name="T81" fmla="*/ 153 h 402"/>
              <a:gd name="T82" fmla="*/ 23 w 402"/>
              <a:gd name="T83" fmla="*/ 128 h 402"/>
              <a:gd name="T84" fmla="*/ 38 w 402"/>
              <a:gd name="T85" fmla="*/ 99 h 402"/>
              <a:gd name="T86" fmla="*/ 63 w 402"/>
              <a:gd name="T87" fmla="*/ 93 h 402"/>
              <a:gd name="T88" fmla="*/ 93 w 402"/>
              <a:gd name="T89" fmla="*/ 63 h 402"/>
              <a:gd name="T90" fmla="*/ 100 w 402"/>
              <a:gd name="T91" fmla="*/ 37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2" h="402">
                <a:moveTo>
                  <a:pt x="100" y="37"/>
                </a:moveTo>
                <a:cubicBezTo>
                  <a:pt x="103" y="24"/>
                  <a:pt x="116" y="17"/>
                  <a:pt x="129" y="23"/>
                </a:cubicBezTo>
                <a:cubicBezTo>
                  <a:pt x="153" y="33"/>
                  <a:pt x="153" y="33"/>
                  <a:pt x="153" y="33"/>
                </a:cubicBezTo>
                <a:cubicBezTo>
                  <a:pt x="166" y="38"/>
                  <a:pt x="185" y="35"/>
                  <a:pt x="195" y="26"/>
                </a:cubicBezTo>
                <a:cubicBezTo>
                  <a:pt x="215" y="9"/>
                  <a:pt x="215" y="9"/>
                  <a:pt x="215" y="9"/>
                </a:cubicBezTo>
                <a:cubicBezTo>
                  <a:pt x="226" y="0"/>
                  <a:pt x="240" y="2"/>
                  <a:pt x="247" y="14"/>
                </a:cubicBezTo>
                <a:cubicBezTo>
                  <a:pt x="261" y="36"/>
                  <a:pt x="261" y="36"/>
                  <a:pt x="261" y="36"/>
                </a:cubicBezTo>
                <a:cubicBezTo>
                  <a:pt x="262" y="38"/>
                  <a:pt x="263" y="39"/>
                  <a:pt x="264" y="40"/>
                </a:cubicBezTo>
                <a:cubicBezTo>
                  <a:pt x="261" y="43"/>
                  <a:pt x="257" y="45"/>
                  <a:pt x="253" y="47"/>
                </a:cubicBezTo>
                <a:cubicBezTo>
                  <a:pt x="232" y="59"/>
                  <a:pt x="209" y="67"/>
                  <a:pt x="185" y="71"/>
                </a:cubicBezTo>
                <a:cubicBezTo>
                  <a:pt x="121" y="80"/>
                  <a:pt x="72" y="135"/>
                  <a:pt x="72" y="201"/>
                </a:cubicBezTo>
                <a:cubicBezTo>
                  <a:pt x="72" y="237"/>
                  <a:pt x="87" y="269"/>
                  <a:pt x="110" y="293"/>
                </a:cubicBezTo>
                <a:cubicBezTo>
                  <a:pt x="133" y="316"/>
                  <a:pt x="166" y="330"/>
                  <a:pt x="201" y="330"/>
                </a:cubicBezTo>
                <a:cubicBezTo>
                  <a:pt x="268" y="330"/>
                  <a:pt x="322" y="281"/>
                  <a:pt x="332" y="218"/>
                </a:cubicBezTo>
                <a:cubicBezTo>
                  <a:pt x="335" y="194"/>
                  <a:pt x="343" y="171"/>
                  <a:pt x="355" y="150"/>
                </a:cubicBezTo>
                <a:cubicBezTo>
                  <a:pt x="358" y="146"/>
                  <a:pt x="360" y="142"/>
                  <a:pt x="362" y="138"/>
                </a:cubicBezTo>
                <a:cubicBezTo>
                  <a:pt x="364" y="139"/>
                  <a:pt x="365" y="140"/>
                  <a:pt x="366" y="141"/>
                </a:cubicBezTo>
                <a:cubicBezTo>
                  <a:pt x="389" y="155"/>
                  <a:pt x="389" y="155"/>
                  <a:pt x="389" y="155"/>
                </a:cubicBezTo>
                <a:cubicBezTo>
                  <a:pt x="400" y="162"/>
                  <a:pt x="402" y="177"/>
                  <a:pt x="394" y="187"/>
                </a:cubicBezTo>
                <a:cubicBezTo>
                  <a:pt x="377" y="207"/>
                  <a:pt x="377" y="207"/>
                  <a:pt x="377" y="207"/>
                </a:cubicBezTo>
                <a:cubicBezTo>
                  <a:pt x="368" y="218"/>
                  <a:pt x="365" y="237"/>
                  <a:pt x="370" y="249"/>
                </a:cubicBezTo>
                <a:cubicBezTo>
                  <a:pt x="380" y="274"/>
                  <a:pt x="380" y="274"/>
                  <a:pt x="380" y="274"/>
                </a:cubicBezTo>
                <a:cubicBezTo>
                  <a:pt x="385" y="287"/>
                  <a:pt x="378" y="300"/>
                  <a:pt x="365" y="303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326" y="312"/>
                  <a:pt x="313" y="326"/>
                  <a:pt x="309" y="339"/>
                </a:cubicBezTo>
                <a:cubicBezTo>
                  <a:pt x="303" y="365"/>
                  <a:pt x="303" y="365"/>
                  <a:pt x="303" y="365"/>
                </a:cubicBezTo>
                <a:cubicBezTo>
                  <a:pt x="300" y="378"/>
                  <a:pt x="287" y="385"/>
                  <a:pt x="274" y="380"/>
                </a:cubicBezTo>
                <a:cubicBezTo>
                  <a:pt x="250" y="370"/>
                  <a:pt x="250" y="370"/>
                  <a:pt x="250" y="370"/>
                </a:cubicBezTo>
                <a:cubicBezTo>
                  <a:pt x="237" y="365"/>
                  <a:pt x="218" y="368"/>
                  <a:pt x="208" y="376"/>
                </a:cubicBezTo>
                <a:cubicBezTo>
                  <a:pt x="187" y="393"/>
                  <a:pt x="187" y="393"/>
                  <a:pt x="187" y="393"/>
                </a:cubicBezTo>
                <a:cubicBezTo>
                  <a:pt x="177" y="402"/>
                  <a:pt x="162" y="400"/>
                  <a:pt x="155" y="388"/>
                </a:cubicBezTo>
                <a:cubicBezTo>
                  <a:pt x="141" y="366"/>
                  <a:pt x="141" y="366"/>
                  <a:pt x="141" y="366"/>
                </a:cubicBezTo>
                <a:cubicBezTo>
                  <a:pt x="134" y="354"/>
                  <a:pt x="117" y="346"/>
                  <a:pt x="103" y="347"/>
                </a:cubicBezTo>
                <a:cubicBezTo>
                  <a:pt x="77" y="348"/>
                  <a:pt x="77" y="348"/>
                  <a:pt x="77" y="348"/>
                </a:cubicBezTo>
                <a:cubicBezTo>
                  <a:pt x="63" y="349"/>
                  <a:pt x="53" y="339"/>
                  <a:pt x="54" y="326"/>
                </a:cubicBezTo>
                <a:cubicBezTo>
                  <a:pt x="56" y="299"/>
                  <a:pt x="56" y="299"/>
                  <a:pt x="56" y="299"/>
                </a:cubicBezTo>
                <a:cubicBezTo>
                  <a:pt x="57" y="285"/>
                  <a:pt x="48" y="268"/>
                  <a:pt x="37" y="261"/>
                </a:cubicBezTo>
                <a:cubicBezTo>
                  <a:pt x="14" y="247"/>
                  <a:pt x="14" y="247"/>
                  <a:pt x="14" y="247"/>
                </a:cubicBezTo>
                <a:cubicBezTo>
                  <a:pt x="3" y="240"/>
                  <a:pt x="0" y="226"/>
                  <a:pt x="9" y="215"/>
                </a:cubicBezTo>
                <a:cubicBezTo>
                  <a:pt x="26" y="195"/>
                  <a:pt x="26" y="195"/>
                  <a:pt x="26" y="195"/>
                </a:cubicBezTo>
                <a:cubicBezTo>
                  <a:pt x="35" y="184"/>
                  <a:pt x="38" y="166"/>
                  <a:pt x="33" y="153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18" y="116"/>
                  <a:pt x="24" y="103"/>
                  <a:pt x="38" y="99"/>
                </a:cubicBezTo>
                <a:cubicBezTo>
                  <a:pt x="63" y="93"/>
                  <a:pt x="63" y="93"/>
                  <a:pt x="63" y="93"/>
                </a:cubicBezTo>
                <a:cubicBezTo>
                  <a:pt x="76" y="90"/>
                  <a:pt x="90" y="76"/>
                  <a:pt x="93" y="63"/>
                </a:cubicBezTo>
                <a:lnTo>
                  <a:pt x="100" y="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638551" y="4429125"/>
            <a:ext cx="466725" cy="466725"/>
            <a:chOff x="3638551" y="4429125"/>
            <a:chExt cx="466725" cy="466725"/>
          </a:xfrm>
          <a:solidFill>
            <a:schemeClr val="accent4"/>
          </a:solidFill>
        </p:grpSpPr>
        <p:sp>
          <p:nvSpPr>
            <p:cNvPr id="36" name="Freeform 389"/>
            <p:cNvSpPr/>
            <p:nvPr/>
          </p:nvSpPr>
          <p:spPr bwMode="auto">
            <a:xfrm>
              <a:off x="3638551" y="4556125"/>
              <a:ext cx="339725" cy="339725"/>
            </a:xfrm>
            <a:custGeom>
              <a:avLst/>
              <a:gdLst>
                <a:gd name="T0" fmla="*/ 104 w 107"/>
                <a:gd name="T1" fmla="*/ 91 h 107"/>
                <a:gd name="T2" fmla="*/ 104 w 107"/>
                <a:gd name="T3" fmla="*/ 104 h 107"/>
                <a:gd name="T4" fmla="*/ 91 w 107"/>
                <a:gd name="T5" fmla="*/ 104 h 107"/>
                <a:gd name="T6" fmla="*/ 3 w 107"/>
                <a:gd name="T7" fmla="*/ 15 h 107"/>
                <a:gd name="T8" fmla="*/ 3 w 107"/>
                <a:gd name="T9" fmla="*/ 3 h 107"/>
                <a:gd name="T10" fmla="*/ 15 w 107"/>
                <a:gd name="T11" fmla="*/ 3 h 107"/>
                <a:gd name="T12" fmla="*/ 104 w 107"/>
                <a:gd name="T13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07">
                  <a:moveTo>
                    <a:pt x="104" y="91"/>
                  </a:moveTo>
                  <a:cubicBezTo>
                    <a:pt x="107" y="95"/>
                    <a:pt x="107" y="100"/>
                    <a:pt x="104" y="104"/>
                  </a:cubicBezTo>
                  <a:cubicBezTo>
                    <a:pt x="100" y="107"/>
                    <a:pt x="95" y="107"/>
                    <a:pt x="91" y="10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6"/>
                    <a:pt x="3" y="3"/>
                  </a:cubicBezTo>
                  <a:cubicBezTo>
                    <a:pt x="7" y="0"/>
                    <a:pt x="12" y="0"/>
                    <a:pt x="15" y="3"/>
                  </a:cubicBezTo>
                  <a:lnTo>
                    <a:pt x="104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90"/>
            <p:cNvSpPr/>
            <p:nvPr/>
          </p:nvSpPr>
          <p:spPr bwMode="auto">
            <a:xfrm>
              <a:off x="3727451" y="4464050"/>
              <a:ext cx="342900" cy="342900"/>
            </a:xfrm>
            <a:custGeom>
              <a:avLst/>
              <a:gdLst>
                <a:gd name="T0" fmla="*/ 16 w 108"/>
                <a:gd name="T1" fmla="*/ 4 h 108"/>
                <a:gd name="T2" fmla="*/ 104 w 108"/>
                <a:gd name="T3" fmla="*/ 92 h 108"/>
                <a:gd name="T4" fmla="*/ 104 w 108"/>
                <a:gd name="T5" fmla="*/ 104 h 108"/>
                <a:gd name="T6" fmla="*/ 92 w 108"/>
                <a:gd name="T7" fmla="*/ 104 h 108"/>
                <a:gd name="T8" fmla="*/ 4 w 108"/>
                <a:gd name="T9" fmla="*/ 16 h 108"/>
                <a:gd name="T10" fmla="*/ 4 w 108"/>
                <a:gd name="T11" fmla="*/ 4 h 108"/>
                <a:gd name="T12" fmla="*/ 16 w 108"/>
                <a:gd name="T13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8">
                  <a:moveTo>
                    <a:pt x="16" y="4"/>
                  </a:moveTo>
                  <a:cubicBezTo>
                    <a:pt x="104" y="92"/>
                    <a:pt x="104" y="92"/>
                    <a:pt x="104" y="92"/>
                  </a:cubicBezTo>
                  <a:cubicBezTo>
                    <a:pt x="108" y="95"/>
                    <a:pt x="108" y="101"/>
                    <a:pt x="104" y="104"/>
                  </a:cubicBezTo>
                  <a:cubicBezTo>
                    <a:pt x="101" y="108"/>
                    <a:pt x="95" y="108"/>
                    <a:pt x="92" y="10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91"/>
            <p:cNvSpPr/>
            <p:nvPr/>
          </p:nvSpPr>
          <p:spPr bwMode="auto">
            <a:xfrm>
              <a:off x="3870326" y="4429125"/>
              <a:ext cx="234950" cy="231775"/>
            </a:xfrm>
            <a:custGeom>
              <a:avLst/>
              <a:gdLst>
                <a:gd name="T0" fmla="*/ 16 w 74"/>
                <a:gd name="T1" fmla="*/ 3 h 73"/>
                <a:gd name="T2" fmla="*/ 71 w 74"/>
                <a:gd name="T3" fmla="*/ 58 h 73"/>
                <a:gd name="T4" fmla="*/ 71 w 74"/>
                <a:gd name="T5" fmla="*/ 70 h 73"/>
                <a:gd name="T6" fmla="*/ 58 w 74"/>
                <a:gd name="T7" fmla="*/ 70 h 73"/>
                <a:gd name="T8" fmla="*/ 4 w 74"/>
                <a:gd name="T9" fmla="*/ 15 h 73"/>
                <a:gd name="T10" fmla="*/ 4 w 74"/>
                <a:gd name="T11" fmla="*/ 3 h 73"/>
                <a:gd name="T12" fmla="*/ 16 w 74"/>
                <a:gd name="T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16" y="3"/>
                  </a:moveTo>
                  <a:cubicBezTo>
                    <a:pt x="71" y="58"/>
                    <a:pt x="71" y="58"/>
                    <a:pt x="71" y="58"/>
                  </a:cubicBezTo>
                  <a:cubicBezTo>
                    <a:pt x="74" y="61"/>
                    <a:pt x="74" y="67"/>
                    <a:pt x="71" y="70"/>
                  </a:cubicBezTo>
                  <a:cubicBezTo>
                    <a:pt x="67" y="73"/>
                    <a:pt x="62" y="73"/>
                    <a:pt x="58" y="7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6"/>
                    <a:pt x="4" y="3"/>
                  </a:cubicBezTo>
                  <a:cubicBezTo>
                    <a:pt x="7" y="0"/>
                    <a:pt x="13" y="0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9" name="Freeform 392"/>
          <p:cNvSpPr/>
          <p:nvPr/>
        </p:nvSpPr>
        <p:spPr bwMode="auto">
          <a:xfrm>
            <a:off x="5236743" y="4633551"/>
            <a:ext cx="991442" cy="988148"/>
          </a:xfrm>
          <a:custGeom>
            <a:avLst/>
            <a:gdLst>
              <a:gd name="T0" fmla="*/ 41 w 301"/>
              <a:gd name="T1" fmla="*/ 188 h 300"/>
              <a:gd name="T2" fmla="*/ 18 w 301"/>
              <a:gd name="T3" fmla="*/ 120 h 300"/>
              <a:gd name="T4" fmla="*/ 11 w 301"/>
              <a:gd name="T5" fmla="*/ 108 h 300"/>
              <a:gd name="T6" fmla="*/ 0 w 301"/>
              <a:gd name="T7" fmla="*/ 94 h 300"/>
              <a:gd name="T8" fmla="*/ 93 w 301"/>
              <a:gd name="T9" fmla="*/ 0 h 300"/>
              <a:gd name="T10" fmla="*/ 109 w 301"/>
              <a:gd name="T11" fmla="*/ 10 h 300"/>
              <a:gd name="T12" fmla="*/ 120 w 301"/>
              <a:gd name="T13" fmla="*/ 17 h 300"/>
              <a:gd name="T14" fmla="*/ 188 w 301"/>
              <a:gd name="T15" fmla="*/ 41 h 300"/>
              <a:gd name="T16" fmla="*/ 301 w 301"/>
              <a:gd name="T17" fmla="*/ 171 h 300"/>
              <a:gd name="T18" fmla="*/ 263 w 301"/>
              <a:gd name="T19" fmla="*/ 263 h 300"/>
              <a:gd name="T20" fmla="*/ 172 w 301"/>
              <a:gd name="T21" fmla="*/ 300 h 300"/>
              <a:gd name="T22" fmla="*/ 41 w 301"/>
              <a:gd name="T23" fmla="*/ 18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300">
                <a:moveTo>
                  <a:pt x="41" y="188"/>
                </a:moveTo>
                <a:cubicBezTo>
                  <a:pt x="38" y="163"/>
                  <a:pt x="30" y="141"/>
                  <a:pt x="18" y="120"/>
                </a:cubicBezTo>
                <a:cubicBezTo>
                  <a:pt x="15" y="116"/>
                  <a:pt x="13" y="112"/>
                  <a:pt x="11" y="108"/>
                </a:cubicBezTo>
                <a:cubicBezTo>
                  <a:pt x="0" y="94"/>
                  <a:pt x="0" y="94"/>
                  <a:pt x="0" y="94"/>
                </a:cubicBezTo>
                <a:cubicBezTo>
                  <a:pt x="93" y="0"/>
                  <a:pt x="93" y="0"/>
                  <a:pt x="93" y="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12" y="13"/>
                  <a:pt x="116" y="15"/>
                  <a:pt x="120" y="17"/>
                </a:cubicBezTo>
                <a:cubicBezTo>
                  <a:pt x="141" y="29"/>
                  <a:pt x="164" y="37"/>
                  <a:pt x="188" y="41"/>
                </a:cubicBezTo>
                <a:cubicBezTo>
                  <a:pt x="252" y="50"/>
                  <a:pt x="301" y="105"/>
                  <a:pt x="301" y="171"/>
                </a:cubicBezTo>
                <a:cubicBezTo>
                  <a:pt x="301" y="207"/>
                  <a:pt x="286" y="239"/>
                  <a:pt x="263" y="263"/>
                </a:cubicBezTo>
                <a:cubicBezTo>
                  <a:pt x="240" y="286"/>
                  <a:pt x="207" y="300"/>
                  <a:pt x="172" y="300"/>
                </a:cubicBezTo>
                <a:cubicBezTo>
                  <a:pt x="106" y="300"/>
                  <a:pt x="51" y="251"/>
                  <a:pt x="41" y="1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393"/>
          <p:cNvSpPr/>
          <p:nvPr/>
        </p:nvSpPr>
        <p:spPr bwMode="auto">
          <a:xfrm>
            <a:off x="5162551" y="4556125"/>
            <a:ext cx="1276350" cy="1276350"/>
          </a:xfrm>
          <a:custGeom>
            <a:avLst/>
            <a:gdLst>
              <a:gd name="T0" fmla="*/ 37 w 402"/>
              <a:gd name="T1" fmla="*/ 303 h 402"/>
              <a:gd name="T2" fmla="*/ 22 w 402"/>
              <a:gd name="T3" fmla="*/ 274 h 402"/>
              <a:gd name="T4" fmla="*/ 32 w 402"/>
              <a:gd name="T5" fmla="*/ 249 h 402"/>
              <a:gd name="T6" fmla="*/ 25 w 402"/>
              <a:gd name="T7" fmla="*/ 207 h 402"/>
              <a:gd name="T8" fmla="*/ 8 w 402"/>
              <a:gd name="T9" fmla="*/ 187 h 402"/>
              <a:gd name="T10" fmla="*/ 13 w 402"/>
              <a:gd name="T11" fmla="*/ 155 h 402"/>
              <a:gd name="T12" fmla="*/ 36 w 402"/>
              <a:gd name="T13" fmla="*/ 141 h 402"/>
              <a:gd name="T14" fmla="*/ 40 w 402"/>
              <a:gd name="T15" fmla="*/ 138 h 402"/>
              <a:gd name="T16" fmla="*/ 47 w 402"/>
              <a:gd name="T17" fmla="*/ 150 h 402"/>
              <a:gd name="T18" fmla="*/ 70 w 402"/>
              <a:gd name="T19" fmla="*/ 218 h 402"/>
              <a:gd name="T20" fmla="*/ 201 w 402"/>
              <a:gd name="T21" fmla="*/ 330 h 402"/>
              <a:gd name="T22" fmla="*/ 292 w 402"/>
              <a:gd name="T23" fmla="*/ 293 h 402"/>
              <a:gd name="T24" fmla="*/ 330 w 402"/>
              <a:gd name="T25" fmla="*/ 201 h 402"/>
              <a:gd name="T26" fmla="*/ 217 w 402"/>
              <a:gd name="T27" fmla="*/ 71 h 402"/>
              <a:gd name="T28" fmla="*/ 149 w 402"/>
              <a:gd name="T29" fmla="*/ 47 h 402"/>
              <a:gd name="T30" fmla="*/ 138 w 402"/>
              <a:gd name="T31" fmla="*/ 40 h 402"/>
              <a:gd name="T32" fmla="*/ 141 w 402"/>
              <a:gd name="T33" fmla="*/ 36 h 402"/>
              <a:gd name="T34" fmla="*/ 155 w 402"/>
              <a:gd name="T35" fmla="*/ 14 h 402"/>
              <a:gd name="T36" fmla="*/ 187 w 402"/>
              <a:gd name="T37" fmla="*/ 9 h 402"/>
              <a:gd name="T38" fmla="*/ 207 w 402"/>
              <a:gd name="T39" fmla="*/ 26 h 402"/>
              <a:gd name="T40" fmla="*/ 249 w 402"/>
              <a:gd name="T41" fmla="*/ 33 h 402"/>
              <a:gd name="T42" fmla="*/ 273 w 402"/>
              <a:gd name="T43" fmla="*/ 23 h 402"/>
              <a:gd name="T44" fmla="*/ 302 w 402"/>
              <a:gd name="T45" fmla="*/ 37 h 402"/>
              <a:gd name="T46" fmla="*/ 309 w 402"/>
              <a:gd name="T47" fmla="*/ 63 h 402"/>
              <a:gd name="T48" fmla="*/ 339 w 402"/>
              <a:gd name="T49" fmla="*/ 93 h 402"/>
              <a:gd name="T50" fmla="*/ 364 w 402"/>
              <a:gd name="T51" fmla="*/ 99 h 402"/>
              <a:gd name="T52" fmla="*/ 379 w 402"/>
              <a:gd name="T53" fmla="*/ 128 h 402"/>
              <a:gd name="T54" fmla="*/ 369 w 402"/>
              <a:gd name="T55" fmla="*/ 153 h 402"/>
              <a:gd name="T56" fmla="*/ 376 w 402"/>
              <a:gd name="T57" fmla="*/ 195 h 402"/>
              <a:gd name="T58" fmla="*/ 393 w 402"/>
              <a:gd name="T59" fmla="*/ 215 h 402"/>
              <a:gd name="T60" fmla="*/ 388 w 402"/>
              <a:gd name="T61" fmla="*/ 247 h 402"/>
              <a:gd name="T62" fmla="*/ 365 w 402"/>
              <a:gd name="T63" fmla="*/ 261 h 402"/>
              <a:gd name="T64" fmla="*/ 346 w 402"/>
              <a:gd name="T65" fmla="*/ 299 h 402"/>
              <a:gd name="T66" fmla="*/ 348 w 402"/>
              <a:gd name="T67" fmla="*/ 326 h 402"/>
              <a:gd name="T68" fmla="*/ 325 w 402"/>
              <a:gd name="T69" fmla="*/ 348 h 402"/>
              <a:gd name="T70" fmla="*/ 299 w 402"/>
              <a:gd name="T71" fmla="*/ 347 h 402"/>
              <a:gd name="T72" fmla="*/ 261 w 402"/>
              <a:gd name="T73" fmla="*/ 366 h 402"/>
              <a:gd name="T74" fmla="*/ 247 w 402"/>
              <a:gd name="T75" fmla="*/ 388 h 402"/>
              <a:gd name="T76" fmla="*/ 215 w 402"/>
              <a:gd name="T77" fmla="*/ 393 h 402"/>
              <a:gd name="T78" fmla="*/ 194 w 402"/>
              <a:gd name="T79" fmla="*/ 376 h 402"/>
              <a:gd name="T80" fmla="*/ 152 w 402"/>
              <a:gd name="T81" fmla="*/ 370 h 402"/>
              <a:gd name="T82" fmla="*/ 128 w 402"/>
              <a:gd name="T83" fmla="*/ 380 h 402"/>
              <a:gd name="T84" fmla="*/ 99 w 402"/>
              <a:gd name="T85" fmla="*/ 365 h 402"/>
              <a:gd name="T86" fmla="*/ 93 w 402"/>
              <a:gd name="T87" fmla="*/ 339 h 402"/>
              <a:gd name="T88" fmla="*/ 63 w 402"/>
              <a:gd name="T89" fmla="*/ 309 h 402"/>
              <a:gd name="T90" fmla="*/ 37 w 402"/>
              <a:gd name="T91" fmla="*/ 30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2" h="402">
                <a:moveTo>
                  <a:pt x="37" y="303"/>
                </a:moveTo>
                <a:cubicBezTo>
                  <a:pt x="24" y="300"/>
                  <a:pt x="17" y="287"/>
                  <a:pt x="22" y="274"/>
                </a:cubicBezTo>
                <a:cubicBezTo>
                  <a:pt x="32" y="249"/>
                  <a:pt x="32" y="249"/>
                  <a:pt x="32" y="249"/>
                </a:cubicBezTo>
                <a:cubicBezTo>
                  <a:pt x="37" y="237"/>
                  <a:pt x="34" y="218"/>
                  <a:pt x="25" y="207"/>
                </a:cubicBezTo>
                <a:cubicBezTo>
                  <a:pt x="8" y="187"/>
                  <a:pt x="8" y="187"/>
                  <a:pt x="8" y="187"/>
                </a:cubicBezTo>
                <a:cubicBezTo>
                  <a:pt x="0" y="177"/>
                  <a:pt x="2" y="162"/>
                  <a:pt x="13" y="155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7" y="140"/>
                  <a:pt x="38" y="139"/>
                  <a:pt x="40" y="138"/>
                </a:cubicBezTo>
                <a:cubicBezTo>
                  <a:pt x="42" y="142"/>
                  <a:pt x="44" y="146"/>
                  <a:pt x="47" y="150"/>
                </a:cubicBezTo>
                <a:cubicBezTo>
                  <a:pt x="59" y="171"/>
                  <a:pt x="67" y="193"/>
                  <a:pt x="70" y="218"/>
                </a:cubicBezTo>
                <a:cubicBezTo>
                  <a:pt x="80" y="281"/>
                  <a:pt x="135" y="330"/>
                  <a:pt x="201" y="330"/>
                </a:cubicBezTo>
                <a:cubicBezTo>
                  <a:pt x="236" y="330"/>
                  <a:pt x="269" y="316"/>
                  <a:pt x="292" y="293"/>
                </a:cubicBezTo>
                <a:cubicBezTo>
                  <a:pt x="315" y="269"/>
                  <a:pt x="330" y="237"/>
                  <a:pt x="330" y="201"/>
                </a:cubicBezTo>
                <a:cubicBezTo>
                  <a:pt x="330" y="135"/>
                  <a:pt x="281" y="80"/>
                  <a:pt x="217" y="71"/>
                </a:cubicBezTo>
                <a:cubicBezTo>
                  <a:pt x="193" y="67"/>
                  <a:pt x="170" y="59"/>
                  <a:pt x="149" y="47"/>
                </a:cubicBezTo>
                <a:cubicBezTo>
                  <a:pt x="145" y="45"/>
                  <a:pt x="142" y="43"/>
                  <a:pt x="138" y="40"/>
                </a:cubicBezTo>
                <a:cubicBezTo>
                  <a:pt x="139" y="39"/>
                  <a:pt x="140" y="38"/>
                  <a:pt x="141" y="36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62" y="2"/>
                  <a:pt x="176" y="0"/>
                  <a:pt x="187" y="9"/>
                </a:cubicBezTo>
                <a:cubicBezTo>
                  <a:pt x="207" y="26"/>
                  <a:pt x="207" y="26"/>
                  <a:pt x="207" y="26"/>
                </a:cubicBezTo>
                <a:cubicBezTo>
                  <a:pt x="217" y="35"/>
                  <a:pt x="236" y="38"/>
                  <a:pt x="249" y="33"/>
                </a:cubicBezTo>
                <a:cubicBezTo>
                  <a:pt x="273" y="23"/>
                  <a:pt x="273" y="23"/>
                  <a:pt x="273" y="23"/>
                </a:cubicBezTo>
                <a:cubicBezTo>
                  <a:pt x="286" y="17"/>
                  <a:pt x="299" y="24"/>
                  <a:pt x="302" y="37"/>
                </a:cubicBezTo>
                <a:cubicBezTo>
                  <a:pt x="309" y="63"/>
                  <a:pt x="309" y="63"/>
                  <a:pt x="309" y="63"/>
                </a:cubicBezTo>
                <a:cubicBezTo>
                  <a:pt x="312" y="76"/>
                  <a:pt x="326" y="90"/>
                  <a:pt x="339" y="93"/>
                </a:cubicBezTo>
                <a:cubicBezTo>
                  <a:pt x="364" y="99"/>
                  <a:pt x="364" y="99"/>
                  <a:pt x="364" y="99"/>
                </a:cubicBezTo>
                <a:cubicBezTo>
                  <a:pt x="378" y="103"/>
                  <a:pt x="384" y="116"/>
                  <a:pt x="379" y="128"/>
                </a:cubicBezTo>
                <a:cubicBezTo>
                  <a:pt x="369" y="153"/>
                  <a:pt x="369" y="153"/>
                  <a:pt x="369" y="153"/>
                </a:cubicBezTo>
                <a:cubicBezTo>
                  <a:pt x="364" y="166"/>
                  <a:pt x="367" y="184"/>
                  <a:pt x="376" y="195"/>
                </a:cubicBezTo>
                <a:cubicBezTo>
                  <a:pt x="393" y="215"/>
                  <a:pt x="393" y="215"/>
                  <a:pt x="393" y="215"/>
                </a:cubicBezTo>
                <a:cubicBezTo>
                  <a:pt x="402" y="226"/>
                  <a:pt x="399" y="240"/>
                  <a:pt x="388" y="247"/>
                </a:cubicBezTo>
                <a:cubicBezTo>
                  <a:pt x="365" y="261"/>
                  <a:pt x="365" y="261"/>
                  <a:pt x="365" y="261"/>
                </a:cubicBezTo>
                <a:cubicBezTo>
                  <a:pt x="354" y="268"/>
                  <a:pt x="345" y="285"/>
                  <a:pt x="346" y="299"/>
                </a:cubicBezTo>
                <a:cubicBezTo>
                  <a:pt x="348" y="326"/>
                  <a:pt x="348" y="326"/>
                  <a:pt x="348" y="326"/>
                </a:cubicBezTo>
                <a:cubicBezTo>
                  <a:pt x="349" y="339"/>
                  <a:pt x="339" y="349"/>
                  <a:pt x="325" y="348"/>
                </a:cubicBezTo>
                <a:cubicBezTo>
                  <a:pt x="299" y="347"/>
                  <a:pt x="299" y="347"/>
                  <a:pt x="299" y="347"/>
                </a:cubicBezTo>
                <a:cubicBezTo>
                  <a:pt x="285" y="346"/>
                  <a:pt x="268" y="354"/>
                  <a:pt x="261" y="366"/>
                </a:cubicBezTo>
                <a:cubicBezTo>
                  <a:pt x="247" y="388"/>
                  <a:pt x="247" y="388"/>
                  <a:pt x="247" y="388"/>
                </a:cubicBezTo>
                <a:cubicBezTo>
                  <a:pt x="240" y="400"/>
                  <a:pt x="225" y="402"/>
                  <a:pt x="215" y="393"/>
                </a:cubicBezTo>
                <a:cubicBezTo>
                  <a:pt x="194" y="376"/>
                  <a:pt x="194" y="376"/>
                  <a:pt x="194" y="376"/>
                </a:cubicBezTo>
                <a:cubicBezTo>
                  <a:pt x="184" y="368"/>
                  <a:pt x="165" y="365"/>
                  <a:pt x="152" y="370"/>
                </a:cubicBezTo>
                <a:cubicBezTo>
                  <a:pt x="128" y="380"/>
                  <a:pt x="128" y="380"/>
                  <a:pt x="128" y="380"/>
                </a:cubicBezTo>
                <a:cubicBezTo>
                  <a:pt x="115" y="385"/>
                  <a:pt x="102" y="378"/>
                  <a:pt x="99" y="365"/>
                </a:cubicBezTo>
                <a:cubicBezTo>
                  <a:pt x="93" y="339"/>
                  <a:pt x="93" y="339"/>
                  <a:pt x="93" y="339"/>
                </a:cubicBezTo>
                <a:cubicBezTo>
                  <a:pt x="89" y="326"/>
                  <a:pt x="76" y="312"/>
                  <a:pt x="63" y="309"/>
                </a:cubicBezTo>
                <a:lnTo>
                  <a:pt x="37" y="3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032376" y="4432300"/>
            <a:ext cx="469900" cy="469900"/>
            <a:chOff x="5032376" y="4432300"/>
            <a:chExt cx="469900" cy="469900"/>
          </a:xfrm>
          <a:solidFill>
            <a:schemeClr val="accent3"/>
          </a:solidFill>
        </p:grpSpPr>
        <p:sp>
          <p:nvSpPr>
            <p:cNvPr id="42" name="Freeform 394"/>
            <p:cNvSpPr/>
            <p:nvPr/>
          </p:nvSpPr>
          <p:spPr bwMode="auto">
            <a:xfrm>
              <a:off x="5159376" y="4559300"/>
              <a:ext cx="342900" cy="342900"/>
            </a:xfrm>
            <a:custGeom>
              <a:avLst/>
              <a:gdLst>
                <a:gd name="T0" fmla="*/ 92 w 108"/>
                <a:gd name="T1" fmla="*/ 4 h 108"/>
                <a:gd name="T2" fmla="*/ 104 w 108"/>
                <a:gd name="T3" fmla="*/ 4 h 108"/>
                <a:gd name="T4" fmla="*/ 104 w 108"/>
                <a:gd name="T5" fmla="*/ 16 h 108"/>
                <a:gd name="T6" fmla="*/ 16 w 108"/>
                <a:gd name="T7" fmla="*/ 104 h 108"/>
                <a:gd name="T8" fmla="*/ 4 w 108"/>
                <a:gd name="T9" fmla="*/ 104 h 108"/>
                <a:gd name="T10" fmla="*/ 4 w 108"/>
                <a:gd name="T11" fmla="*/ 92 h 108"/>
                <a:gd name="T12" fmla="*/ 92 w 108"/>
                <a:gd name="T13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8">
                  <a:moveTo>
                    <a:pt x="92" y="4"/>
                  </a:moveTo>
                  <a:cubicBezTo>
                    <a:pt x="95" y="0"/>
                    <a:pt x="101" y="0"/>
                    <a:pt x="104" y="4"/>
                  </a:cubicBezTo>
                  <a:cubicBezTo>
                    <a:pt x="108" y="7"/>
                    <a:pt x="108" y="13"/>
                    <a:pt x="104" y="1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8"/>
                    <a:pt x="7" y="108"/>
                    <a:pt x="4" y="104"/>
                  </a:cubicBezTo>
                  <a:cubicBezTo>
                    <a:pt x="0" y="101"/>
                    <a:pt x="0" y="95"/>
                    <a:pt x="4" y="92"/>
                  </a:cubicBezTo>
                  <a:lnTo>
                    <a:pt x="9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395"/>
            <p:cNvSpPr/>
            <p:nvPr/>
          </p:nvSpPr>
          <p:spPr bwMode="auto">
            <a:xfrm>
              <a:off x="5070476" y="4470400"/>
              <a:ext cx="339725" cy="339725"/>
            </a:xfrm>
            <a:custGeom>
              <a:avLst/>
              <a:gdLst>
                <a:gd name="T0" fmla="*/ 3 w 107"/>
                <a:gd name="T1" fmla="*/ 92 h 107"/>
                <a:gd name="T2" fmla="*/ 91 w 107"/>
                <a:gd name="T3" fmla="*/ 3 h 107"/>
                <a:gd name="T4" fmla="*/ 104 w 107"/>
                <a:gd name="T5" fmla="*/ 3 h 107"/>
                <a:gd name="T6" fmla="*/ 104 w 107"/>
                <a:gd name="T7" fmla="*/ 16 h 107"/>
                <a:gd name="T8" fmla="*/ 15 w 107"/>
                <a:gd name="T9" fmla="*/ 104 h 107"/>
                <a:gd name="T10" fmla="*/ 3 w 107"/>
                <a:gd name="T11" fmla="*/ 104 h 107"/>
                <a:gd name="T12" fmla="*/ 3 w 107"/>
                <a:gd name="T13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07">
                  <a:moveTo>
                    <a:pt x="3" y="92"/>
                  </a:moveTo>
                  <a:cubicBezTo>
                    <a:pt x="91" y="3"/>
                    <a:pt x="91" y="3"/>
                    <a:pt x="91" y="3"/>
                  </a:cubicBezTo>
                  <a:cubicBezTo>
                    <a:pt x="95" y="0"/>
                    <a:pt x="100" y="0"/>
                    <a:pt x="104" y="3"/>
                  </a:cubicBezTo>
                  <a:cubicBezTo>
                    <a:pt x="107" y="7"/>
                    <a:pt x="107" y="12"/>
                    <a:pt x="104" y="16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07"/>
                    <a:pt x="6" y="107"/>
                    <a:pt x="3" y="104"/>
                  </a:cubicBezTo>
                  <a:cubicBezTo>
                    <a:pt x="0" y="101"/>
                    <a:pt x="0" y="95"/>
                    <a:pt x="3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396"/>
            <p:cNvSpPr/>
            <p:nvPr/>
          </p:nvSpPr>
          <p:spPr bwMode="auto">
            <a:xfrm>
              <a:off x="5032376" y="4432300"/>
              <a:ext cx="234950" cy="234950"/>
            </a:xfrm>
            <a:custGeom>
              <a:avLst/>
              <a:gdLst>
                <a:gd name="T0" fmla="*/ 3 w 74"/>
                <a:gd name="T1" fmla="*/ 58 h 74"/>
                <a:gd name="T2" fmla="*/ 58 w 74"/>
                <a:gd name="T3" fmla="*/ 4 h 74"/>
                <a:gd name="T4" fmla="*/ 70 w 74"/>
                <a:gd name="T5" fmla="*/ 4 h 74"/>
                <a:gd name="T6" fmla="*/ 70 w 74"/>
                <a:gd name="T7" fmla="*/ 16 h 74"/>
                <a:gd name="T8" fmla="*/ 16 w 74"/>
                <a:gd name="T9" fmla="*/ 71 h 74"/>
                <a:gd name="T10" fmla="*/ 3 w 74"/>
                <a:gd name="T11" fmla="*/ 71 h 74"/>
                <a:gd name="T12" fmla="*/ 3 w 74"/>
                <a:gd name="T1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3" y="58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1" y="0"/>
                    <a:pt x="67" y="0"/>
                    <a:pt x="70" y="4"/>
                  </a:cubicBezTo>
                  <a:cubicBezTo>
                    <a:pt x="74" y="7"/>
                    <a:pt x="74" y="13"/>
                    <a:pt x="70" y="16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2" y="74"/>
                    <a:pt x="7" y="74"/>
                    <a:pt x="3" y="71"/>
                  </a:cubicBezTo>
                  <a:cubicBezTo>
                    <a:pt x="0" y="67"/>
                    <a:pt x="0" y="62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5" name="Freeform 397"/>
          <p:cNvSpPr/>
          <p:nvPr/>
        </p:nvSpPr>
        <p:spPr bwMode="auto">
          <a:xfrm>
            <a:off x="5236743" y="2312568"/>
            <a:ext cx="991442" cy="991440"/>
          </a:xfrm>
          <a:custGeom>
            <a:avLst/>
            <a:gdLst>
              <a:gd name="T0" fmla="*/ 188 w 301"/>
              <a:gd name="T1" fmla="*/ 259 h 301"/>
              <a:gd name="T2" fmla="*/ 120 w 301"/>
              <a:gd name="T3" fmla="*/ 283 h 301"/>
              <a:gd name="T4" fmla="*/ 109 w 301"/>
              <a:gd name="T5" fmla="*/ 290 h 301"/>
              <a:gd name="T6" fmla="*/ 94 w 301"/>
              <a:gd name="T7" fmla="*/ 301 h 301"/>
              <a:gd name="T8" fmla="*/ 0 w 301"/>
              <a:gd name="T9" fmla="*/ 207 h 301"/>
              <a:gd name="T10" fmla="*/ 11 w 301"/>
              <a:gd name="T11" fmla="*/ 192 h 301"/>
              <a:gd name="T12" fmla="*/ 18 w 301"/>
              <a:gd name="T13" fmla="*/ 180 h 301"/>
              <a:gd name="T14" fmla="*/ 41 w 301"/>
              <a:gd name="T15" fmla="*/ 112 h 301"/>
              <a:gd name="T16" fmla="*/ 172 w 301"/>
              <a:gd name="T17" fmla="*/ 0 h 301"/>
              <a:gd name="T18" fmla="*/ 263 w 301"/>
              <a:gd name="T19" fmla="*/ 37 h 301"/>
              <a:gd name="T20" fmla="*/ 301 w 301"/>
              <a:gd name="T21" fmla="*/ 129 h 301"/>
              <a:gd name="T22" fmla="*/ 188 w 301"/>
              <a:gd name="T23" fmla="*/ 25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301">
                <a:moveTo>
                  <a:pt x="188" y="259"/>
                </a:moveTo>
                <a:cubicBezTo>
                  <a:pt x="164" y="263"/>
                  <a:pt x="141" y="271"/>
                  <a:pt x="120" y="283"/>
                </a:cubicBezTo>
                <a:cubicBezTo>
                  <a:pt x="116" y="285"/>
                  <a:pt x="112" y="287"/>
                  <a:pt x="109" y="290"/>
                </a:cubicBezTo>
                <a:cubicBezTo>
                  <a:pt x="94" y="301"/>
                  <a:pt x="94" y="301"/>
                  <a:pt x="94" y="301"/>
                </a:cubicBezTo>
                <a:cubicBezTo>
                  <a:pt x="0" y="207"/>
                  <a:pt x="0" y="207"/>
                  <a:pt x="0" y="207"/>
                </a:cubicBezTo>
                <a:cubicBezTo>
                  <a:pt x="11" y="192"/>
                  <a:pt x="11" y="192"/>
                  <a:pt x="11" y="192"/>
                </a:cubicBezTo>
                <a:cubicBezTo>
                  <a:pt x="13" y="188"/>
                  <a:pt x="15" y="184"/>
                  <a:pt x="18" y="180"/>
                </a:cubicBezTo>
                <a:cubicBezTo>
                  <a:pt x="30" y="159"/>
                  <a:pt x="38" y="136"/>
                  <a:pt x="41" y="112"/>
                </a:cubicBezTo>
                <a:cubicBezTo>
                  <a:pt x="51" y="49"/>
                  <a:pt x="106" y="0"/>
                  <a:pt x="172" y="0"/>
                </a:cubicBezTo>
                <a:cubicBezTo>
                  <a:pt x="207" y="0"/>
                  <a:pt x="240" y="14"/>
                  <a:pt x="263" y="37"/>
                </a:cubicBezTo>
                <a:cubicBezTo>
                  <a:pt x="286" y="61"/>
                  <a:pt x="301" y="93"/>
                  <a:pt x="301" y="129"/>
                </a:cubicBezTo>
                <a:cubicBezTo>
                  <a:pt x="301" y="195"/>
                  <a:pt x="252" y="250"/>
                  <a:pt x="188" y="2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398"/>
          <p:cNvSpPr/>
          <p:nvPr/>
        </p:nvSpPr>
        <p:spPr bwMode="auto">
          <a:xfrm>
            <a:off x="5162551" y="2101850"/>
            <a:ext cx="1276350" cy="1276350"/>
          </a:xfrm>
          <a:custGeom>
            <a:avLst/>
            <a:gdLst>
              <a:gd name="T0" fmla="*/ 302 w 402"/>
              <a:gd name="T1" fmla="*/ 365 h 402"/>
              <a:gd name="T2" fmla="*/ 273 w 402"/>
              <a:gd name="T3" fmla="*/ 379 h 402"/>
              <a:gd name="T4" fmla="*/ 249 w 402"/>
              <a:gd name="T5" fmla="*/ 369 h 402"/>
              <a:gd name="T6" fmla="*/ 207 w 402"/>
              <a:gd name="T7" fmla="*/ 376 h 402"/>
              <a:gd name="T8" fmla="*/ 187 w 402"/>
              <a:gd name="T9" fmla="*/ 393 h 402"/>
              <a:gd name="T10" fmla="*/ 155 w 402"/>
              <a:gd name="T11" fmla="*/ 388 h 402"/>
              <a:gd name="T12" fmla="*/ 141 w 402"/>
              <a:gd name="T13" fmla="*/ 366 h 402"/>
              <a:gd name="T14" fmla="*/ 138 w 402"/>
              <a:gd name="T15" fmla="*/ 362 h 402"/>
              <a:gd name="T16" fmla="*/ 149 w 402"/>
              <a:gd name="T17" fmla="*/ 355 h 402"/>
              <a:gd name="T18" fmla="*/ 217 w 402"/>
              <a:gd name="T19" fmla="*/ 331 h 402"/>
              <a:gd name="T20" fmla="*/ 330 w 402"/>
              <a:gd name="T21" fmla="*/ 201 h 402"/>
              <a:gd name="T22" fmla="*/ 292 w 402"/>
              <a:gd name="T23" fmla="*/ 109 h 402"/>
              <a:gd name="T24" fmla="*/ 201 w 402"/>
              <a:gd name="T25" fmla="*/ 72 h 402"/>
              <a:gd name="T26" fmla="*/ 70 w 402"/>
              <a:gd name="T27" fmla="*/ 184 h 402"/>
              <a:gd name="T28" fmla="*/ 47 w 402"/>
              <a:gd name="T29" fmla="*/ 252 h 402"/>
              <a:gd name="T30" fmla="*/ 40 w 402"/>
              <a:gd name="T31" fmla="*/ 264 h 402"/>
              <a:gd name="T32" fmla="*/ 36 w 402"/>
              <a:gd name="T33" fmla="*/ 261 h 402"/>
              <a:gd name="T34" fmla="*/ 13 w 402"/>
              <a:gd name="T35" fmla="*/ 247 h 402"/>
              <a:gd name="T36" fmla="*/ 8 w 402"/>
              <a:gd name="T37" fmla="*/ 215 h 402"/>
              <a:gd name="T38" fmla="*/ 25 w 402"/>
              <a:gd name="T39" fmla="*/ 195 h 402"/>
              <a:gd name="T40" fmla="*/ 32 w 402"/>
              <a:gd name="T41" fmla="*/ 153 h 402"/>
              <a:gd name="T42" fmla="*/ 22 w 402"/>
              <a:gd name="T43" fmla="*/ 128 h 402"/>
              <a:gd name="T44" fmla="*/ 37 w 402"/>
              <a:gd name="T45" fmla="*/ 99 h 402"/>
              <a:gd name="T46" fmla="*/ 63 w 402"/>
              <a:gd name="T47" fmla="*/ 93 h 402"/>
              <a:gd name="T48" fmla="*/ 93 w 402"/>
              <a:gd name="T49" fmla="*/ 63 h 402"/>
              <a:gd name="T50" fmla="*/ 99 w 402"/>
              <a:gd name="T51" fmla="*/ 37 h 402"/>
              <a:gd name="T52" fmla="*/ 128 w 402"/>
              <a:gd name="T53" fmla="*/ 22 h 402"/>
              <a:gd name="T54" fmla="*/ 152 w 402"/>
              <a:gd name="T55" fmla="*/ 32 h 402"/>
              <a:gd name="T56" fmla="*/ 194 w 402"/>
              <a:gd name="T57" fmla="*/ 26 h 402"/>
              <a:gd name="T58" fmla="*/ 215 w 402"/>
              <a:gd name="T59" fmla="*/ 9 h 402"/>
              <a:gd name="T60" fmla="*/ 247 w 402"/>
              <a:gd name="T61" fmla="*/ 14 h 402"/>
              <a:gd name="T62" fmla="*/ 261 w 402"/>
              <a:gd name="T63" fmla="*/ 36 h 402"/>
              <a:gd name="T64" fmla="*/ 299 w 402"/>
              <a:gd name="T65" fmla="*/ 55 h 402"/>
              <a:gd name="T66" fmla="*/ 325 w 402"/>
              <a:gd name="T67" fmla="*/ 53 h 402"/>
              <a:gd name="T68" fmla="*/ 348 w 402"/>
              <a:gd name="T69" fmla="*/ 76 h 402"/>
              <a:gd name="T70" fmla="*/ 346 w 402"/>
              <a:gd name="T71" fmla="*/ 103 h 402"/>
              <a:gd name="T72" fmla="*/ 365 w 402"/>
              <a:gd name="T73" fmla="*/ 141 h 402"/>
              <a:gd name="T74" fmla="*/ 388 w 402"/>
              <a:gd name="T75" fmla="*/ 155 h 402"/>
              <a:gd name="T76" fmla="*/ 393 w 402"/>
              <a:gd name="T77" fmla="*/ 187 h 402"/>
              <a:gd name="T78" fmla="*/ 376 w 402"/>
              <a:gd name="T79" fmla="*/ 207 h 402"/>
              <a:gd name="T80" fmla="*/ 369 w 402"/>
              <a:gd name="T81" fmla="*/ 249 h 402"/>
              <a:gd name="T82" fmla="*/ 379 w 402"/>
              <a:gd name="T83" fmla="*/ 274 h 402"/>
              <a:gd name="T84" fmla="*/ 364 w 402"/>
              <a:gd name="T85" fmla="*/ 302 h 402"/>
              <a:gd name="T86" fmla="*/ 339 w 402"/>
              <a:gd name="T87" fmla="*/ 309 h 402"/>
              <a:gd name="T88" fmla="*/ 309 w 402"/>
              <a:gd name="T89" fmla="*/ 339 h 402"/>
              <a:gd name="T90" fmla="*/ 302 w 402"/>
              <a:gd name="T91" fmla="*/ 36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2" h="402">
                <a:moveTo>
                  <a:pt x="302" y="365"/>
                </a:moveTo>
                <a:cubicBezTo>
                  <a:pt x="299" y="378"/>
                  <a:pt x="286" y="384"/>
                  <a:pt x="273" y="379"/>
                </a:cubicBezTo>
                <a:cubicBezTo>
                  <a:pt x="249" y="369"/>
                  <a:pt x="249" y="369"/>
                  <a:pt x="249" y="369"/>
                </a:cubicBezTo>
                <a:cubicBezTo>
                  <a:pt x="236" y="364"/>
                  <a:pt x="217" y="367"/>
                  <a:pt x="207" y="376"/>
                </a:cubicBezTo>
                <a:cubicBezTo>
                  <a:pt x="187" y="393"/>
                  <a:pt x="187" y="393"/>
                  <a:pt x="187" y="393"/>
                </a:cubicBezTo>
                <a:cubicBezTo>
                  <a:pt x="176" y="402"/>
                  <a:pt x="162" y="400"/>
                  <a:pt x="155" y="388"/>
                </a:cubicBezTo>
                <a:cubicBezTo>
                  <a:pt x="141" y="366"/>
                  <a:pt x="141" y="366"/>
                  <a:pt x="141" y="366"/>
                </a:cubicBezTo>
                <a:cubicBezTo>
                  <a:pt x="140" y="364"/>
                  <a:pt x="139" y="363"/>
                  <a:pt x="138" y="362"/>
                </a:cubicBezTo>
                <a:cubicBezTo>
                  <a:pt x="141" y="359"/>
                  <a:pt x="145" y="357"/>
                  <a:pt x="149" y="355"/>
                </a:cubicBezTo>
                <a:cubicBezTo>
                  <a:pt x="170" y="343"/>
                  <a:pt x="193" y="335"/>
                  <a:pt x="217" y="331"/>
                </a:cubicBezTo>
                <a:cubicBezTo>
                  <a:pt x="281" y="322"/>
                  <a:pt x="330" y="267"/>
                  <a:pt x="330" y="201"/>
                </a:cubicBezTo>
                <a:cubicBezTo>
                  <a:pt x="330" y="165"/>
                  <a:pt x="315" y="133"/>
                  <a:pt x="292" y="109"/>
                </a:cubicBezTo>
                <a:cubicBezTo>
                  <a:pt x="269" y="86"/>
                  <a:pt x="236" y="72"/>
                  <a:pt x="201" y="72"/>
                </a:cubicBezTo>
                <a:cubicBezTo>
                  <a:pt x="135" y="72"/>
                  <a:pt x="80" y="121"/>
                  <a:pt x="70" y="184"/>
                </a:cubicBezTo>
                <a:cubicBezTo>
                  <a:pt x="67" y="208"/>
                  <a:pt x="59" y="231"/>
                  <a:pt x="47" y="252"/>
                </a:cubicBezTo>
                <a:cubicBezTo>
                  <a:pt x="44" y="256"/>
                  <a:pt x="42" y="260"/>
                  <a:pt x="40" y="264"/>
                </a:cubicBezTo>
                <a:cubicBezTo>
                  <a:pt x="38" y="263"/>
                  <a:pt x="37" y="262"/>
                  <a:pt x="36" y="261"/>
                </a:cubicBezTo>
                <a:cubicBezTo>
                  <a:pt x="13" y="247"/>
                  <a:pt x="13" y="247"/>
                  <a:pt x="13" y="247"/>
                </a:cubicBezTo>
                <a:cubicBezTo>
                  <a:pt x="2" y="240"/>
                  <a:pt x="0" y="225"/>
                  <a:pt x="8" y="215"/>
                </a:cubicBezTo>
                <a:cubicBezTo>
                  <a:pt x="25" y="195"/>
                  <a:pt x="25" y="195"/>
                  <a:pt x="25" y="195"/>
                </a:cubicBezTo>
                <a:cubicBezTo>
                  <a:pt x="34" y="184"/>
                  <a:pt x="37" y="165"/>
                  <a:pt x="32" y="153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17" y="115"/>
                  <a:pt x="24" y="102"/>
                  <a:pt x="37" y="99"/>
                </a:cubicBezTo>
                <a:cubicBezTo>
                  <a:pt x="63" y="93"/>
                  <a:pt x="63" y="93"/>
                  <a:pt x="63" y="93"/>
                </a:cubicBezTo>
                <a:cubicBezTo>
                  <a:pt x="76" y="89"/>
                  <a:pt x="89" y="76"/>
                  <a:pt x="93" y="63"/>
                </a:cubicBezTo>
                <a:cubicBezTo>
                  <a:pt x="99" y="37"/>
                  <a:pt x="99" y="37"/>
                  <a:pt x="99" y="37"/>
                </a:cubicBezTo>
                <a:cubicBezTo>
                  <a:pt x="102" y="24"/>
                  <a:pt x="115" y="17"/>
                  <a:pt x="128" y="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65" y="37"/>
                  <a:pt x="184" y="34"/>
                  <a:pt x="194" y="26"/>
                </a:cubicBezTo>
                <a:cubicBezTo>
                  <a:pt x="215" y="9"/>
                  <a:pt x="215" y="9"/>
                  <a:pt x="215" y="9"/>
                </a:cubicBezTo>
                <a:cubicBezTo>
                  <a:pt x="225" y="0"/>
                  <a:pt x="240" y="2"/>
                  <a:pt x="247" y="14"/>
                </a:cubicBezTo>
                <a:cubicBezTo>
                  <a:pt x="261" y="36"/>
                  <a:pt x="261" y="36"/>
                  <a:pt x="261" y="36"/>
                </a:cubicBezTo>
                <a:cubicBezTo>
                  <a:pt x="268" y="48"/>
                  <a:pt x="285" y="56"/>
                  <a:pt x="299" y="55"/>
                </a:cubicBezTo>
                <a:cubicBezTo>
                  <a:pt x="325" y="53"/>
                  <a:pt x="325" y="53"/>
                  <a:pt x="325" y="53"/>
                </a:cubicBezTo>
                <a:cubicBezTo>
                  <a:pt x="339" y="52"/>
                  <a:pt x="349" y="63"/>
                  <a:pt x="348" y="76"/>
                </a:cubicBezTo>
                <a:cubicBezTo>
                  <a:pt x="346" y="103"/>
                  <a:pt x="346" y="103"/>
                  <a:pt x="346" y="103"/>
                </a:cubicBezTo>
                <a:cubicBezTo>
                  <a:pt x="345" y="116"/>
                  <a:pt x="354" y="134"/>
                  <a:pt x="365" y="141"/>
                </a:cubicBezTo>
                <a:cubicBezTo>
                  <a:pt x="388" y="155"/>
                  <a:pt x="388" y="155"/>
                  <a:pt x="388" y="155"/>
                </a:cubicBezTo>
                <a:cubicBezTo>
                  <a:pt x="399" y="162"/>
                  <a:pt x="402" y="176"/>
                  <a:pt x="393" y="187"/>
                </a:cubicBezTo>
                <a:cubicBezTo>
                  <a:pt x="376" y="207"/>
                  <a:pt x="376" y="207"/>
                  <a:pt x="376" y="207"/>
                </a:cubicBezTo>
                <a:cubicBezTo>
                  <a:pt x="367" y="217"/>
                  <a:pt x="364" y="236"/>
                  <a:pt x="369" y="249"/>
                </a:cubicBezTo>
                <a:cubicBezTo>
                  <a:pt x="379" y="274"/>
                  <a:pt x="379" y="274"/>
                  <a:pt x="379" y="274"/>
                </a:cubicBezTo>
                <a:cubicBezTo>
                  <a:pt x="384" y="286"/>
                  <a:pt x="378" y="299"/>
                  <a:pt x="364" y="302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326" y="312"/>
                  <a:pt x="312" y="326"/>
                  <a:pt x="309" y="339"/>
                </a:cubicBezTo>
                <a:lnTo>
                  <a:pt x="302" y="3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038726" y="3038475"/>
            <a:ext cx="466725" cy="466725"/>
            <a:chOff x="5038726" y="3038475"/>
            <a:chExt cx="466725" cy="466725"/>
          </a:xfrm>
          <a:solidFill>
            <a:schemeClr val="accent2"/>
          </a:solidFill>
        </p:grpSpPr>
        <p:sp>
          <p:nvSpPr>
            <p:cNvPr id="48" name="Freeform 399"/>
            <p:cNvSpPr/>
            <p:nvPr/>
          </p:nvSpPr>
          <p:spPr bwMode="auto">
            <a:xfrm>
              <a:off x="5165726" y="3038475"/>
              <a:ext cx="339725" cy="339725"/>
            </a:xfrm>
            <a:custGeom>
              <a:avLst/>
              <a:gdLst>
                <a:gd name="T0" fmla="*/ 3 w 107"/>
                <a:gd name="T1" fmla="*/ 16 h 107"/>
                <a:gd name="T2" fmla="*/ 3 w 107"/>
                <a:gd name="T3" fmla="*/ 3 h 107"/>
                <a:gd name="T4" fmla="*/ 16 w 107"/>
                <a:gd name="T5" fmla="*/ 3 h 107"/>
                <a:gd name="T6" fmla="*/ 104 w 107"/>
                <a:gd name="T7" fmla="*/ 92 h 107"/>
                <a:gd name="T8" fmla="*/ 104 w 107"/>
                <a:gd name="T9" fmla="*/ 104 h 107"/>
                <a:gd name="T10" fmla="*/ 92 w 107"/>
                <a:gd name="T11" fmla="*/ 104 h 107"/>
                <a:gd name="T12" fmla="*/ 3 w 107"/>
                <a:gd name="T13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07">
                  <a:moveTo>
                    <a:pt x="3" y="16"/>
                  </a:moveTo>
                  <a:cubicBezTo>
                    <a:pt x="0" y="12"/>
                    <a:pt x="0" y="7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7" y="95"/>
                    <a:pt x="107" y="101"/>
                    <a:pt x="104" y="104"/>
                  </a:cubicBezTo>
                  <a:cubicBezTo>
                    <a:pt x="100" y="107"/>
                    <a:pt x="95" y="107"/>
                    <a:pt x="92" y="104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00"/>
            <p:cNvSpPr/>
            <p:nvPr/>
          </p:nvSpPr>
          <p:spPr bwMode="auto">
            <a:xfrm>
              <a:off x="5073651" y="3127375"/>
              <a:ext cx="342900" cy="342900"/>
            </a:xfrm>
            <a:custGeom>
              <a:avLst/>
              <a:gdLst>
                <a:gd name="T0" fmla="*/ 92 w 108"/>
                <a:gd name="T1" fmla="*/ 104 h 108"/>
                <a:gd name="T2" fmla="*/ 4 w 108"/>
                <a:gd name="T3" fmla="*/ 16 h 108"/>
                <a:gd name="T4" fmla="*/ 4 w 108"/>
                <a:gd name="T5" fmla="*/ 4 h 108"/>
                <a:gd name="T6" fmla="*/ 16 w 108"/>
                <a:gd name="T7" fmla="*/ 4 h 108"/>
                <a:gd name="T8" fmla="*/ 104 w 108"/>
                <a:gd name="T9" fmla="*/ 92 h 108"/>
                <a:gd name="T10" fmla="*/ 104 w 108"/>
                <a:gd name="T11" fmla="*/ 104 h 108"/>
                <a:gd name="T12" fmla="*/ 92 w 108"/>
                <a:gd name="T13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8">
                  <a:moveTo>
                    <a:pt x="92" y="104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8" y="95"/>
                    <a:pt x="108" y="101"/>
                    <a:pt x="104" y="104"/>
                  </a:cubicBezTo>
                  <a:cubicBezTo>
                    <a:pt x="101" y="108"/>
                    <a:pt x="96" y="108"/>
                    <a:pt x="92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401"/>
            <p:cNvSpPr/>
            <p:nvPr/>
          </p:nvSpPr>
          <p:spPr bwMode="auto">
            <a:xfrm>
              <a:off x="5038726" y="3273425"/>
              <a:ext cx="234950" cy="231775"/>
            </a:xfrm>
            <a:custGeom>
              <a:avLst/>
              <a:gdLst>
                <a:gd name="T0" fmla="*/ 58 w 74"/>
                <a:gd name="T1" fmla="*/ 70 h 73"/>
                <a:gd name="T2" fmla="*/ 3 w 74"/>
                <a:gd name="T3" fmla="*/ 15 h 73"/>
                <a:gd name="T4" fmla="*/ 3 w 74"/>
                <a:gd name="T5" fmla="*/ 3 h 73"/>
                <a:gd name="T6" fmla="*/ 16 w 74"/>
                <a:gd name="T7" fmla="*/ 3 h 73"/>
                <a:gd name="T8" fmla="*/ 70 w 74"/>
                <a:gd name="T9" fmla="*/ 58 h 73"/>
                <a:gd name="T10" fmla="*/ 70 w 74"/>
                <a:gd name="T11" fmla="*/ 70 h 73"/>
                <a:gd name="T12" fmla="*/ 58 w 74"/>
                <a:gd name="T13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58" y="70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6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4" y="61"/>
                    <a:pt x="74" y="67"/>
                    <a:pt x="70" y="70"/>
                  </a:cubicBezTo>
                  <a:cubicBezTo>
                    <a:pt x="67" y="73"/>
                    <a:pt x="61" y="73"/>
                    <a:pt x="5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1" name="Freeform 402"/>
          <p:cNvSpPr>
            <a:spLocks noEditPoints="1"/>
          </p:cNvSpPr>
          <p:nvPr/>
        </p:nvSpPr>
        <p:spPr bwMode="auto">
          <a:xfrm>
            <a:off x="5600701" y="4959350"/>
            <a:ext cx="346075" cy="438150"/>
          </a:xfrm>
          <a:custGeom>
            <a:avLst/>
            <a:gdLst>
              <a:gd name="T0" fmla="*/ 158 w 218"/>
              <a:gd name="T1" fmla="*/ 46 h 276"/>
              <a:gd name="T2" fmla="*/ 38 w 218"/>
              <a:gd name="T3" fmla="*/ 46 h 276"/>
              <a:gd name="T4" fmla="*/ 38 w 218"/>
              <a:gd name="T5" fmla="*/ 62 h 276"/>
              <a:gd name="T6" fmla="*/ 158 w 218"/>
              <a:gd name="T7" fmla="*/ 62 h 276"/>
              <a:gd name="T8" fmla="*/ 158 w 218"/>
              <a:gd name="T9" fmla="*/ 46 h 276"/>
              <a:gd name="T10" fmla="*/ 194 w 218"/>
              <a:gd name="T11" fmla="*/ 24 h 276"/>
              <a:gd name="T12" fmla="*/ 194 w 218"/>
              <a:gd name="T13" fmla="*/ 0 h 276"/>
              <a:gd name="T14" fmla="*/ 0 w 218"/>
              <a:gd name="T15" fmla="*/ 0 h 276"/>
              <a:gd name="T16" fmla="*/ 0 w 218"/>
              <a:gd name="T17" fmla="*/ 252 h 276"/>
              <a:gd name="T18" fmla="*/ 24 w 218"/>
              <a:gd name="T19" fmla="*/ 252 h 276"/>
              <a:gd name="T20" fmla="*/ 24 w 218"/>
              <a:gd name="T21" fmla="*/ 276 h 276"/>
              <a:gd name="T22" fmla="*/ 218 w 218"/>
              <a:gd name="T23" fmla="*/ 276 h 276"/>
              <a:gd name="T24" fmla="*/ 218 w 218"/>
              <a:gd name="T25" fmla="*/ 24 h 276"/>
              <a:gd name="T26" fmla="*/ 194 w 218"/>
              <a:gd name="T27" fmla="*/ 24 h 276"/>
              <a:gd name="T28" fmla="*/ 14 w 218"/>
              <a:gd name="T29" fmla="*/ 238 h 276"/>
              <a:gd name="T30" fmla="*/ 14 w 218"/>
              <a:gd name="T31" fmla="*/ 14 h 276"/>
              <a:gd name="T32" fmla="*/ 180 w 218"/>
              <a:gd name="T33" fmla="*/ 14 h 276"/>
              <a:gd name="T34" fmla="*/ 180 w 218"/>
              <a:gd name="T35" fmla="*/ 180 h 276"/>
              <a:gd name="T36" fmla="*/ 124 w 218"/>
              <a:gd name="T37" fmla="*/ 180 h 276"/>
              <a:gd name="T38" fmla="*/ 124 w 218"/>
              <a:gd name="T39" fmla="*/ 238 h 276"/>
              <a:gd name="T40" fmla="*/ 14 w 218"/>
              <a:gd name="T41" fmla="*/ 238 h 276"/>
              <a:gd name="T42" fmla="*/ 204 w 218"/>
              <a:gd name="T43" fmla="*/ 262 h 276"/>
              <a:gd name="T44" fmla="*/ 38 w 218"/>
              <a:gd name="T45" fmla="*/ 262 h 276"/>
              <a:gd name="T46" fmla="*/ 38 w 218"/>
              <a:gd name="T47" fmla="*/ 252 h 276"/>
              <a:gd name="T48" fmla="*/ 130 w 218"/>
              <a:gd name="T49" fmla="*/ 252 h 276"/>
              <a:gd name="T50" fmla="*/ 194 w 218"/>
              <a:gd name="T51" fmla="*/ 188 h 276"/>
              <a:gd name="T52" fmla="*/ 194 w 218"/>
              <a:gd name="T53" fmla="*/ 38 h 276"/>
              <a:gd name="T54" fmla="*/ 204 w 218"/>
              <a:gd name="T55" fmla="*/ 38 h 276"/>
              <a:gd name="T56" fmla="*/ 204 w 218"/>
              <a:gd name="T57" fmla="*/ 262 h 276"/>
              <a:gd name="T58" fmla="*/ 158 w 218"/>
              <a:gd name="T59" fmla="*/ 80 h 276"/>
              <a:gd name="T60" fmla="*/ 38 w 218"/>
              <a:gd name="T61" fmla="*/ 80 h 276"/>
              <a:gd name="T62" fmla="*/ 38 w 218"/>
              <a:gd name="T63" fmla="*/ 96 h 276"/>
              <a:gd name="T64" fmla="*/ 158 w 218"/>
              <a:gd name="T65" fmla="*/ 96 h 276"/>
              <a:gd name="T66" fmla="*/ 158 w 218"/>
              <a:gd name="T67" fmla="*/ 80 h 276"/>
              <a:gd name="T68" fmla="*/ 158 w 218"/>
              <a:gd name="T69" fmla="*/ 114 h 276"/>
              <a:gd name="T70" fmla="*/ 38 w 218"/>
              <a:gd name="T71" fmla="*/ 114 h 276"/>
              <a:gd name="T72" fmla="*/ 38 w 218"/>
              <a:gd name="T73" fmla="*/ 130 h 276"/>
              <a:gd name="T74" fmla="*/ 158 w 218"/>
              <a:gd name="T75" fmla="*/ 130 h 276"/>
              <a:gd name="T76" fmla="*/ 158 w 218"/>
              <a:gd name="T77" fmla="*/ 114 h 276"/>
              <a:gd name="T78" fmla="*/ 38 w 218"/>
              <a:gd name="T79" fmla="*/ 164 h 276"/>
              <a:gd name="T80" fmla="*/ 98 w 218"/>
              <a:gd name="T81" fmla="*/ 164 h 276"/>
              <a:gd name="T82" fmla="*/ 98 w 218"/>
              <a:gd name="T83" fmla="*/ 148 h 276"/>
              <a:gd name="T84" fmla="*/ 38 w 218"/>
              <a:gd name="T85" fmla="*/ 148 h 276"/>
              <a:gd name="T86" fmla="*/ 38 w 218"/>
              <a:gd name="T87" fmla="*/ 16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8" h="276">
                <a:moveTo>
                  <a:pt x="158" y="46"/>
                </a:moveTo>
                <a:lnTo>
                  <a:pt x="38" y="46"/>
                </a:lnTo>
                <a:lnTo>
                  <a:pt x="38" y="62"/>
                </a:lnTo>
                <a:lnTo>
                  <a:pt x="158" y="62"/>
                </a:lnTo>
                <a:lnTo>
                  <a:pt x="158" y="46"/>
                </a:lnTo>
                <a:close/>
                <a:moveTo>
                  <a:pt x="194" y="24"/>
                </a:moveTo>
                <a:lnTo>
                  <a:pt x="194" y="0"/>
                </a:lnTo>
                <a:lnTo>
                  <a:pt x="0" y="0"/>
                </a:lnTo>
                <a:lnTo>
                  <a:pt x="0" y="252"/>
                </a:lnTo>
                <a:lnTo>
                  <a:pt x="24" y="252"/>
                </a:lnTo>
                <a:lnTo>
                  <a:pt x="24" y="276"/>
                </a:lnTo>
                <a:lnTo>
                  <a:pt x="218" y="276"/>
                </a:lnTo>
                <a:lnTo>
                  <a:pt x="218" y="24"/>
                </a:lnTo>
                <a:lnTo>
                  <a:pt x="194" y="24"/>
                </a:lnTo>
                <a:close/>
                <a:moveTo>
                  <a:pt x="14" y="238"/>
                </a:moveTo>
                <a:lnTo>
                  <a:pt x="14" y="14"/>
                </a:lnTo>
                <a:lnTo>
                  <a:pt x="180" y="14"/>
                </a:lnTo>
                <a:lnTo>
                  <a:pt x="180" y="180"/>
                </a:lnTo>
                <a:lnTo>
                  <a:pt x="124" y="180"/>
                </a:lnTo>
                <a:lnTo>
                  <a:pt x="124" y="238"/>
                </a:lnTo>
                <a:lnTo>
                  <a:pt x="14" y="238"/>
                </a:lnTo>
                <a:close/>
                <a:moveTo>
                  <a:pt x="204" y="262"/>
                </a:moveTo>
                <a:lnTo>
                  <a:pt x="38" y="262"/>
                </a:lnTo>
                <a:lnTo>
                  <a:pt x="38" y="252"/>
                </a:lnTo>
                <a:lnTo>
                  <a:pt x="130" y="252"/>
                </a:lnTo>
                <a:lnTo>
                  <a:pt x="194" y="188"/>
                </a:lnTo>
                <a:lnTo>
                  <a:pt x="194" y="38"/>
                </a:lnTo>
                <a:lnTo>
                  <a:pt x="204" y="38"/>
                </a:lnTo>
                <a:lnTo>
                  <a:pt x="204" y="262"/>
                </a:lnTo>
                <a:close/>
                <a:moveTo>
                  <a:pt x="158" y="80"/>
                </a:moveTo>
                <a:lnTo>
                  <a:pt x="38" y="80"/>
                </a:lnTo>
                <a:lnTo>
                  <a:pt x="38" y="96"/>
                </a:lnTo>
                <a:lnTo>
                  <a:pt x="158" y="96"/>
                </a:lnTo>
                <a:lnTo>
                  <a:pt x="158" y="80"/>
                </a:lnTo>
                <a:close/>
                <a:moveTo>
                  <a:pt x="158" y="114"/>
                </a:moveTo>
                <a:lnTo>
                  <a:pt x="38" y="114"/>
                </a:lnTo>
                <a:lnTo>
                  <a:pt x="38" y="130"/>
                </a:lnTo>
                <a:lnTo>
                  <a:pt x="158" y="130"/>
                </a:lnTo>
                <a:lnTo>
                  <a:pt x="158" y="114"/>
                </a:lnTo>
                <a:close/>
                <a:moveTo>
                  <a:pt x="38" y="164"/>
                </a:moveTo>
                <a:lnTo>
                  <a:pt x="98" y="164"/>
                </a:lnTo>
                <a:lnTo>
                  <a:pt x="98" y="148"/>
                </a:lnTo>
                <a:lnTo>
                  <a:pt x="38" y="148"/>
                </a:lnTo>
                <a:lnTo>
                  <a:pt x="38" y="1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Freeform 403"/>
          <p:cNvSpPr>
            <a:spLocks noEditPoints="1"/>
          </p:cNvSpPr>
          <p:nvPr/>
        </p:nvSpPr>
        <p:spPr bwMode="auto">
          <a:xfrm>
            <a:off x="5613401" y="2501900"/>
            <a:ext cx="403225" cy="504825"/>
          </a:xfrm>
          <a:custGeom>
            <a:avLst/>
            <a:gdLst>
              <a:gd name="T0" fmla="*/ 68 w 127"/>
              <a:gd name="T1" fmla="*/ 94 h 159"/>
              <a:gd name="T2" fmla="*/ 63 w 127"/>
              <a:gd name="T3" fmla="*/ 94 h 159"/>
              <a:gd name="T4" fmla="*/ 53 w 127"/>
              <a:gd name="T5" fmla="*/ 100 h 159"/>
              <a:gd name="T6" fmla="*/ 53 w 127"/>
              <a:gd name="T7" fmla="*/ 105 h 159"/>
              <a:gd name="T8" fmla="*/ 61 w 127"/>
              <a:gd name="T9" fmla="*/ 105 h 159"/>
              <a:gd name="T10" fmla="*/ 61 w 127"/>
              <a:gd name="T11" fmla="*/ 128 h 159"/>
              <a:gd name="T12" fmla="*/ 56 w 127"/>
              <a:gd name="T13" fmla="*/ 128 h 159"/>
              <a:gd name="T14" fmla="*/ 56 w 127"/>
              <a:gd name="T15" fmla="*/ 133 h 159"/>
              <a:gd name="T16" fmla="*/ 73 w 127"/>
              <a:gd name="T17" fmla="*/ 133 h 159"/>
              <a:gd name="T18" fmla="*/ 73 w 127"/>
              <a:gd name="T19" fmla="*/ 128 h 159"/>
              <a:gd name="T20" fmla="*/ 68 w 127"/>
              <a:gd name="T21" fmla="*/ 128 h 159"/>
              <a:gd name="T22" fmla="*/ 68 w 127"/>
              <a:gd name="T23" fmla="*/ 94 h 159"/>
              <a:gd name="T24" fmla="*/ 127 w 127"/>
              <a:gd name="T25" fmla="*/ 24 h 159"/>
              <a:gd name="T26" fmla="*/ 118 w 127"/>
              <a:gd name="T27" fmla="*/ 16 h 159"/>
              <a:gd name="T28" fmla="*/ 89 w 127"/>
              <a:gd name="T29" fmla="*/ 76 h 159"/>
              <a:gd name="T30" fmla="*/ 79 w 127"/>
              <a:gd name="T31" fmla="*/ 71 h 159"/>
              <a:gd name="T32" fmla="*/ 110 w 127"/>
              <a:gd name="T33" fmla="*/ 8 h 159"/>
              <a:gd name="T34" fmla="*/ 102 w 127"/>
              <a:gd name="T35" fmla="*/ 0 h 159"/>
              <a:gd name="T36" fmla="*/ 25 w 127"/>
              <a:gd name="T37" fmla="*/ 0 h 159"/>
              <a:gd name="T38" fmla="*/ 16 w 127"/>
              <a:gd name="T39" fmla="*/ 8 h 159"/>
              <a:gd name="T40" fmla="*/ 47 w 127"/>
              <a:gd name="T41" fmla="*/ 71 h 159"/>
              <a:gd name="T42" fmla="*/ 37 w 127"/>
              <a:gd name="T43" fmla="*/ 76 h 159"/>
              <a:gd name="T44" fmla="*/ 8 w 127"/>
              <a:gd name="T45" fmla="*/ 16 h 159"/>
              <a:gd name="T46" fmla="*/ 0 w 127"/>
              <a:gd name="T47" fmla="*/ 24 h 159"/>
              <a:gd name="T48" fmla="*/ 29 w 127"/>
              <a:gd name="T49" fmla="*/ 84 h 159"/>
              <a:gd name="T50" fmla="*/ 18 w 127"/>
              <a:gd name="T51" fmla="*/ 114 h 159"/>
              <a:gd name="T52" fmla="*/ 63 w 127"/>
              <a:gd name="T53" fmla="*/ 159 h 159"/>
              <a:gd name="T54" fmla="*/ 109 w 127"/>
              <a:gd name="T55" fmla="*/ 114 h 159"/>
              <a:gd name="T56" fmla="*/ 98 w 127"/>
              <a:gd name="T57" fmla="*/ 84 h 159"/>
              <a:gd name="T58" fmla="*/ 127 w 127"/>
              <a:gd name="T59" fmla="*/ 24 h 159"/>
              <a:gd name="T60" fmla="*/ 30 w 127"/>
              <a:gd name="T61" fmla="*/ 11 h 159"/>
              <a:gd name="T62" fmla="*/ 96 w 127"/>
              <a:gd name="T63" fmla="*/ 11 h 159"/>
              <a:gd name="T64" fmla="*/ 91 w 127"/>
              <a:gd name="T65" fmla="*/ 22 h 159"/>
              <a:gd name="T66" fmla="*/ 36 w 127"/>
              <a:gd name="T67" fmla="*/ 22 h 159"/>
              <a:gd name="T68" fmla="*/ 30 w 127"/>
              <a:gd name="T69" fmla="*/ 11 h 159"/>
              <a:gd name="T70" fmla="*/ 41 w 127"/>
              <a:gd name="T71" fmla="*/ 34 h 159"/>
              <a:gd name="T72" fmla="*/ 85 w 127"/>
              <a:gd name="T73" fmla="*/ 34 h 159"/>
              <a:gd name="T74" fmla="*/ 68 w 127"/>
              <a:gd name="T75" fmla="*/ 68 h 159"/>
              <a:gd name="T76" fmla="*/ 63 w 127"/>
              <a:gd name="T77" fmla="*/ 68 h 159"/>
              <a:gd name="T78" fmla="*/ 58 w 127"/>
              <a:gd name="T79" fmla="*/ 68 h 159"/>
              <a:gd name="T80" fmla="*/ 41 w 127"/>
              <a:gd name="T81" fmla="*/ 34 h 159"/>
              <a:gd name="T82" fmla="*/ 99 w 127"/>
              <a:gd name="T83" fmla="*/ 114 h 159"/>
              <a:gd name="T84" fmla="*/ 63 w 127"/>
              <a:gd name="T85" fmla="*/ 149 h 159"/>
              <a:gd name="T86" fmla="*/ 28 w 127"/>
              <a:gd name="T87" fmla="*/ 114 h 159"/>
              <a:gd name="T88" fmla="*/ 63 w 127"/>
              <a:gd name="T89" fmla="*/ 78 h 159"/>
              <a:gd name="T90" fmla="*/ 99 w 127"/>
              <a:gd name="T91" fmla="*/ 114 h 159"/>
              <a:gd name="T92" fmla="*/ 63 w 127"/>
              <a:gd name="T93" fmla="*/ 81 h 159"/>
              <a:gd name="T94" fmla="*/ 31 w 127"/>
              <a:gd name="T95" fmla="*/ 114 h 159"/>
              <a:gd name="T96" fmla="*/ 63 w 127"/>
              <a:gd name="T97" fmla="*/ 146 h 159"/>
              <a:gd name="T98" fmla="*/ 96 w 127"/>
              <a:gd name="T99" fmla="*/ 114 h 159"/>
              <a:gd name="T100" fmla="*/ 63 w 127"/>
              <a:gd name="T101" fmla="*/ 81 h 159"/>
              <a:gd name="T102" fmla="*/ 63 w 127"/>
              <a:gd name="T103" fmla="*/ 143 h 159"/>
              <a:gd name="T104" fmla="*/ 34 w 127"/>
              <a:gd name="T105" fmla="*/ 114 h 159"/>
              <a:gd name="T106" fmla="*/ 63 w 127"/>
              <a:gd name="T107" fmla="*/ 84 h 159"/>
              <a:gd name="T108" fmla="*/ 92 w 127"/>
              <a:gd name="T109" fmla="*/ 114 h 159"/>
              <a:gd name="T110" fmla="*/ 63 w 127"/>
              <a:gd name="T111" fmla="*/ 14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7" h="159">
                <a:moveTo>
                  <a:pt x="68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4"/>
                  <a:pt x="61" y="100"/>
                  <a:pt x="53" y="100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68" y="128"/>
                  <a:pt x="68" y="128"/>
                  <a:pt x="68" y="128"/>
                </a:cubicBezTo>
                <a:lnTo>
                  <a:pt x="68" y="94"/>
                </a:lnTo>
                <a:close/>
                <a:moveTo>
                  <a:pt x="127" y="24"/>
                </a:moveTo>
                <a:cubicBezTo>
                  <a:pt x="118" y="16"/>
                  <a:pt x="118" y="16"/>
                  <a:pt x="118" y="16"/>
                </a:cubicBezTo>
                <a:cubicBezTo>
                  <a:pt x="89" y="76"/>
                  <a:pt x="89" y="76"/>
                  <a:pt x="89" y="76"/>
                </a:cubicBezTo>
                <a:cubicBezTo>
                  <a:pt x="86" y="74"/>
                  <a:pt x="83" y="72"/>
                  <a:pt x="79" y="71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102" y="0"/>
                  <a:pt x="10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8"/>
                  <a:pt x="16" y="8"/>
                  <a:pt x="16" y="8"/>
                </a:cubicBezTo>
                <a:cubicBezTo>
                  <a:pt x="47" y="71"/>
                  <a:pt x="47" y="71"/>
                  <a:pt x="47" y="71"/>
                </a:cubicBezTo>
                <a:cubicBezTo>
                  <a:pt x="44" y="72"/>
                  <a:pt x="40" y="74"/>
                  <a:pt x="37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29" y="84"/>
                  <a:pt x="29" y="84"/>
                  <a:pt x="29" y="84"/>
                </a:cubicBezTo>
                <a:cubicBezTo>
                  <a:pt x="22" y="92"/>
                  <a:pt x="18" y="102"/>
                  <a:pt x="18" y="114"/>
                </a:cubicBezTo>
                <a:cubicBezTo>
                  <a:pt x="18" y="139"/>
                  <a:pt x="38" y="159"/>
                  <a:pt x="63" y="159"/>
                </a:cubicBezTo>
                <a:cubicBezTo>
                  <a:pt x="88" y="159"/>
                  <a:pt x="109" y="139"/>
                  <a:pt x="109" y="114"/>
                </a:cubicBezTo>
                <a:cubicBezTo>
                  <a:pt x="109" y="102"/>
                  <a:pt x="104" y="92"/>
                  <a:pt x="98" y="84"/>
                </a:cubicBezTo>
                <a:lnTo>
                  <a:pt x="127" y="24"/>
                </a:lnTo>
                <a:close/>
                <a:moveTo>
                  <a:pt x="30" y="11"/>
                </a:moveTo>
                <a:cubicBezTo>
                  <a:pt x="96" y="11"/>
                  <a:pt x="96" y="11"/>
                  <a:pt x="96" y="11"/>
                </a:cubicBezTo>
                <a:cubicBezTo>
                  <a:pt x="91" y="22"/>
                  <a:pt x="91" y="22"/>
                  <a:pt x="91" y="22"/>
                </a:cubicBezTo>
                <a:cubicBezTo>
                  <a:pt x="36" y="22"/>
                  <a:pt x="36" y="22"/>
                  <a:pt x="36" y="22"/>
                </a:cubicBezTo>
                <a:lnTo>
                  <a:pt x="30" y="11"/>
                </a:lnTo>
                <a:close/>
                <a:moveTo>
                  <a:pt x="41" y="34"/>
                </a:moveTo>
                <a:cubicBezTo>
                  <a:pt x="85" y="34"/>
                  <a:pt x="85" y="34"/>
                  <a:pt x="85" y="34"/>
                </a:cubicBezTo>
                <a:cubicBezTo>
                  <a:pt x="68" y="68"/>
                  <a:pt x="68" y="68"/>
                  <a:pt x="68" y="68"/>
                </a:cubicBezTo>
                <a:cubicBezTo>
                  <a:pt x="67" y="68"/>
                  <a:pt x="65" y="68"/>
                  <a:pt x="63" y="68"/>
                </a:cubicBezTo>
                <a:cubicBezTo>
                  <a:pt x="62" y="68"/>
                  <a:pt x="60" y="68"/>
                  <a:pt x="58" y="68"/>
                </a:cubicBezTo>
                <a:lnTo>
                  <a:pt x="41" y="34"/>
                </a:lnTo>
                <a:close/>
                <a:moveTo>
                  <a:pt x="99" y="114"/>
                </a:moveTo>
                <a:cubicBezTo>
                  <a:pt x="99" y="133"/>
                  <a:pt x="83" y="149"/>
                  <a:pt x="63" y="149"/>
                </a:cubicBezTo>
                <a:cubicBezTo>
                  <a:pt x="44" y="149"/>
                  <a:pt x="28" y="133"/>
                  <a:pt x="28" y="114"/>
                </a:cubicBezTo>
                <a:cubicBezTo>
                  <a:pt x="28" y="94"/>
                  <a:pt x="44" y="78"/>
                  <a:pt x="63" y="78"/>
                </a:cubicBezTo>
                <a:cubicBezTo>
                  <a:pt x="83" y="78"/>
                  <a:pt x="99" y="94"/>
                  <a:pt x="99" y="114"/>
                </a:cubicBezTo>
                <a:close/>
                <a:moveTo>
                  <a:pt x="63" y="81"/>
                </a:moveTo>
                <a:cubicBezTo>
                  <a:pt x="45" y="81"/>
                  <a:pt x="31" y="96"/>
                  <a:pt x="31" y="114"/>
                </a:cubicBezTo>
                <a:cubicBezTo>
                  <a:pt x="31" y="132"/>
                  <a:pt x="45" y="146"/>
                  <a:pt x="63" y="146"/>
                </a:cubicBezTo>
                <a:cubicBezTo>
                  <a:pt x="81" y="146"/>
                  <a:pt x="96" y="132"/>
                  <a:pt x="96" y="114"/>
                </a:cubicBezTo>
                <a:cubicBezTo>
                  <a:pt x="96" y="96"/>
                  <a:pt x="81" y="81"/>
                  <a:pt x="63" y="81"/>
                </a:cubicBezTo>
                <a:close/>
                <a:moveTo>
                  <a:pt x="63" y="143"/>
                </a:moveTo>
                <a:cubicBezTo>
                  <a:pt x="47" y="143"/>
                  <a:pt x="34" y="130"/>
                  <a:pt x="34" y="114"/>
                </a:cubicBezTo>
                <a:cubicBezTo>
                  <a:pt x="34" y="97"/>
                  <a:pt x="47" y="84"/>
                  <a:pt x="63" y="84"/>
                </a:cubicBezTo>
                <a:cubicBezTo>
                  <a:pt x="79" y="84"/>
                  <a:pt x="92" y="97"/>
                  <a:pt x="92" y="114"/>
                </a:cubicBezTo>
                <a:cubicBezTo>
                  <a:pt x="92" y="130"/>
                  <a:pt x="79" y="143"/>
                  <a:pt x="63" y="1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404"/>
          <p:cNvSpPr>
            <a:spLocks noEditPoints="1"/>
          </p:cNvSpPr>
          <p:nvPr/>
        </p:nvSpPr>
        <p:spPr bwMode="auto">
          <a:xfrm>
            <a:off x="3140076" y="4946650"/>
            <a:ext cx="419100" cy="415925"/>
          </a:xfrm>
          <a:custGeom>
            <a:avLst/>
            <a:gdLst>
              <a:gd name="T0" fmla="*/ 65 w 132"/>
              <a:gd name="T1" fmla="*/ 91 h 131"/>
              <a:gd name="T2" fmla="*/ 68 w 132"/>
              <a:gd name="T3" fmla="*/ 91 h 131"/>
              <a:gd name="T4" fmla="*/ 77 w 132"/>
              <a:gd name="T5" fmla="*/ 85 h 131"/>
              <a:gd name="T6" fmla="*/ 56 w 132"/>
              <a:gd name="T7" fmla="*/ 85 h 131"/>
              <a:gd name="T8" fmla="*/ 65 w 132"/>
              <a:gd name="T9" fmla="*/ 91 h 131"/>
              <a:gd name="T10" fmla="*/ 47 w 132"/>
              <a:gd name="T11" fmla="*/ 78 h 131"/>
              <a:gd name="T12" fmla="*/ 86 w 132"/>
              <a:gd name="T13" fmla="*/ 78 h 131"/>
              <a:gd name="T14" fmla="*/ 95 w 132"/>
              <a:gd name="T15" fmla="*/ 72 h 131"/>
              <a:gd name="T16" fmla="*/ 38 w 132"/>
              <a:gd name="T17" fmla="*/ 72 h 131"/>
              <a:gd name="T18" fmla="*/ 47 w 132"/>
              <a:gd name="T19" fmla="*/ 78 h 131"/>
              <a:gd name="T20" fmla="*/ 27 w 132"/>
              <a:gd name="T21" fmla="*/ 65 h 131"/>
              <a:gd name="T22" fmla="*/ 28 w 132"/>
              <a:gd name="T23" fmla="*/ 66 h 131"/>
              <a:gd name="T24" fmla="*/ 104 w 132"/>
              <a:gd name="T25" fmla="*/ 66 h 131"/>
              <a:gd name="T26" fmla="*/ 106 w 132"/>
              <a:gd name="T27" fmla="*/ 65 h 131"/>
              <a:gd name="T28" fmla="*/ 106 w 132"/>
              <a:gd name="T29" fmla="*/ 60 h 131"/>
              <a:gd name="T30" fmla="*/ 27 w 132"/>
              <a:gd name="T31" fmla="*/ 60 h 131"/>
              <a:gd name="T32" fmla="*/ 27 w 132"/>
              <a:gd name="T33" fmla="*/ 65 h 131"/>
              <a:gd name="T34" fmla="*/ 129 w 132"/>
              <a:gd name="T35" fmla="*/ 41 h 131"/>
              <a:gd name="T36" fmla="*/ 71 w 132"/>
              <a:gd name="T37" fmla="*/ 2 h 131"/>
              <a:gd name="T38" fmla="*/ 62 w 132"/>
              <a:gd name="T39" fmla="*/ 2 h 131"/>
              <a:gd name="T40" fmla="*/ 4 w 132"/>
              <a:gd name="T41" fmla="*/ 41 h 131"/>
              <a:gd name="T42" fmla="*/ 0 w 132"/>
              <a:gd name="T43" fmla="*/ 48 h 131"/>
              <a:gd name="T44" fmla="*/ 0 w 132"/>
              <a:gd name="T45" fmla="*/ 123 h 131"/>
              <a:gd name="T46" fmla="*/ 9 w 132"/>
              <a:gd name="T47" fmla="*/ 131 h 131"/>
              <a:gd name="T48" fmla="*/ 124 w 132"/>
              <a:gd name="T49" fmla="*/ 131 h 131"/>
              <a:gd name="T50" fmla="*/ 132 w 132"/>
              <a:gd name="T51" fmla="*/ 123 h 131"/>
              <a:gd name="T52" fmla="*/ 132 w 132"/>
              <a:gd name="T53" fmla="*/ 48 h 131"/>
              <a:gd name="T54" fmla="*/ 129 w 132"/>
              <a:gd name="T55" fmla="*/ 41 h 131"/>
              <a:gd name="T56" fmla="*/ 124 w 132"/>
              <a:gd name="T57" fmla="*/ 60 h 131"/>
              <a:gd name="T58" fmla="*/ 66 w 132"/>
              <a:gd name="T59" fmla="*/ 99 h 131"/>
              <a:gd name="T60" fmla="*/ 9 w 132"/>
              <a:gd name="T61" fmla="*/ 60 h 131"/>
              <a:gd name="T62" fmla="*/ 9 w 132"/>
              <a:gd name="T63" fmla="*/ 52 h 131"/>
              <a:gd name="T64" fmla="*/ 13 w 132"/>
              <a:gd name="T65" fmla="*/ 48 h 131"/>
              <a:gd name="T66" fmla="*/ 120 w 132"/>
              <a:gd name="T67" fmla="*/ 48 h 131"/>
              <a:gd name="T68" fmla="*/ 124 w 132"/>
              <a:gd name="T69" fmla="*/ 52 h 131"/>
              <a:gd name="T70" fmla="*/ 124 w 132"/>
              <a:gd name="T7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" h="131">
                <a:moveTo>
                  <a:pt x="65" y="91"/>
                </a:moveTo>
                <a:cubicBezTo>
                  <a:pt x="68" y="91"/>
                  <a:pt x="68" y="91"/>
                  <a:pt x="68" y="91"/>
                </a:cubicBezTo>
                <a:cubicBezTo>
                  <a:pt x="77" y="85"/>
                  <a:pt x="77" y="85"/>
                  <a:pt x="77" y="85"/>
                </a:cubicBezTo>
                <a:cubicBezTo>
                  <a:pt x="56" y="85"/>
                  <a:pt x="56" y="85"/>
                  <a:pt x="56" y="85"/>
                </a:cubicBezTo>
                <a:lnTo>
                  <a:pt x="65" y="91"/>
                </a:lnTo>
                <a:close/>
                <a:moveTo>
                  <a:pt x="47" y="78"/>
                </a:moveTo>
                <a:cubicBezTo>
                  <a:pt x="86" y="78"/>
                  <a:pt x="86" y="78"/>
                  <a:pt x="86" y="78"/>
                </a:cubicBezTo>
                <a:cubicBezTo>
                  <a:pt x="95" y="72"/>
                  <a:pt x="95" y="72"/>
                  <a:pt x="95" y="72"/>
                </a:cubicBezTo>
                <a:cubicBezTo>
                  <a:pt x="38" y="72"/>
                  <a:pt x="38" y="72"/>
                  <a:pt x="38" y="72"/>
                </a:cubicBezTo>
                <a:lnTo>
                  <a:pt x="47" y="78"/>
                </a:lnTo>
                <a:close/>
                <a:moveTo>
                  <a:pt x="27" y="65"/>
                </a:moveTo>
                <a:cubicBezTo>
                  <a:pt x="28" y="66"/>
                  <a:pt x="28" y="66"/>
                  <a:pt x="28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27" y="60"/>
                  <a:pt x="27" y="60"/>
                  <a:pt x="27" y="60"/>
                </a:cubicBezTo>
                <a:lnTo>
                  <a:pt x="27" y="65"/>
                </a:lnTo>
                <a:close/>
                <a:moveTo>
                  <a:pt x="129" y="41"/>
                </a:moveTo>
                <a:cubicBezTo>
                  <a:pt x="71" y="2"/>
                  <a:pt x="71" y="2"/>
                  <a:pt x="71" y="2"/>
                </a:cubicBezTo>
                <a:cubicBezTo>
                  <a:pt x="68" y="0"/>
                  <a:pt x="65" y="0"/>
                  <a:pt x="62" y="2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3"/>
                  <a:pt x="0" y="45"/>
                  <a:pt x="0" y="48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7"/>
                  <a:pt x="4" y="131"/>
                  <a:pt x="9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9" y="131"/>
                  <a:pt x="132" y="127"/>
                  <a:pt x="132" y="123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5"/>
                  <a:pt x="131" y="43"/>
                  <a:pt x="129" y="41"/>
                </a:cubicBezTo>
                <a:close/>
                <a:moveTo>
                  <a:pt x="124" y="60"/>
                </a:moveTo>
                <a:cubicBezTo>
                  <a:pt x="66" y="99"/>
                  <a:pt x="66" y="99"/>
                  <a:pt x="66" y="99"/>
                </a:cubicBezTo>
                <a:cubicBezTo>
                  <a:pt x="9" y="60"/>
                  <a:pt x="9" y="60"/>
                  <a:pt x="9" y="60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0"/>
                  <a:pt x="11" y="48"/>
                  <a:pt x="13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2" y="48"/>
                  <a:pt x="124" y="50"/>
                  <a:pt x="124" y="52"/>
                </a:cubicBezTo>
                <a:lnTo>
                  <a:pt x="124" y="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405"/>
          <p:cNvSpPr>
            <a:spLocks noEditPoints="1"/>
          </p:cNvSpPr>
          <p:nvPr/>
        </p:nvSpPr>
        <p:spPr bwMode="auto">
          <a:xfrm>
            <a:off x="3117851" y="2549525"/>
            <a:ext cx="469900" cy="396875"/>
          </a:xfrm>
          <a:custGeom>
            <a:avLst/>
            <a:gdLst>
              <a:gd name="T0" fmla="*/ 52 w 148"/>
              <a:gd name="T1" fmla="*/ 81 h 125"/>
              <a:gd name="T2" fmla="*/ 52 w 148"/>
              <a:gd name="T3" fmla="*/ 125 h 125"/>
              <a:gd name="T4" fmla="*/ 85 w 148"/>
              <a:gd name="T5" fmla="*/ 125 h 125"/>
              <a:gd name="T6" fmla="*/ 85 w 148"/>
              <a:gd name="T7" fmla="*/ 86 h 125"/>
              <a:gd name="T8" fmla="*/ 71 w 148"/>
              <a:gd name="T9" fmla="*/ 100 h 125"/>
              <a:gd name="T10" fmla="*/ 52 w 148"/>
              <a:gd name="T11" fmla="*/ 81 h 125"/>
              <a:gd name="T12" fmla="*/ 6 w 148"/>
              <a:gd name="T13" fmla="*/ 120 h 125"/>
              <a:gd name="T14" fmla="*/ 12 w 148"/>
              <a:gd name="T15" fmla="*/ 125 h 125"/>
              <a:gd name="T16" fmla="*/ 39 w 148"/>
              <a:gd name="T17" fmla="*/ 125 h 125"/>
              <a:gd name="T18" fmla="*/ 39 w 148"/>
              <a:gd name="T19" fmla="*/ 68 h 125"/>
              <a:gd name="T20" fmla="*/ 6 w 148"/>
              <a:gd name="T21" fmla="*/ 101 h 125"/>
              <a:gd name="T22" fmla="*/ 6 w 148"/>
              <a:gd name="T23" fmla="*/ 120 h 125"/>
              <a:gd name="T24" fmla="*/ 118 w 148"/>
              <a:gd name="T25" fmla="*/ 2 h 125"/>
              <a:gd name="T26" fmla="*/ 113 w 148"/>
              <a:gd name="T27" fmla="*/ 9 h 125"/>
              <a:gd name="T28" fmla="*/ 119 w 148"/>
              <a:gd name="T29" fmla="*/ 14 h 125"/>
              <a:gd name="T30" fmla="*/ 126 w 148"/>
              <a:gd name="T31" fmla="*/ 14 h 125"/>
              <a:gd name="T32" fmla="*/ 71 w 148"/>
              <a:gd name="T33" fmla="*/ 68 h 125"/>
              <a:gd name="T34" fmla="*/ 39 w 148"/>
              <a:gd name="T35" fmla="*/ 36 h 125"/>
              <a:gd name="T36" fmla="*/ 2 w 148"/>
              <a:gd name="T37" fmla="*/ 73 h 125"/>
              <a:gd name="T38" fmla="*/ 2 w 148"/>
              <a:gd name="T39" fmla="*/ 82 h 125"/>
              <a:gd name="T40" fmla="*/ 10 w 148"/>
              <a:gd name="T41" fmla="*/ 82 h 125"/>
              <a:gd name="T42" fmla="*/ 39 w 148"/>
              <a:gd name="T43" fmla="*/ 53 h 125"/>
              <a:gd name="T44" fmla="*/ 71 w 148"/>
              <a:gd name="T45" fmla="*/ 85 h 125"/>
              <a:gd name="T46" fmla="*/ 134 w 148"/>
              <a:gd name="T47" fmla="*/ 22 h 125"/>
              <a:gd name="T48" fmla="*/ 133 w 148"/>
              <a:gd name="T49" fmla="*/ 28 h 125"/>
              <a:gd name="T50" fmla="*/ 139 w 148"/>
              <a:gd name="T51" fmla="*/ 35 h 125"/>
              <a:gd name="T52" fmla="*/ 139 w 148"/>
              <a:gd name="T53" fmla="*/ 35 h 125"/>
              <a:gd name="T54" fmla="*/ 145 w 148"/>
              <a:gd name="T55" fmla="*/ 29 h 125"/>
              <a:gd name="T56" fmla="*/ 148 w 148"/>
              <a:gd name="T57" fmla="*/ 0 h 125"/>
              <a:gd name="T58" fmla="*/ 118 w 148"/>
              <a:gd name="T59" fmla="*/ 2 h 125"/>
              <a:gd name="T60" fmla="*/ 98 w 148"/>
              <a:gd name="T61" fmla="*/ 73 h 125"/>
              <a:gd name="T62" fmla="*/ 98 w 148"/>
              <a:gd name="T63" fmla="*/ 125 h 125"/>
              <a:gd name="T64" fmla="*/ 126 w 148"/>
              <a:gd name="T65" fmla="*/ 125 h 125"/>
              <a:gd name="T66" fmla="*/ 131 w 148"/>
              <a:gd name="T67" fmla="*/ 120 h 125"/>
              <a:gd name="T68" fmla="*/ 131 w 148"/>
              <a:gd name="T69" fmla="*/ 40 h 125"/>
              <a:gd name="T70" fmla="*/ 103 w 148"/>
              <a:gd name="T71" fmla="*/ 68 h 125"/>
              <a:gd name="T72" fmla="*/ 98 w 148"/>
              <a:gd name="T73" fmla="*/ 7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8" h="125"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2"/>
                </a:cubicBezTo>
                <a:cubicBezTo>
                  <a:pt x="4" y="84"/>
                  <a:pt x="8" y="84"/>
                  <a:pt x="10" y="82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6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93" y="51270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>
                <a:ea typeface="宋体" panose="02010600030101010101" pitchFamily="2" charset="-122"/>
              </a:rPr>
              <a:t>需求分析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3</a:t>
            </a:fld>
            <a:endParaRPr 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8341130" y="2108990"/>
            <a:ext cx="180975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621896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341130" y="5821455"/>
            <a:ext cx="180975" cy="0"/>
          </a:xfrm>
          <a:prstGeom prst="line">
            <a:avLst/>
          </a:prstGeom>
          <a:noFill/>
          <a:ln w="25400" cap="rnd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1074" y="3327965"/>
            <a:ext cx="2233930" cy="1410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想做却缺少想法？</a:t>
            </a:r>
            <a:endParaRPr lang="en-US" altLang="zh-CN" sz="11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ts val="22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有想法却缺少指导？</a:t>
            </a:r>
            <a:endParaRPr lang="en-US" altLang="zh-CN" sz="11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ts val="2200"/>
              </a:lnSpc>
            </a:pPr>
            <a:endParaRPr lang="en-US" sz="1100" b="1" dirty="0">
              <a:solidFill>
                <a:schemeClr val="bg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ts val="2200"/>
              </a:lnSpc>
            </a:pPr>
            <a:r>
              <a:rPr lang="en-US" sz="1600" b="1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我们需要一个创与造的平台</a:t>
            </a:r>
            <a:endParaRPr lang="en-US" sz="1600" b="1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78765" y="1691640"/>
            <a:ext cx="2146300" cy="4674870"/>
            <a:chOff x="679" y="2664"/>
            <a:chExt cx="3140" cy="5441"/>
          </a:xfrm>
        </p:grpSpPr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979" y="3321"/>
              <a:ext cx="285" cy="0"/>
            </a:xfrm>
            <a:prstGeom prst="line">
              <a:avLst/>
            </a:prstGeom>
            <a:noFill/>
            <a:ln w="25400" cap="rnd">
              <a:solidFill>
                <a:schemeClr val="accent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58" name="图片 57" descr="图片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" y="2664"/>
              <a:ext cx="3140" cy="256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59" name="图片 58" descr="图片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" y="5145"/>
              <a:ext cx="3100" cy="296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pic>
        <p:nvPicPr>
          <p:cNvPr id="61" name="图片 60" descr="图片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35115" y="2012950"/>
            <a:ext cx="2396490" cy="723265"/>
          </a:xfrm>
          <a:prstGeom prst="rect">
            <a:avLst/>
          </a:prstGeom>
          <a:ln w="12700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</p:spPr>
      </p:pic>
      <p:pic>
        <p:nvPicPr>
          <p:cNvPr id="62" name="图片 61" descr="图片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35115" y="4613910"/>
            <a:ext cx="2194560" cy="1866900"/>
          </a:xfrm>
          <a:prstGeom prst="rect">
            <a:avLst/>
          </a:prstGeom>
          <a:ln w="12700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498103"/>
            <a:ext cx="7921625" cy="593682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需求分析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reeform 118"/>
          <p:cNvSpPr>
            <a:spLocks noEditPoints="1"/>
          </p:cNvSpPr>
          <p:nvPr/>
        </p:nvSpPr>
        <p:spPr bwMode="auto">
          <a:xfrm>
            <a:off x="3149601" y="4248150"/>
            <a:ext cx="346075" cy="828675"/>
          </a:xfrm>
          <a:custGeom>
            <a:avLst/>
            <a:gdLst>
              <a:gd name="T0" fmla="*/ 37 w 109"/>
              <a:gd name="T1" fmla="*/ 34 h 261"/>
              <a:gd name="T2" fmla="*/ 40 w 109"/>
              <a:gd name="T3" fmla="*/ 36 h 261"/>
              <a:gd name="T4" fmla="*/ 41 w 109"/>
              <a:gd name="T5" fmla="*/ 37 h 261"/>
              <a:gd name="T6" fmla="*/ 44 w 109"/>
              <a:gd name="T7" fmla="*/ 39 h 261"/>
              <a:gd name="T8" fmla="*/ 44 w 109"/>
              <a:gd name="T9" fmla="*/ 39 h 261"/>
              <a:gd name="T10" fmla="*/ 54 w 109"/>
              <a:gd name="T11" fmla="*/ 42 h 261"/>
              <a:gd name="T12" fmla="*/ 64 w 109"/>
              <a:gd name="T13" fmla="*/ 39 h 261"/>
              <a:gd name="T14" fmla="*/ 69 w 109"/>
              <a:gd name="T15" fmla="*/ 36 h 261"/>
              <a:gd name="T16" fmla="*/ 69 w 109"/>
              <a:gd name="T17" fmla="*/ 36 h 261"/>
              <a:gd name="T18" fmla="*/ 75 w 109"/>
              <a:gd name="T19" fmla="*/ 20 h 261"/>
              <a:gd name="T20" fmla="*/ 75 w 109"/>
              <a:gd name="T21" fmla="*/ 19 h 261"/>
              <a:gd name="T22" fmla="*/ 66 w 109"/>
              <a:gd name="T23" fmla="*/ 3 h 261"/>
              <a:gd name="T24" fmla="*/ 65 w 109"/>
              <a:gd name="T25" fmla="*/ 3 h 261"/>
              <a:gd name="T26" fmla="*/ 64 w 109"/>
              <a:gd name="T27" fmla="*/ 3 h 261"/>
              <a:gd name="T28" fmla="*/ 58 w 109"/>
              <a:gd name="T29" fmla="*/ 0 h 261"/>
              <a:gd name="T30" fmla="*/ 57 w 109"/>
              <a:gd name="T31" fmla="*/ 0 h 261"/>
              <a:gd name="T32" fmla="*/ 54 w 109"/>
              <a:gd name="T33" fmla="*/ 0 h 261"/>
              <a:gd name="T34" fmla="*/ 42 w 109"/>
              <a:gd name="T35" fmla="*/ 4 h 261"/>
              <a:gd name="T36" fmla="*/ 42 w 109"/>
              <a:gd name="T37" fmla="*/ 5 h 261"/>
              <a:gd name="T38" fmla="*/ 41 w 109"/>
              <a:gd name="T39" fmla="*/ 5 h 261"/>
              <a:gd name="T40" fmla="*/ 41 w 109"/>
              <a:gd name="T41" fmla="*/ 5 h 261"/>
              <a:gd name="T42" fmla="*/ 40 w 109"/>
              <a:gd name="T43" fmla="*/ 5 h 261"/>
              <a:gd name="T44" fmla="*/ 40 w 109"/>
              <a:gd name="T45" fmla="*/ 6 h 261"/>
              <a:gd name="T46" fmla="*/ 38 w 109"/>
              <a:gd name="T47" fmla="*/ 8 h 261"/>
              <a:gd name="T48" fmla="*/ 37 w 109"/>
              <a:gd name="T49" fmla="*/ 9 h 261"/>
              <a:gd name="T50" fmla="*/ 37 w 109"/>
              <a:gd name="T51" fmla="*/ 10 h 261"/>
              <a:gd name="T52" fmla="*/ 36 w 109"/>
              <a:gd name="T53" fmla="*/ 12 h 261"/>
              <a:gd name="T54" fmla="*/ 36 w 109"/>
              <a:gd name="T55" fmla="*/ 12 h 261"/>
              <a:gd name="T56" fmla="*/ 35 w 109"/>
              <a:gd name="T57" fmla="*/ 13 h 261"/>
              <a:gd name="T58" fmla="*/ 35 w 109"/>
              <a:gd name="T59" fmla="*/ 13 h 261"/>
              <a:gd name="T60" fmla="*/ 35 w 109"/>
              <a:gd name="T61" fmla="*/ 14 h 261"/>
              <a:gd name="T62" fmla="*/ 33 w 109"/>
              <a:gd name="T63" fmla="*/ 19 h 261"/>
              <a:gd name="T64" fmla="*/ 37 w 109"/>
              <a:gd name="T65" fmla="*/ 33 h 261"/>
              <a:gd name="T66" fmla="*/ 37 w 109"/>
              <a:gd name="T67" fmla="*/ 34 h 261"/>
              <a:gd name="T68" fmla="*/ 98 w 109"/>
              <a:gd name="T69" fmla="*/ 70 h 261"/>
              <a:gd name="T70" fmla="*/ 74 w 109"/>
              <a:gd name="T71" fmla="*/ 46 h 261"/>
              <a:gd name="T72" fmla="*/ 35 w 109"/>
              <a:gd name="T73" fmla="*/ 46 h 261"/>
              <a:gd name="T74" fmla="*/ 10 w 109"/>
              <a:gd name="T75" fmla="*/ 70 h 261"/>
              <a:gd name="T76" fmla="*/ 0 w 109"/>
              <a:gd name="T77" fmla="*/ 138 h 261"/>
              <a:gd name="T78" fmla="*/ 12 w 109"/>
              <a:gd name="T79" fmla="*/ 146 h 261"/>
              <a:gd name="T80" fmla="*/ 17 w 109"/>
              <a:gd name="T81" fmla="*/ 135 h 261"/>
              <a:gd name="T82" fmla="*/ 25 w 109"/>
              <a:gd name="T83" fmla="*/ 80 h 261"/>
              <a:gd name="T84" fmla="*/ 26 w 109"/>
              <a:gd name="T85" fmla="*/ 80 h 261"/>
              <a:gd name="T86" fmla="*/ 26 w 109"/>
              <a:gd name="T87" fmla="*/ 146 h 261"/>
              <a:gd name="T88" fmla="*/ 26 w 109"/>
              <a:gd name="T89" fmla="*/ 146 h 261"/>
              <a:gd name="T90" fmla="*/ 26 w 109"/>
              <a:gd name="T91" fmla="*/ 167 h 261"/>
              <a:gd name="T92" fmla="*/ 26 w 109"/>
              <a:gd name="T93" fmla="*/ 243 h 261"/>
              <a:gd name="T94" fmla="*/ 26 w 109"/>
              <a:gd name="T95" fmla="*/ 243 h 261"/>
              <a:gd name="T96" fmla="*/ 26 w 109"/>
              <a:gd name="T97" fmla="*/ 244 h 261"/>
              <a:gd name="T98" fmla="*/ 26 w 109"/>
              <a:gd name="T99" fmla="*/ 244 h 261"/>
              <a:gd name="T100" fmla="*/ 49 w 109"/>
              <a:gd name="T101" fmla="*/ 244 h 261"/>
              <a:gd name="T102" fmla="*/ 50 w 109"/>
              <a:gd name="T103" fmla="*/ 146 h 261"/>
              <a:gd name="T104" fmla="*/ 59 w 109"/>
              <a:gd name="T105" fmla="*/ 146 h 261"/>
              <a:gd name="T106" fmla="*/ 59 w 109"/>
              <a:gd name="T107" fmla="*/ 243 h 261"/>
              <a:gd name="T108" fmla="*/ 83 w 109"/>
              <a:gd name="T109" fmla="*/ 244 h 261"/>
              <a:gd name="T110" fmla="*/ 83 w 109"/>
              <a:gd name="T111" fmla="*/ 80 h 261"/>
              <a:gd name="T112" fmla="*/ 83 w 109"/>
              <a:gd name="T113" fmla="*/ 80 h 261"/>
              <a:gd name="T114" fmla="*/ 92 w 109"/>
              <a:gd name="T115" fmla="*/ 135 h 261"/>
              <a:gd name="T116" fmla="*/ 96 w 109"/>
              <a:gd name="T117" fmla="*/ 146 h 261"/>
              <a:gd name="T118" fmla="*/ 109 w 109"/>
              <a:gd name="T119" fmla="*/ 138 h 261"/>
              <a:gd name="T120" fmla="*/ 98 w 109"/>
              <a:gd name="T121" fmla="*/ 7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37" y="34"/>
                </a:moveTo>
                <a:cubicBezTo>
                  <a:pt x="38" y="34"/>
                  <a:pt x="39" y="35"/>
                  <a:pt x="40" y="36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8"/>
                  <a:pt x="43" y="39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7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6" y="39"/>
                  <a:pt x="67" y="38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4" y="31"/>
                  <a:pt x="76" y="25"/>
                  <a:pt x="75" y="20"/>
                </a:cubicBezTo>
                <a:cubicBezTo>
                  <a:pt x="75" y="19"/>
                  <a:pt x="75" y="19"/>
                  <a:pt x="75" y="19"/>
                </a:cubicBezTo>
                <a:cubicBezTo>
                  <a:pt x="75" y="13"/>
                  <a:pt x="71" y="7"/>
                  <a:pt x="66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4" y="3"/>
                  <a:pt x="64" y="3"/>
                  <a:pt x="64" y="3"/>
                </a:cubicBezTo>
                <a:cubicBezTo>
                  <a:pt x="62" y="1"/>
                  <a:pt x="60" y="1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0"/>
                  <a:pt x="55" y="0"/>
                  <a:pt x="54" y="0"/>
                </a:cubicBezTo>
                <a:cubicBezTo>
                  <a:pt x="50" y="0"/>
                  <a:pt x="45" y="2"/>
                  <a:pt x="42" y="4"/>
                </a:cubicBezTo>
                <a:cubicBezTo>
                  <a:pt x="42" y="5"/>
                  <a:pt x="42" y="5"/>
                  <a:pt x="42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7"/>
                  <a:pt x="39" y="7"/>
                  <a:pt x="38" y="8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10"/>
                  <a:pt x="36" y="11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5"/>
                  <a:pt x="34" y="17"/>
                  <a:pt x="33" y="19"/>
                </a:cubicBezTo>
                <a:cubicBezTo>
                  <a:pt x="33" y="24"/>
                  <a:pt x="34" y="28"/>
                  <a:pt x="37" y="33"/>
                </a:cubicBezTo>
                <a:lnTo>
                  <a:pt x="37" y="34"/>
                </a:lnTo>
                <a:close/>
                <a:moveTo>
                  <a:pt x="98" y="70"/>
                </a:moveTo>
                <a:cubicBezTo>
                  <a:pt x="95" y="56"/>
                  <a:pt x="89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7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6" y="150"/>
                  <a:pt x="12" y="146"/>
                </a:cubicBezTo>
                <a:cubicBezTo>
                  <a:pt x="16" y="143"/>
                  <a:pt x="16" y="139"/>
                  <a:pt x="17" y="135"/>
                </a:cubicBezTo>
                <a:cubicBezTo>
                  <a:pt x="18" y="129"/>
                  <a:pt x="25" y="84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67"/>
                  <a:pt x="26" y="167"/>
                  <a:pt x="26" y="167"/>
                </a:cubicBezTo>
                <a:cubicBezTo>
                  <a:pt x="26" y="207"/>
                  <a:pt x="26" y="243"/>
                  <a:pt x="26" y="243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61"/>
                  <a:pt x="49" y="260"/>
                  <a:pt x="49" y="244"/>
                </a:cubicBezTo>
                <a:cubicBezTo>
                  <a:pt x="50" y="212"/>
                  <a:pt x="50" y="179"/>
                  <a:pt x="50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9" y="261"/>
                  <a:pt x="83" y="260"/>
                  <a:pt x="83" y="244"/>
                </a:cubicBezTo>
                <a:cubicBezTo>
                  <a:pt x="83" y="190"/>
                  <a:pt x="83" y="134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4"/>
                  <a:pt x="91" y="129"/>
                  <a:pt x="92" y="135"/>
                </a:cubicBezTo>
                <a:cubicBezTo>
                  <a:pt x="93" y="139"/>
                  <a:pt x="92" y="143"/>
                  <a:pt x="96" y="146"/>
                </a:cubicBezTo>
                <a:cubicBezTo>
                  <a:pt x="103" y="150"/>
                  <a:pt x="109" y="145"/>
                  <a:pt x="109" y="138"/>
                </a:cubicBezTo>
                <a:lnTo>
                  <a:pt x="98" y="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19"/>
          <p:cNvSpPr>
            <a:spLocks noEditPoints="1"/>
          </p:cNvSpPr>
          <p:nvPr/>
        </p:nvSpPr>
        <p:spPr bwMode="auto">
          <a:xfrm>
            <a:off x="3775076" y="4248150"/>
            <a:ext cx="346075" cy="828675"/>
          </a:xfrm>
          <a:custGeom>
            <a:avLst/>
            <a:gdLst>
              <a:gd name="T0" fmla="*/ 37 w 109"/>
              <a:gd name="T1" fmla="*/ 34 h 261"/>
              <a:gd name="T2" fmla="*/ 40 w 109"/>
              <a:gd name="T3" fmla="*/ 36 h 261"/>
              <a:gd name="T4" fmla="*/ 41 w 109"/>
              <a:gd name="T5" fmla="*/ 37 h 261"/>
              <a:gd name="T6" fmla="*/ 44 w 109"/>
              <a:gd name="T7" fmla="*/ 39 h 261"/>
              <a:gd name="T8" fmla="*/ 44 w 109"/>
              <a:gd name="T9" fmla="*/ 39 h 261"/>
              <a:gd name="T10" fmla="*/ 54 w 109"/>
              <a:gd name="T11" fmla="*/ 42 h 261"/>
              <a:gd name="T12" fmla="*/ 64 w 109"/>
              <a:gd name="T13" fmla="*/ 39 h 261"/>
              <a:gd name="T14" fmla="*/ 68 w 109"/>
              <a:gd name="T15" fmla="*/ 36 h 261"/>
              <a:gd name="T16" fmla="*/ 69 w 109"/>
              <a:gd name="T17" fmla="*/ 36 h 261"/>
              <a:gd name="T18" fmla="*/ 75 w 109"/>
              <a:gd name="T19" fmla="*/ 20 h 261"/>
              <a:gd name="T20" fmla="*/ 75 w 109"/>
              <a:gd name="T21" fmla="*/ 19 h 261"/>
              <a:gd name="T22" fmla="*/ 66 w 109"/>
              <a:gd name="T23" fmla="*/ 3 h 261"/>
              <a:gd name="T24" fmla="*/ 65 w 109"/>
              <a:gd name="T25" fmla="*/ 3 h 261"/>
              <a:gd name="T26" fmla="*/ 64 w 109"/>
              <a:gd name="T27" fmla="*/ 3 h 261"/>
              <a:gd name="T28" fmla="*/ 57 w 109"/>
              <a:gd name="T29" fmla="*/ 0 h 261"/>
              <a:gd name="T30" fmla="*/ 57 w 109"/>
              <a:gd name="T31" fmla="*/ 0 h 261"/>
              <a:gd name="T32" fmla="*/ 54 w 109"/>
              <a:gd name="T33" fmla="*/ 0 h 261"/>
              <a:gd name="T34" fmla="*/ 42 w 109"/>
              <a:gd name="T35" fmla="*/ 4 h 261"/>
              <a:gd name="T36" fmla="*/ 41 w 109"/>
              <a:gd name="T37" fmla="*/ 5 h 261"/>
              <a:gd name="T38" fmla="*/ 41 w 109"/>
              <a:gd name="T39" fmla="*/ 5 h 261"/>
              <a:gd name="T40" fmla="*/ 41 w 109"/>
              <a:gd name="T41" fmla="*/ 5 h 261"/>
              <a:gd name="T42" fmla="*/ 40 w 109"/>
              <a:gd name="T43" fmla="*/ 5 h 261"/>
              <a:gd name="T44" fmla="*/ 40 w 109"/>
              <a:gd name="T45" fmla="*/ 6 h 261"/>
              <a:gd name="T46" fmla="*/ 38 w 109"/>
              <a:gd name="T47" fmla="*/ 8 h 261"/>
              <a:gd name="T48" fmla="*/ 37 w 109"/>
              <a:gd name="T49" fmla="*/ 9 h 261"/>
              <a:gd name="T50" fmla="*/ 37 w 109"/>
              <a:gd name="T51" fmla="*/ 10 h 261"/>
              <a:gd name="T52" fmla="*/ 35 w 109"/>
              <a:gd name="T53" fmla="*/ 12 h 261"/>
              <a:gd name="T54" fmla="*/ 35 w 109"/>
              <a:gd name="T55" fmla="*/ 12 h 261"/>
              <a:gd name="T56" fmla="*/ 35 w 109"/>
              <a:gd name="T57" fmla="*/ 13 h 261"/>
              <a:gd name="T58" fmla="*/ 35 w 109"/>
              <a:gd name="T59" fmla="*/ 13 h 261"/>
              <a:gd name="T60" fmla="*/ 35 w 109"/>
              <a:gd name="T61" fmla="*/ 14 h 261"/>
              <a:gd name="T62" fmla="*/ 33 w 109"/>
              <a:gd name="T63" fmla="*/ 19 h 261"/>
              <a:gd name="T64" fmla="*/ 37 w 109"/>
              <a:gd name="T65" fmla="*/ 33 h 261"/>
              <a:gd name="T66" fmla="*/ 37 w 109"/>
              <a:gd name="T67" fmla="*/ 34 h 261"/>
              <a:gd name="T68" fmla="*/ 98 w 109"/>
              <a:gd name="T69" fmla="*/ 70 h 261"/>
              <a:gd name="T70" fmla="*/ 74 w 109"/>
              <a:gd name="T71" fmla="*/ 46 h 261"/>
              <a:gd name="T72" fmla="*/ 35 w 109"/>
              <a:gd name="T73" fmla="*/ 46 h 261"/>
              <a:gd name="T74" fmla="*/ 10 w 109"/>
              <a:gd name="T75" fmla="*/ 70 h 261"/>
              <a:gd name="T76" fmla="*/ 0 w 109"/>
              <a:gd name="T77" fmla="*/ 138 h 261"/>
              <a:gd name="T78" fmla="*/ 12 w 109"/>
              <a:gd name="T79" fmla="*/ 146 h 261"/>
              <a:gd name="T80" fmla="*/ 16 w 109"/>
              <a:gd name="T81" fmla="*/ 135 h 261"/>
              <a:gd name="T82" fmla="*/ 25 w 109"/>
              <a:gd name="T83" fmla="*/ 80 h 261"/>
              <a:gd name="T84" fmla="*/ 26 w 109"/>
              <a:gd name="T85" fmla="*/ 80 h 261"/>
              <a:gd name="T86" fmla="*/ 26 w 109"/>
              <a:gd name="T87" fmla="*/ 146 h 261"/>
              <a:gd name="T88" fmla="*/ 26 w 109"/>
              <a:gd name="T89" fmla="*/ 146 h 261"/>
              <a:gd name="T90" fmla="*/ 26 w 109"/>
              <a:gd name="T91" fmla="*/ 167 h 261"/>
              <a:gd name="T92" fmla="*/ 26 w 109"/>
              <a:gd name="T93" fmla="*/ 243 h 261"/>
              <a:gd name="T94" fmla="*/ 26 w 109"/>
              <a:gd name="T95" fmla="*/ 243 h 261"/>
              <a:gd name="T96" fmla="*/ 26 w 109"/>
              <a:gd name="T97" fmla="*/ 244 h 261"/>
              <a:gd name="T98" fmla="*/ 26 w 109"/>
              <a:gd name="T99" fmla="*/ 244 h 261"/>
              <a:gd name="T100" fmla="*/ 49 w 109"/>
              <a:gd name="T101" fmla="*/ 244 h 261"/>
              <a:gd name="T102" fmla="*/ 49 w 109"/>
              <a:gd name="T103" fmla="*/ 146 h 261"/>
              <a:gd name="T104" fmla="*/ 59 w 109"/>
              <a:gd name="T105" fmla="*/ 146 h 261"/>
              <a:gd name="T106" fmla="*/ 59 w 109"/>
              <a:gd name="T107" fmla="*/ 243 h 261"/>
              <a:gd name="T108" fmla="*/ 83 w 109"/>
              <a:gd name="T109" fmla="*/ 244 h 261"/>
              <a:gd name="T110" fmla="*/ 83 w 109"/>
              <a:gd name="T111" fmla="*/ 80 h 261"/>
              <a:gd name="T112" fmla="*/ 83 w 109"/>
              <a:gd name="T113" fmla="*/ 80 h 261"/>
              <a:gd name="T114" fmla="*/ 92 w 109"/>
              <a:gd name="T115" fmla="*/ 135 h 261"/>
              <a:gd name="T116" fmla="*/ 96 w 109"/>
              <a:gd name="T117" fmla="*/ 146 h 261"/>
              <a:gd name="T118" fmla="*/ 109 w 109"/>
              <a:gd name="T119" fmla="*/ 138 h 261"/>
              <a:gd name="T120" fmla="*/ 98 w 109"/>
              <a:gd name="T121" fmla="*/ 7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37" y="34"/>
                </a:moveTo>
                <a:cubicBezTo>
                  <a:pt x="38" y="34"/>
                  <a:pt x="39" y="35"/>
                  <a:pt x="40" y="36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8"/>
                  <a:pt x="43" y="39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7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6" y="39"/>
                  <a:pt x="67" y="38"/>
                  <a:pt x="68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4" y="31"/>
                  <a:pt x="76" y="25"/>
                  <a:pt x="75" y="20"/>
                </a:cubicBezTo>
                <a:cubicBezTo>
                  <a:pt x="75" y="19"/>
                  <a:pt x="75" y="19"/>
                  <a:pt x="75" y="19"/>
                </a:cubicBezTo>
                <a:cubicBezTo>
                  <a:pt x="75" y="13"/>
                  <a:pt x="71" y="7"/>
                  <a:pt x="66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4" y="3"/>
                  <a:pt x="64" y="3"/>
                  <a:pt x="64" y="3"/>
                </a:cubicBezTo>
                <a:cubicBezTo>
                  <a:pt x="62" y="1"/>
                  <a:pt x="60" y="1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0"/>
                  <a:pt x="55" y="0"/>
                  <a:pt x="54" y="0"/>
                </a:cubicBezTo>
                <a:cubicBezTo>
                  <a:pt x="50" y="0"/>
                  <a:pt x="45" y="2"/>
                  <a:pt x="42" y="4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7"/>
                  <a:pt x="39" y="7"/>
                  <a:pt x="38" y="8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10"/>
                  <a:pt x="36" y="11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5"/>
                  <a:pt x="33" y="17"/>
                  <a:pt x="33" y="19"/>
                </a:cubicBezTo>
                <a:cubicBezTo>
                  <a:pt x="33" y="24"/>
                  <a:pt x="34" y="28"/>
                  <a:pt x="37" y="33"/>
                </a:cubicBezTo>
                <a:lnTo>
                  <a:pt x="37" y="34"/>
                </a:lnTo>
                <a:close/>
                <a:moveTo>
                  <a:pt x="98" y="70"/>
                </a:moveTo>
                <a:cubicBezTo>
                  <a:pt x="95" y="56"/>
                  <a:pt x="89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7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6" y="150"/>
                  <a:pt x="12" y="146"/>
                </a:cubicBezTo>
                <a:cubicBezTo>
                  <a:pt x="16" y="143"/>
                  <a:pt x="16" y="139"/>
                  <a:pt x="16" y="135"/>
                </a:cubicBezTo>
                <a:cubicBezTo>
                  <a:pt x="17" y="129"/>
                  <a:pt x="25" y="84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67"/>
                  <a:pt x="26" y="167"/>
                  <a:pt x="26" y="167"/>
                </a:cubicBezTo>
                <a:cubicBezTo>
                  <a:pt x="26" y="207"/>
                  <a:pt x="26" y="243"/>
                  <a:pt x="26" y="243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61"/>
                  <a:pt x="49" y="260"/>
                  <a:pt x="49" y="244"/>
                </a:cubicBezTo>
                <a:cubicBezTo>
                  <a:pt x="50" y="212"/>
                  <a:pt x="50" y="179"/>
                  <a:pt x="49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9" y="261"/>
                  <a:pt x="83" y="260"/>
                  <a:pt x="83" y="244"/>
                </a:cubicBezTo>
                <a:cubicBezTo>
                  <a:pt x="83" y="190"/>
                  <a:pt x="83" y="134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4"/>
                  <a:pt x="91" y="129"/>
                  <a:pt x="92" y="135"/>
                </a:cubicBezTo>
                <a:cubicBezTo>
                  <a:pt x="92" y="139"/>
                  <a:pt x="92" y="143"/>
                  <a:pt x="96" y="146"/>
                </a:cubicBezTo>
                <a:cubicBezTo>
                  <a:pt x="102" y="150"/>
                  <a:pt x="109" y="145"/>
                  <a:pt x="109" y="138"/>
                </a:cubicBezTo>
                <a:lnTo>
                  <a:pt x="98" y="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23"/>
          <p:cNvSpPr>
            <a:spLocks noEditPoints="1"/>
          </p:cNvSpPr>
          <p:nvPr/>
        </p:nvSpPr>
        <p:spPr bwMode="auto">
          <a:xfrm>
            <a:off x="3149601" y="5264150"/>
            <a:ext cx="346075" cy="828675"/>
          </a:xfrm>
          <a:custGeom>
            <a:avLst/>
            <a:gdLst>
              <a:gd name="T0" fmla="*/ 37 w 109"/>
              <a:gd name="T1" fmla="*/ 33 h 261"/>
              <a:gd name="T2" fmla="*/ 40 w 109"/>
              <a:gd name="T3" fmla="*/ 36 h 261"/>
              <a:gd name="T4" fmla="*/ 41 w 109"/>
              <a:gd name="T5" fmla="*/ 36 h 261"/>
              <a:gd name="T6" fmla="*/ 44 w 109"/>
              <a:gd name="T7" fmla="*/ 39 h 261"/>
              <a:gd name="T8" fmla="*/ 44 w 109"/>
              <a:gd name="T9" fmla="*/ 39 h 261"/>
              <a:gd name="T10" fmla="*/ 54 w 109"/>
              <a:gd name="T11" fmla="*/ 42 h 261"/>
              <a:gd name="T12" fmla="*/ 64 w 109"/>
              <a:gd name="T13" fmla="*/ 39 h 261"/>
              <a:gd name="T14" fmla="*/ 69 w 109"/>
              <a:gd name="T15" fmla="*/ 36 h 261"/>
              <a:gd name="T16" fmla="*/ 69 w 109"/>
              <a:gd name="T17" fmla="*/ 36 h 261"/>
              <a:gd name="T18" fmla="*/ 75 w 109"/>
              <a:gd name="T19" fmla="*/ 20 h 261"/>
              <a:gd name="T20" fmla="*/ 75 w 109"/>
              <a:gd name="T21" fmla="*/ 19 h 261"/>
              <a:gd name="T22" fmla="*/ 66 w 109"/>
              <a:gd name="T23" fmla="*/ 3 h 261"/>
              <a:gd name="T24" fmla="*/ 65 w 109"/>
              <a:gd name="T25" fmla="*/ 3 h 261"/>
              <a:gd name="T26" fmla="*/ 64 w 109"/>
              <a:gd name="T27" fmla="*/ 2 h 261"/>
              <a:gd name="T28" fmla="*/ 58 w 109"/>
              <a:gd name="T29" fmla="*/ 0 h 261"/>
              <a:gd name="T30" fmla="*/ 57 w 109"/>
              <a:gd name="T31" fmla="*/ 0 h 261"/>
              <a:gd name="T32" fmla="*/ 54 w 109"/>
              <a:gd name="T33" fmla="*/ 0 h 261"/>
              <a:gd name="T34" fmla="*/ 42 w 109"/>
              <a:gd name="T35" fmla="*/ 4 h 261"/>
              <a:gd name="T36" fmla="*/ 42 w 109"/>
              <a:gd name="T37" fmla="*/ 4 h 261"/>
              <a:gd name="T38" fmla="*/ 41 w 109"/>
              <a:gd name="T39" fmla="*/ 5 h 261"/>
              <a:gd name="T40" fmla="*/ 41 w 109"/>
              <a:gd name="T41" fmla="*/ 5 h 261"/>
              <a:gd name="T42" fmla="*/ 40 w 109"/>
              <a:gd name="T43" fmla="*/ 5 h 261"/>
              <a:gd name="T44" fmla="*/ 40 w 109"/>
              <a:gd name="T45" fmla="*/ 6 h 261"/>
              <a:gd name="T46" fmla="*/ 38 w 109"/>
              <a:gd name="T47" fmla="*/ 8 h 261"/>
              <a:gd name="T48" fmla="*/ 37 w 109"/>
              <a:gd name="T49" fmla="*/ 9 h 261"/>
              <a:gd name="T50" fmla="*/ 37 w 109"/>
              <a:gd name="T51" fmla="*/ 10 h 261"/>
              <a:gd name="T52" fmla="*/ 36 w 109"/>
              <a:gd name="T53" fmla="*/ 12 h 261"/>
              <a:gd name="T54" fmla="*/ 36 w 109"/>
              <a:gd name="T55" fmla="*/ 12 h 261"/>
              <a:gd name="T56" fmla="*/ 35 w 109"/>
              <a:gd name="T57" fmla="*/ 12 h 261"/>
              <a:gd name="T58" fmla="*/ 35 w 109"/>
              <a:gd name="T59" fmla="*/ 13 h 261"/>
              <a:gd name="T60" fmla="*/ 35 w 109"/>
              <a:gd name="T61" fmla="*/ 14 h 261"/>
              <a:gd name="T62" fmla="*/ 33 w 109"/>
              <a:gd name="T63" fmla="*/ 19 h 261"/>
              <a:gd name="T64" fmla="*/ 37 w 109"/>
              <a:gd name="T65" fmla="*/ 32 h 261"/>
              <a:gd name="T66" fmla="*/ 37 w 109"/>
              <a:gd name="T67" fmla="*/ 33 h 261"/>
              <a:gd name="T68" fmla="*/ 98 w 109"/>
              <a:gd name="T69" fmla="*/ 69 h 261"/>
              <a:gd name="T70" fmla="*/ 74 w 109"/>
              <a:gd name="T71" fmla="*/ 46 h 261"/>
              <a:gd name="T72" fmla="*/ 35 w 109"/>
              <a:gd name="T73" fmla="*/ 46 h 261"/>
              <a:gd name="T74" fmla="*/ 10 w 109"/>
              <a:gd name="T75" fmla="*/ 69 h 261"/>
              <a:gd name="T76" fmla="*/ 0 w 109"/>
              <a:gd name="T77" fmla="*/ 138 h 261"/>
              <a:gd name="T78" fmla="*/ 12 w 109"/>
              <a:gd name="T79" fmla="*/ 146 h 261"/>
              <a:gd name="T80" fmla="*/ 17 w 109"/>
              <a:gd name="T81" fmla="*/ 135 h 261"/>
              <a:gd name="T82" fmla="*/ 25 w 109"/>
              <a:gd name="T83" fmla="*/ 80 h 261"/>
              <a:gd name="T84" fmla="*/ 26 w 109"/>
              <a:gd name="T85" fmla="*/ 80 h 261"/>
              <a:gd name="T86" fmla="*/ 26 w 109"/>
              <a:gd name="T87" fmla="*/ 146 h 261"/>
              <a:gd name="T88" fmla="*/ 26 w 109"/>
              <a:gd name="T89" fmla="*/ 146 h 261"/>
              <a:gd name="T90" fmla="*/ 26 w 109"/>
              <a:gd name="T91" fmla="*/ 167 h 261"/>
              <a:gd name="T92" fmla="*/ 26 w 109"/>
              <a:gd name="T93" fmla="*/ 243 h 261"/>
              <a:gd name="T94" fmla="*/ 26 w 109"/>
              <a:gd name="T95" fmla="*/ 243 h 261"/>
              <a:gd name="T96" fmla="*/ 26 w 109"/>
              <a:gd name="T97" fmla="*/ 244 h 261"/>
              <a:gd name="T98" fmla="*/ 26 w 109"/>
              <a:gd name="T99" fmla="*/ 243 h 261"/>
              <a:gd name="T100" fmla="*/ 49 w 109"/>
              <a:gd name="T101" fmla="*/ 244 h 261"/>
              <a:gd name="T102" fmla="*/ 50 w 109"/>
              <a:gd name="T103" fmla="*/ 146 h 261"/>
              <a:gd name="T104" fmla="*/ 59 w 109"/>
              <a:gd name="T105" fmla="*/ 146 h 261"/>
              <a:gd name="T106" fmla="*/ 59 w 109"/>
              <a:gd name="T107" fmla="*/ 243 h 261"/>
              <a:gd name="T108" fmla="*/ 83 w 109"/>
              <a:gd name="T109" fmla="*/ 244 h 261"/>
              <a:gd name="T110" fmla="*/ 83 w 109"/>
              <a:gd name="T111" fmla="*/ 80 h 261"/>
              <a:gd name="T112" fmla="*/ 83 w 109"/>
              <a:gd name="T113" fmla="*/ 80 h 261"/>
              <a:gd name="T114" fmla="*/ 92 w 109"/>
              <a:gd name="T115" fmla="*/ 135 h 261"/>
              <a:gd name="T116" fmla="*/ 96 w 109"/>
              <a:gd name="T117" fmla="*/ 146 h 261"/>
              <a:gd name="T118" fmla="*/ 109 w 109"/>
              <a:gd name="T119" fmla="*/ 138 h 261"/>
              <a:gd name="T120" fmla="*/ 98 w 109"/>
              <a:gd name="T121" fmla="*/ 69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37" y="33"/>
                </a:moveTo>
                <a:cubicBezTo>
                  <a:pt x="38" y="34"/>
                  <a:pt x="39" y="35"/>
                  <a:pt x="40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2" y="37"/>
                  <a:pt x="43" y="38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7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6" y="38"/>
                  <a:pt x="67" y="37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4" y="31"/>
                  <a:pt x="76" y="25"/>
                  <a:pt x="75" y="20"/>
                </a:cubicBezTo>
                <a:cubicBezTo>
                  <a:pt x="75" y="19"/>
                  <a:pt x="75" y="19"/>
                  <a:pt x="75" y="19"/>
                </a:cubicBezTo>
                <a:cubicBezTo>
                  <a:pt x="75" y="12"/>
                  <a:pt x="71" y="7"/>
                  <a:pt x="66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4" y="2"/>
                  <a:pt x="64" y="2"/>
                  <a:pt x="64" y="2"/>
                </a:cubicBezTo>
                <a:cubicBezTo>
                  <a:pt x="62" y="1"/>
                  <a:pt x="60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0"/>
                  <a:pt x="55" y="0"/>
                  <a:pt x="54" y="0"/>
                </a:cubicBezTo>
                <a:cubicBezTo>
                  <a:pt x="50" y="0"/>
                  <a:pt x="45" y="1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7"/>
                  <a:pt x="39" y="7"/>
                  <a:pt x="38" y="8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10"/>
                  <a:pt x="36" y="11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5"/>
                  <a:pt x="34" y="17"/>
                  <a:pt x="33" y="19"/>
                </a:cubicBezTo>
                <a:cubicBezTo>
                  <a:pt x="33" y="23"/>
                  <a:pt x="34" y="28"/>
                  <a:pt x="37" y="32"/>
                </a:cubicBezTo>
                <a:lnTo>
                  <a:pt x="37" y="33"/>
                </a:lnTo>
                <a:close/>
                <a:moveTo>
                  <a:pt x="98" y="69"/>
                </a:moveTo>
                <a:cubicBezTo>
                  <a:pt x="95" y="56"/>
                  <a:pt x="89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69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6" y="150"/>
                  <a:pt x="12" y="146"/>
                </a:cubicBezTo>
                <a:cubicBezTo>
                  <a:pt x="16" y="143"/>
                  <a:pt x="16" y="139"/>
                  <a:pt x="17" y="135"/>
                </a:cubicBezTo>
                <a:cubicBezTo>
                  <a:pt x="18" y="129"/>
                  <a:pt x="25" y="83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67"/>
                  <a:pt x="26" y="167"/>
                  <a:pt x="26" y="167"/>
                </a:cubicBezTo>
                <a:cubicBezTo>
                  <a:pt x="26" y="207"/>
                  <a:pt x="26" y="243"/>
                  <a:pt x="26" y="243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26" y="261"/>
                  <a:pt x="49" y="260"/>
                  <a:pt x="49" y="244"/>
                </a:cubicBezTo>
                <a:cubicBezTo>
                  <a:pt x="50" y="212"/>
                  <a:pt x="50" y="179"/>
                  <a:pt x="50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9" y="261"/>
                  <a:pt x="83" y="260"/>
                  <a:pt x="83" y="244"/>
                </a:cubicBezTo>
                <a:cubicBezTo>
                  <a:pt x="83" y="190"/>
                  <a:pt x="83" y="134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3"/>
                  <a:pt x="91" y="129"/>
                  <a:pt x="92" y="135"/>
                </a:cubicBezTo>
                <a:cubicBezTo>
                  <a:pt x="93" y="139"/>
                  <a:pt x="92" y="143"/>
                  <a:pt x="96" y="146"/>
                </a:cubicBezTo>
                <a:cubicBezTo>
                  <a:pt x="103" y="150"/>
                  <a:pt x="109" y="145"/>
                  <a:pt x="109" y="138"/>
                </a:cubicBezTo>
                <a:lnTo>
                  <a:pt x="98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24"/>
          <p:cNvSpPr>
            <a:spLocks noEditPoints="1"/>
          </p:cNvSpPr>
          <p:nvPr/>
        </p:nvSpPr>
        <p:spPr bwMode="auto">
          <a:xfrm>
            <a:off x="3775076" y="5264150"/>
            <a:ext cx="346075" cy="828675"/>
          </a:xfrm>
          <a:custGeom>
            <a:avLst/>
            <a:gdLst>
              <a:gd name="T0" fmla="*/ 37 w 109"/>
              <a:gd name="T1" fmla="*/ 33 h 261"/>
              <a:gd name="T2" fmla="*/ 40 w 109"/>
              <a:gd name="T3" fmla="*/ 36 h 261"/>
              <a:gd name="T4" fmla="*/ 41 w 109"/>
              <a:gd name="T5" fmla="*/ 36 h 261"/>
              <a:gd name="T6" fmla="*/ 44 w 109"/>
              <a:gd name="T7" fmla="*/ 39 h 261"/>
              <a:gd name="T8" fmla="*/ 44 w 109"/>
              <a:gd name="T9" fmla="*/ 39 h 261"/>
              <a:gd name="T10" fmla="*/ 54 w 109"/>
              <a:gd name="T11" fmla="*/ 42 h 261"/>
              <a:gd name="T12" fmla="*/ 64 w 109"/>
              <a:gd name="T13" fmla="*/ 39 h 261"/>
              <a:gd name="T14" fmla="*/ 68 w 109"/>
              <a:gd name="T15" fmla="*/ 36 h 261"/>
              <a:gd name="T16" fmla="*/ 69 w 109"/>
              <a:gd name="T17" fmla="*/ 36 h 261"/>
              <a:gd name="T18" fmla="*/ 75 w 109"/>
              <a:gd name="T19" fmla="*/ 20 h 261"/>
              <a:gd name="T20" fmla="*/ 75 w 109"/>
              <a:gd name="T21" fmla="*/ 19 h 261"/>
              <a:gd name="T22" fmla="*/ 66 w 109"/>
              <a:gd name="T23" fmla="*/ 3 h 261"/>
              <a:gd name="T24" fmla="*/ 65 w 109"/>
              <a:gd name="T25" fmla="*/ 3 h 261"/>
              <a:gd name="T26" fmla="*/ 64 w 109"/>
              <a:gd name="T27" fmla="*/ 2 h 261"/>
              <a:gd name="T28" fmla="*/ 57 w 109"/>
              <a:gd name="T29" fmla="*/ 0 h 261"/>
              <a:gd name="T30" fmla="*/ 57 w 109"/>
              <a:gd name="T31" fmla="*/ 0 h 261"/>
              <a:gd name="T32" fmla="*/ 54 w 109"/>
              <a:gd name="T33" fmla="*/ 0 h 261"/>
              <a:gd name="T34" fmla="*/ 42 w 109"/>
              <a:gd name="T35" fmla="*/ 4 h 261"/>
              <a:gd name="T36" fmla="*/ 41 w 109"/>
              <a:gd name="T37" fmla="*/ 4 h 261"/>
              <a:gd name="T38" fmla="*/ 41 w 109"/>
              <a:gd name="T39" fmla="*/ 5 h 261"/>
              <a:gd name="T40" fmla="*/ 41 w 109"/>
              <a:gd name="T41" fmla="*/ 5 h 261"/>
              <a:gd name="T42" fmla="*/ 40 w 109"/>
              <a:gd name="T43" fmla="*/ 5 h 261"/>
              <a:gd name="T44" fmla="*/ 40 w 109"/>
              <a:gd name="T45" fmla="*/ 6 h 261"/>
              <a:gd name="T46" fmla="*/ 38 w 109"/>
              <a:gd name="T47" fmla="*/ 8 h 261"/>
              <a:gd name="T48" fmla="*/ 37 w 109"/>
              <a:gd name="T49" fmla="*/ 9 h 261"/>
              <a:gd name="T50" fmla="*/ 37 w 109"/>
              <a:gd name="T51" fmla="*/ 10 h 261"/>
              <a:gd name="T52" fmla="*/ 35 w 109"/>
              <a:gd name="T53" fmla="*/ 12 h 261"/>
              <a:gd name="T54" fmla="*/ 35 w 109"/>
              <a:gd name="T55" fmla="*/ 12 h 261"/>
              <a:gd name="T56" fmla="*/ 35 w 109"/>
              <a:gd name="T57" fmla="*/ 12 h 261"/>
              <a:gd name="T58" fmla="*/ 35 w 109"/>
              <a:gd name="T59" fmla="*/ 13 h 261"/>
              <a:gd name="T60" fmla="*/ 35 w 109"/>
              <a:gd name="T61" fmla="*/ 14 h 261"/>
              <a:gd name="T62" fmla="*/ 33 w 109"/>
              <a:gd name="T63" fmla="*/ 19 h 261"/>
              <a:gd name="T64" fmla="*/ 37 w 109"/>
              <a:gd name="T65" fmla="*/ 32 h 261"/>
              <a:gd name="T66" fmla="*/ 37 w 109"/>
              <a:gd name="T67" fmla="*/ 33 h 261"/>
              <a:gd name="T68" fmla="*/ 98 w 109"/>
              <a:gd name="T69" fmla="*/ 69 h 261"/>
              <a:gd name="T70" fmla="*/ 74 w 109"/>
              <a:gd name="T71" fmla="*/ 46 h 261"/>
              <a:gd name="T72" fmla="*/ 35 w 109"/>
              <a:gd name="T73" fmla="*/ 46 h 261"/>
              <a:gd name="T74" fmla="*/ 10 w 109"/>
              <a:gd name="T75" fmla="*/ 69 h 261"/>
              <a:gd name="T76" fmla="*/ 0 w 109"/>
              <a:gd name="T77" fmla="*/ 138 h 261"/>
              <a:gd name="T78" fmla="*/ 12 w 109"/>
              <a:gd name="T79" fmla="*/ 146 h 261"/>
              <a:gd name="T80" fmla="*/ 16 w 109"/>
              <a:gd name="T81" fmla="*/ 135 h 261"/>
              <a:gd name="T82" fmla="*/ 25 w 109"/>
              <a:gd name="T83" fmla="*/ 80 h 261"/>
              <a:gd name="T84" fmla="*/ 26 w 109"/>
              <a:gd name="T85" fmla="*/ 80 h 261"/>
              <a:gd name="T86" fmla="*/ 26 w 109"/>
              <a:gd name="T87" fmla="*/ 146 h 261"/>
              <a:gd name="T88" fmla="*/ 26 w 109"/>
              <a:gd name="T89" fmla="*/ 146 h 261"/>
              <a:gd name="T90" fmla="*/ 26 w 109"/>
              <a:gd name="T91" fmla="*/ 167 h 261"/>
              <a:gd name="T92" fmla="*/ 26 w 109"/>
              <a:gd name="T93" fmla="*/ 243 h 261"/>
              <a:gd name="T94" fmla="*/ 26 w 109"/>
              <a:gd name="T95" fmla="*/ 243 h 261"/>
              <a:gd name="T96" fmla="*/ 26 w 109"/>
              <a:gd name="T97" fmla="*/ 244 h 261"/>
              <a:gd name="T98" fmla="*/ 26 w 109"/>
              <a:gd name="T99" fmla="*/ 243 h 261"/>
              <a:gd name="T100" fmla="*/ 49 w 109"/>
              <a:gd name="T101" fmla="*/ 244 h 261"/>
              <a:gd name="T102" fmla="*/ 49 w 109"/>
              <a:gd name="T103" fmla="*/ 146 h 261"/>
              <a:gd name="T104" fmla="*/ 59 w 109"/>
              <a:gd name="T105" fmla="*/ 146 h 261"/>
              <a:gd name="T106" fmla="*/ 59 w 109"/>
              <a:gd name="T107" fmla="*/ 243 h 261"/>
              <a:gd name="T108" fmla="*/ 83 w 109"/>
              <a:gd name="T109" fmla="*/ 244 h 261"/>
              <a:gd name="T110" fmla="*/ 83 w 109"/>
              <a:gd name="T111" fmla="*/ 80 h 261"/>
              <a:gd name="T112" fmla="*/ 83 w 109"/>
              <a:gd name="T113" fmla="*/ 80 h 261"/>
              <a:gd name="T114" fmla="*/ 92 w 109"/>
              <a:gd name="T115" fmla="*/ 135 h 261"/>
              <a:gd name="T116" fmla="*/ 96 w 109"/>
              <a:gd name="T117" fmla="*/ 146 h 261"/>
              <a:gd name="T118" fmla="*/ 109 w 109"/>
              <a:gd name="T119" fmla="*/ 138 h 261"/>
              <a:gd name="T120" fmla="*/ 98 w 109"/>
              <a:gd name="T121" fmla="*/ 69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37" y="33"/>
                </a:moveTo>
                <a:cubicBezTo>
                  <a:pt x="38" y="34"/>
                  <a:pt x="39" y="35"/>
                  <a:pt x="40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2" y="37"/>
                  <a:pt x="43" y="38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7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6" y="38"/>
                  <a:pt x="67" y="37"/>
                  <a:pt x="68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4" y="31"/>
                  <a:pt x="76" y="25"/>
                  <a:pt x="75" y="20"/>
                </a:cubicBezTo>
                <a:cubicBezTo>
                  <a:pt x="75" y="19"/>
                  <a:pt x="75" y="19"/>
                  <a:pt x="75" y="19"/>
                </a:cubicBezTo>
                <a:cubicBezTo>
                  <a:pt x="75" y="12"/>
                  <a:pt x="71" y="7"/>
                  <a:pt x="66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4" y="2"/>
                  <a:pt x="64" y="2"/>
                  <a:pt x="64" y="2"/>
                </a:cubicBezTo>
                <a:cubicBezTo>
                  <a:pt x="62" y="1"/>
                  <a:pt x="60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0"/>
                  <a:pt x="55" y="0"/>
                  <a:pt x="54" y="0"/>
                </a:cubicBezTo>
                <a:cubicBezTo>
                  <a:pt x="50" y="0"/>
                  <a:pt x="45" y="1"/>
                  <a:pt x="42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7"/>
                  <a:pt x="39" y="7"/>
                  <a:pt x="38" y="8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10"/>
                  <a:pt x="36" y="11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5"/>
                  <a:pt x="33" y="17"/>
                  <a:pt x="33" y="19"/>
                </a:cubicBezTo>
                <a:cubicBezTo>
                  <a:pt x="33" y="23"/>
                  <a:pt x="34" y="28"/>
                  <a:pt x="37" y="32"/>
                </a:cubicBezTo>
                <a:lnTo>
                  <a:pt x="37" y="33"/>
                </a:lnTo>
                <a:close/>
                <a:moveTo>
                  <a:pt x="98" y="69"/>
                </a:moveTo>
                <a:cubicBezTo>
                  <a:pt x="95" y="56"/>
                  <a:pt x="89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69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6" y="150"/>
                  <a:pt x="12" y="146"/>
                </a:cubicBezTo>
                <a:cubicBezTo>
                  <a:pt x="16" y="143"/>
                  <a:pt x="16" y="139"/>
                  <a:pt x="16" y="135"/>
                </a:cubicBezTo>
                <a:cubicBezTo>
                  <a:pt x="17" y="129"/>
                  <a:pt x="25" y="83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26" y="167"/>
                  <a:pt x="26" y="167"/>
                  <a:pt x="26" y="167"/>
                </a:cubicBezTo>
                <a:cubicBezTo>
                  <a:pt x="26" y="207"/>
                  <a:pt x="26" y="243"/>
                  <a:pt x="26" y="243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43"/>
                  <a:pt x="26" y="243"/>
                  <a:pt x="26" y="243"/>
                </a:cubicBezTo>
                <a:cubicBezTo>
                  <a:pt x="26" y="261"/>
                  <a:pt x="49" y="260"/>
                  <a:pt x="49" y="244"/>
                </a:cubicBezTo>
                <a:cubicBezTo>
                  <a:pt x="50" y="212"/>
                  <a:pt x="50" y="179"/>
                  <a:pt x="49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9" y="261"/>
                  <a:pt x="83" y="260"/>
                  <a:pt x="83" y="244"/>
                </a:cubicBezTo>
                <a:cubicBezTo>
                  <a:pt x="83" y="190"/>
                  <a:pt x="83" y="134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3"/>
                  <a:pt x="91" y="129"/>
                  <a:pt x="92" y="135"/>
                </a:cubicBezTo>
                <a:cubicBezTo>
                  <a:pt x="92" y="139"/>
                  <a:pt x="92" y="143"/>
                  <a:pt x="96" y="146"/>
                </a:cubicBezTo>
                <a:cubicBezTo>
                  <a:pt x="102" y="150"/>
                  <a:pt x="109" y="145"/>
                  <a:pt x="109" y="138"/>
                </a:cubicBezTo>
                <a:lnTo>
                  <a:pt x="98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129"/>
          <p:cNvSpPr>
            <a:spLocks noEditPoints="1"/>
          </p:cNvSpPr>
          <p:nvPr/>
        </p:nvSpPr>
        <p:spPr bwMode="auto">
          <a:xfrm>
            <a:off x="5651501" y="4248150"/>
            <a:ext cx="346075" cy="828675"/>
          </a:xfrm>
          <a:custGeom>
            <a:avLst/>
            <a:gdLst>
              <a:gd name="T0" fmla="*/ 72 w 109"/>
              <a:gd name="T1" fmla="*/ 33 h 261"/>
              <a:gd name="T2" fmla="*/ 75 w 109"/>
              <a:gd name="T3" fmla="*/ 19 h 261"/>
              <a:gd name="T4" fmla="*/ 74 w 109"/>
              <a:gd name="T5" fmla="*/ 14 h 261"/>
              <a:gd name="T6" fmla="*/ 74 w 109"/>
              <a:gd name="T7" fmla="*/ 13 h 261"/>
              <a:gd name="T8" fmla="*/ 73 w 109"/>
              <a:gd name="T9" fmla="*/ 13 h 261"/>
              <a:gd name="T10" fmla="*/ 73 w 109"/>
              <a:gd name="T11" fmla="*/ 12 h 261"/>
              <a:gd name="T12" fmla="*/ 73 w 109"/>
              <a:gd name="T13" fmla="*/ 12 h 261"/>
              <a:gd name="T14" fmla="*/ 72 w 109"/>
              <a:gd name="T15" fmla="*/ 10 h 261"/>
              <a:gd name="T16" fmla="*/ 71 w 109"/>
              <a:gd name="T17" fmla="*/ 9 h 261"/>
              <a:gd name="T18" fmla="*/ 70 w 109"/>
              <a:gd name="T19" fmla="*/ 8 h 261"/>
              <a:gd name="T20" fmla="*/ 69 w 109"/>
              <a:gd name="T21" fmla="*/ 6 h 261"/>
              <a:gd name="T22" fmla="*/ 68 w 109"/>
              <a:gd name="T23" fmla="*/ 5 h 261"/>
              <a:gd name="T24" fmla="*/ 68 w 109"/>
              <a:gd name="T25" fmla="*/ 5 h 261"/>
              <a:gd name="T26" fmla="*/ 67 w 109"/>
              <a:gd name="T27" fmla="*/ 5 h 261"/>
              <a:gd name="T28" fmla="*/ 67 w 109"/>
              <a:gd name="T29" fmla="*/ 5 h 261"/>
              <a:gd name="T30" fmla="*/ 67 w 109"/>
              <a:gd name="T31" fmla="*/ 4 h 261"/>
              <a:gd name="T32" fmla="*/ 54 w 109"/>
              <a:gd name="T33" fmla="*/ 0 h 261"/>
              <a:gd name="T34" fmla="*/ 51 w 109"/>
              <a:gd name="T35" fmla="*/ 0 h 261"/>
              <a:gd name="T36" fmla="*/ 51 w 109"/>
              <a:gd name="T37" fmla="*/ 0 h 261"/>
              <a:gd name="T38" fmla="*/ 44 w 109"/>
              <a:gd name="T39" fmla="*/ 3 h 261"/>
              <a:gd name="T40" fmla="*/ 43 w 109"/>
              <a:gd name="T41" fmla="*/ 3 h 261"/>
              <a:gd name="T42" fmla="*/ 43 w 109"/>
              <a:gd name="T43" fmla="*/ 3 h 261"/>
              <a:gd name="T44" fmla="*/ 33 w 109"/>
              <a:gd name="T45" fmla="*/ 19 h 261"/>
              <a:gd name="T46" fmla="*/ 33 w 109"/>
              <a:gd name="T47" fmla="*/ 20 h 261"/>
              <a:gd name="T48" fmla="*/ 40 w 109"/>
              <a:gd name="T49" fmla="*/ 36 h 261"/>
              <a:gd name="T50" fmla="*/ 40 w 109"/>
              <a:gd name="T51" fmla="*/ 36 h 261"/>
              <a:gd name="T52" fmla="*/ 45 w 109"/>
              <a:gd name="T53" fmla="*/ 39 h 261"/>
              <a:gd name="T54" fmla="*/ 54 w 109"/>
              <a:gd name="T55" fmla="*/ 42 h 261"/>
              <a:gd name="T56" fmla="*/ 64 w 109"/>
              <a:gd name="T57" fmla="*/ 39 h 261"/>
              <a:gd name="T58" fmla="*/ 64 w 109"/>
              <a:gd name="T59" fmla="*/ 39 h 261"/>
              <a:gd name="T60" fmla="*/ 68 w 109"/>
              <a:gd name="T61" fmla="*/ 37 h 261"/>
              <a:gd name="T62" fmla="*/ 69 w 109"/>
              <a:gd name="T63" fmla="*/ 36 h 261"/>
              <a:gd name="T64" fmla="*/ 71 w 109"/>
              <a:gd name="T65" fmla="*/ 34 h 261"/>
              <a:gd name="T66" fmla="*/ 72 w 109"/>
              <a:gd name="T67" fmla="*/ 33 h 261"/>
              <a:gd name="T68" fmla="*/ 0 w 109"/>
              <a:gd name="T69" fmla="*/ 138 h 261"/>
              <a:gd name="T70" fmla="*/ 12 w 109"/>
              <a:gd name="T71" fmla="*/ 146 h 261"/>
              <a:gd name="T72" fmla="*/ 17 w 109"/>
              <a:gd name="T73" fmla="*/ 135 h 261"/>
              <a:gd name="T74" fmla="*/ 25 w 109"/>
              <a:gd name="T75" fmla="*/ 80 h 261"/>
              <a:gd name="T76" fmla="*/ 26 w 109"/>
              <a:gd name="T77" fmla="*/ 80 h 261"/>
              <a:gd name="T78" fmla="*/ 26 w 109"/>
              <a:gd name="T79" fmla="*/ 244 h 261"/>
              <a:gd name="T80" fmla="*/ 50 w 109"/>
              <a:gd name="T81" fmla="*/ 243 h 261"/>
              <a:gd name="T82" fmla="*/ 50 w 109"/>
              <a:gd name="T83" fmla="*/ 146 h 261"/>
              <a:gd name="T84" fmla="*/ 59 w 109"/>
              <a:gd name="T85" fmla="*/ 146 h 261"/>
              <a:gd name="T86" fmla="*/ 59 w 109"/>
              <a:gd name="T87" fmla="*/ 244 h 261"/>
              <a:gd name="T88" fmla="*/ 83 w 109"/>
              <a:gd name="T89" fmla="*/ 244 h 261"/>
              <a:gd name="T90" fmla="*/ 83 w 109"/>
              <a:gd name="T91" fmla="*/ 244 h 261"/>
              <a:gd name="T92" fmla="*/ 83 w 109"/>
              <a:gd name="T93" fmla="*/ 243 h 261"/>
              <a:gd name="T94" fmla="*/ 83 w 109"/>
              <a:gd name="T95" fmla="*/ 243 h 261"/>
              <a:gd name="T96" fmla="*/ 83 w 109"/>
              <a:gd name="T97" fmla="*/ 167 h 261"/>
              <a:gd name="T98" fmla="*/ 83 w 109"/>
              <a:gd name="T99" fmla="*/ 146 h 261"/>
              <a:gd name="T100" fmla="*/ 83 w 109"/>
              <a:gd name="T101" fmla="*/ 146 h 261"/>
              <a:gd name="T102" fmla="*/ 83 w 109"/>
              <a:gd name="T103" fmla="*/ 80 h 261"/>
              <a:gd name="T104" fmla="*/ 83 w 109"/>
              <a:gd name="T105" fmla="*/ 80 h 261"/>
              <a:gd name="T106" fmla="*/ 92 w 109"/>
              <a:gd name="T107" fmla="*/ 135 h 261"/>
              <a:gd name="T108" fmla="*/ 97 w 109"/>
              <a:gd name="T109" fmla="*/ 146 h 261"/>
              <a:gd name="T110" fmla="*/ 109 w 109"/>
              <a:gd name="T111" fmla="*/ 138 h 261"/>
              <a:gd name="T112" fmla="*/ 98 w 109"/>
              <a:gd name="T113" fmla="*/ 70 h 261"/>
              <a:gd name="T114" fmla="*/ 74 w 109"/>
              <a:gd name="T115" fmla="*/ 46 h 261"/>
              <a:gd name="T116" fmla="*/ 35 w 109"/>
              <a:gd name="T117" fmla="*/ 46 h 261"/>
              <a:gd name="T118" fmla="*/ 10 w 109"/>
              <a:gd name="T119" fmla="*/ 70 h 261"/>
              <a:gd name="T120" fmla="*/ 0 w 109"/>
              <a:gd name="T121" fmla="*/ 13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72" y="33"/>
                </a:moveTo>
                <a:cubicBezTo>
                  <a:pt x="75" y="28"/>
                  <a:pt x="76" y="24"/>
                  <a:pt x="75" y="19"/>
                </a:cubicBezTo>
                <a:cubicBezTo>
                  <a:pt x="75" y="17"/>
                  <a:pt x="75" y="15"/>
                  <a:pt x="74" y="14"/>
                </a:cubicBezTo>
                <a:cubicBezTo>
                  <a:pt x="74" y="13"/>
                  <a:pt x="74" y="13"/>
                  <a:pt x="74" y="13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1"/>
                  <a:pt x="72" y="10"/>
                  <a:pt x="72" y="10"/>
                </a:cubicBezTo>
                <a:cubicBezTo>
                  <a:pt x="71" y="9"/>
                  <a:pt x="71" y="9"/>
                  <a:pt x="71" y="9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70" y="7"/>
                  <a:pt x="69" y="6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4"/>
                  <a:pt x="67" y="4"/>
                  <a:pt x="67" y="4"/>
                </a:cubicBezTo>
                <a:cubicBezTo>
                  <a:pt x="63" y="2"/>
                  <a:pt x="59" y="0"/>
                  <a:pt x="54" y="0"/>
                </a:cubicBezTo>
                <a:cubicBezTo>
                  <a:pt x="53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1"/>
                  <a:pt x="46" y="1"/>
                  <a:pt x="44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38" y="7"/>
                  <a:pt x="34" y="13"/>
                  <a:pt x="33" y="19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5"/>
                  <a:pt x="35" y="31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8"/>
                  <a:pt x="43" y="39"/>
                  <a:pt x="45" y="39"/>
                </a:cubicBezTo>
                <a:cubicBezTo>
                  <a:pt x="47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9"/>
                  <a:pt x="67" y="38"/>
                  <a:pt x="68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5"/>
                  <a:pt x="70" y="34"/>
                  <a:pt x="71" y="34"/>
                </a:cubicBezTo>
                <a:lnTo>
                  <a:pt x="72" y="33"/>
                </a:lnTo>
                <a:close/>
                <a:moveTo>
                  <a:pt x="0" y="138"/>
                </a:moveTo>
                <a:cubicBezTo>
                  <a:pt x="0" y="145"/>
                  <a:pt x="6" y="150"/>
                  <a:pt x="12" y="146"/>
                </a:cubicBezTo>
                <a:cubicBezTo>
                  <a:pt x="17" y="143"/>
                  <a:pt x="16" y="139"/>
                  <a:pt x="17" y="135"/>
                </a:cubicBezTo>
                <a:cubicBezTo>
                  <a:pt x="18" y="129"/>
                  <a:pt x="25" y="84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34"/>
                  <a:pt x="25" y="190"/>
                  <a:pt x="26" y="244"/>
                </a:cubicBezTo>
                <a:cubicBezTo>
                  <a:pt x="26" y="260"/>
                  <a:pt x="50" y="261"/>
                  <a:pt x="50" y="243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179"/>
                  <a:pt x="59" y="212"/>
                  <a:pt x="59" y="244"/>
                </a:cubicBezTo>
                <a:cubicBezTo>
                  <a:pt x="59" y="260"/>
                  <a:pt x="82" y="261"/>
                  <a:pt x="83" y="244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07"/>
                  <a:pt x="83" y="167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4"/>
                  <a:pt x="91" y="129"/>
                  <a:pt x="92" y="135"/>
                </a:cubicBezTo>
                <a:cubicBezTo>
                  <a:pt x="93" y="139"/>
                  <a:pt x="92" y="143"/>
                  <a:pt x="97" y="146"/>
                </a:cubicBezTo>
                <a:cubicBezTo>
                  <a:pt x="103" y="150"/>
                  <a:pt x="109" y="145"/>
                  <a:pt x="109" y="138"/>
                </a:cubicBezTo>
                <a:cubicBezTo>
                  <a:pt x="98" y="70"/>
                  <a:pt x="98" y="70"/>
                  <a:pt x="98" y="70"/>
                </a:cubicBezTo>
                <a:cubicBezTo>
                  <a:pt x="96" y="56"/>
                  <a:pt x="90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70"/>
                </a:cubicBezTo>
                <a:lnTo>
                  <a:pt x="0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130"/>
          <p:cNvSpPr>
            <a:spLocks noEditPoints="1"/>
          </p:cNvSpPr>
          <p:nvPr/>
        </p:nvSpPr>
        <p:spPr bwMode="auto">
          <a:xfrm>
            <a:off x="5026026" y="4248150"/>
            <a:ext cx="346075" cy="828675"/>
          </a:xfrm>
          <a:custGeom>
            <a:avLst/>
            <a:gdLst>
              <a:gd name="T0" fmla="*/ 72 w 109"/>
              <a:gd name="T1" fmla="*/ 33 h 261"/>
              <a:gd name="T2" fmla="*/ 75 w 109"/>
              <a:gd name="T3" fmla="*/ 19 h 261"/>
              <a:gd name="T4" fmla="*/ 74 w 109"/>
              <a:gd name="T5" fmla="*/ 14 h 261"/>
              <a:gd name="T6" fmla="*/ 74 w 109"/>
              <a:gd name="T7" fmla="*/ 13 h 261"/>
              <a:gd name="T8" fmla="*/ 74 w 109"/>
              <a:gd name="T9" fmla="*/ 13 h 261"/>
              <a:gd name="T10" fmla="*/ 73 w 109"/>
              <a:gd name="T11" fmla="*/ 12 h 261"/>
              <a:gd name="T12" fmla="*/ 73 w 109"/>
              <a:gd name="T13" fmla="*/ 12 h 261"/>
              <a:gd name="T14" fmla="*/ 72 w 109"/>
              <a:gd name="T15" fmla="*/ 10 h 261"/>
              <a:gd name="T16" fmla="*/ 71 w 109"/>
              <a:gd name="T17" fmla="*/ 9 h 261"/>
              <a:gd name="T18" fmla="*/ 71 w 109"/>
              <a:gd name="T19" fmla="*/ 8 h 261"/>
              <a:gd name="T20" fmla="*/ 69 w 109"/>
              <a:gd name="T21" fmla="*/ 6 h 261"/>
              <a:gd name="T22" fmla="*/ 68 w 109"/>
              <a:gd name="T23" fmla="*/ 5 h 261"/>
              <a:gd name="T24" fmla="*/ 68 w 109"/>
              <a:gd name="T25" fmla="*/ 5 h 261"/>
              <a:gd name="T26" fmla="*/ 68 w 109"/>
              <a:gd name="T27" fmla="*/ 5 h 261"/>
              <a:gd name="T28" fmla="*/ 67 w 109"/>
              <a:gd name="T29" fmla="*/ 5 h 261"/>
              <a:gd name="T30" fmla="*/ 67 w 109"/>
              <a:gd name="T31" fmla="*/ 4 h 261"/>
              <a:gd name="T32" fmla="*/ 54 w 109"/>
              <a:gd name="T33" fmla="*/ 0 h 261"/>
              <a:gd name="T34" fmla="*/ 51 w 109"/>
              <a:gd name="T35" fmla="*/ 0 h 261"/>
              <a:gd name="T36" fmla="*/ 51 w 109"/>
              <a:gd name="T37" fmla="*/ 0 h 261"/>
              <a:gd name="T38" fmla="*/ 44 w 109"/>
              <a:gd name="T39" fmla="*/ 3 h 261"/>
              <a:gd name="T40" fmla="*/ 44 w 109"/>
              <a:gd name="T41" fmla="*/ 3 h 261"/>
              <a:gd name="T42" fmla="*/ 43 w 109"/>
              <a:gd name="T43" fmla="*/ 3 h 261"/>
              <a:gd name="T44" fmla="*/ 34 w 109"/>
              <a:gd name="T45" fmla="*/ 19 h 261"/>
              <a:gd name="T46" fmla="*/ 34 w 109"/>
              <a:gd name="T47" fmla="*/ 20 h 261"/>
              <a:gd name="T48" fmla="*/ 40 w 109"/>
              <a:gd name="T49" fmla="*/ 36 h 261"/>
              <a:gd name="T50" fmla="*/ 40 w 109"/>
              <a:gd name="T51" fmla="*/ 36 h 261"/>
              <a:gd name="T52" fmla="*/ 45 w 109"/>
              <a:gd name="T53" fmla="*/ 39 h 261"/>
              <a:gd name="T54" fmla="*/ 54 w 109"/>
              <a:gd name="T55" fmla="*/ 42 h 261"/>
              <a:gd name="T56" fmla="*/ 64 w 109"/>
              <a:gd name="T57" fmla="*/ 39 h 261"/>
              <a:gd name="T58" fmla="*/ 64 w 109"/>
              <a:gd name="T59" fmla="*/ 39 h 261"/>
              <a:gd name="T60" fmla="*/ 68 w 109"/>
              <a:gd name="T61" fmla="*/ 37 h 261"/>
              <a:gd name="T62" fmla="*/ 69 w 109"/>
              <a:gd name="T63" fmla="*/ 36 h 261"/>
              <a:gd name="T64" fmla="*/ 71 w 109"/>
              <a:gd name="T65" fmla="*/ 34 h 261"/>
              <a:gd name="T66" fmla="*/ 72 w 109"/>
              <a:gd name="T67" fmla="*/ 33 h 261"/>
              <a:gd name="T68" fmla="*/ 0 w 109"/>
              <a:gd name="T69" fmla="*/ 138 h 261"/>
              <a:gd name="T70" fmla="*/ 12 w 109"/>
              <a:gd name="T71" fmla="*/ 146 h 261"/>
              <a:gd name="T72" fmla="*/ 17 w 109"/>
              <a:gd name="T73" fmla="*/ 135 h 261"/>
              <a:gd name="T74" fmla="*/ 26 w 109"/>
              <a:gd name="T75" fmla="*/ 80 h 261"/>
              <a:gd name="T76" fmla="*/ 26 w 109"/>
              <a:gd name="T77" fmla="*/ 80 h 261"/>
              <a:gd name="T78" fmla="*/ 26 w 109"/>
              <a:gd name="T79" fmla="*/ 244 h 261"/>
              <a:gd name="T80" fmla="*/ 50 w 109"/>
              <a:gd name="T81" fmla="*/ 243 h 261"/>
              <a:gd name="T82" fmla="*/ 50 w 109"/>
              <a:gd name="T83" fmla="*/ 146 h 261"/>
              <a:gd name="T84" fmla="*/ 59 w 109"/>
              <a:gd name="T85" fmla="*/ 146 h 261"/>
              <a:gd name="T86" fmla="*/ 59 w 109"/>
              <a:gd name="T87" fmla="*/ 244 h 261"/>
              <a:gd name="T88" fmla="*/ 83 w 109"/>
              <a:gd name="T89" fmla="*/ 244 h 261"/>
              <a:gd name="T90" fmla="*/ 83 w 109"/>
              <a:gd name="T91" fmla="*/ 244 h 261"/>
              <a:gd name="T92" fmla="*/ 83 w 109"/>
              <a:gd name="T93" fmla="*/ 243 h 261"/>
              <a:gd name="T94" fmla="*/ 83 w 109"/>
              <a:gd name="T95" fmla="*/ 243 h 261"/>
              <a:gd name="T96" fmla="*/ 83 w 109"/>
              <a:gd name="T97" fmla="*/ 167 h 261"/>
              <a:gd name="T98" fmla="*/ 83 w 109"/>
              <a:gd name="T99" fmla="*/ 146 h 261"/>
              <a:gd name="T100" fmla="*/ 83 w 109"/>
              <a:gd name="T101" fmla="*/ 146 h 261"/>
              <a:gd name="T102" fmla="*/ 83 w 109"/>
              <a:gd name="T103" fmla="*/ 80 h 261"/>
              <a:gd name="T104" fmla="*/ 84 w 109"/>
              <a:gd name="T105" fmla="*/ 80 h 261"/>
              <a:gd name="T106" fmla="*/ 92 w 109"/>
              <a:gd name="T107" fmla="*/ 135 h 261"/>
              <a:gd name="T108" fmla="*/ 97 w 109"/>
              <a:gd name="T109" fmla="*/ 146 h 261"/>
              <a:gd name="T110" fmla="*/ 109 w 109"/>
              <a:gd name="T111" fmla="*/ 138 h 261"/>
              <a:gd name="T112" fmla="*/ 99 w 109"/>
              <a:gd name="T113" fmla="*/ 70 h 261"/>
              <a:gd name="T114" fmla="*/ 74 w 109"/>
              <a:gd name="T115" fmla="*/ 46 h 261"/>
              <a:gd name="T116" fmla="*/ 35 w 109"/>
              <a:gd name="T117" fmla="*/ 46 h 261"/>
              <a:gd name="T118" fmla="*/ 11 w 109"/>
              <a:gd name="T119" fmla="*/ 70 h 261"/>
              <a:gd name="T120" fmla="*/ 0 w 109"/>
              <a:gd name="T121" fmla="*/ 13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72" y="33"/>
                </a:moveTo>
                <a:cubicBezTo>
                  <a:pt x="75" y="28"/>
                  <a:pt x="76" y="24"/>
                  <a:pt x="75" y="19"/>
                </a:cubicBezTo>
                <a:cubicBezTo>
                  <a:pt x="75" y="17"/>
                  <a:pt x="75" y="15"/>
                  <a:pt x="74" y="14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13"/>
                  <a:pt x="74" y="13"/>
                  <a:pt x="74" y="13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1"/>
                  <a:pt x="72" y="10"/>
                  <a:pt x="72" y="10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8"/>
                  <a:pt x="71" y="8"/>
                  <a:pt x="71" y="8"/>
                </a:cubicBezTo>
                <a:cubicBezTo>
                  <a:pt x="70" y="7"/>
                  <a:pt x="70" y="7"/>
                  <a:pt x="69" y="6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4"/>
                  <a:pt x="67" y="4"/>
                  <a:pt x="67" y="4"/>
                </a:cubicBezTo>
                <a:cubicBezTo>
                  <a:pt x="63" y="2"/>
                  <a:pt x="59" y="0"/>
                  <a:pt x="54" y="0"/>
                </a:cubicBezTo>
                <a:cubicBezTo>
                  <a:pt x="53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1"/>
                  <a:pt x="47" y="1"/>
                  <a:pt x="44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38" y="7"/>
                  <a:pt x="34" y="13"/>
                  <a:pt x="34" y="19"/>
                </a:cubicBezTo>
                <a:cubicBezTo>
                  <a:pt x="34" y="20"/>
                  <a:pt x="34" y="20"/>
                  <a:pt x="34" y="20"/>
                </a:cubicBezTo>
                <a:cubicBezTo>
                  <a:pt x="33" y="25"/>
                  <a:pt x="35" y="31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8"/>
                  <a:pt x="43" y="39"/>
                  <a:pt x="45" y="39"/>
                </a:cubicBezTo>
                <a:cubicBezTo>
                  <a:pt x="48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9"/>
                  <a:pt x="67" y="38"/>
                  <a:pt x="68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5"/>
                  <a:pt x="71" y="34"/>
                  <a:pt x="71" y="34"/>
                </a:cubicBezTo>
                <a:lnTo>
                  <a:pt x="72" y="33"/>
                </a:lnTo>
                <a:close/>
                <a:moveTo>
                  <a:pt x="0" y="138"/>
                </a:moveTo>
                <a:cubicBezTo>
                  <a:pt x="0" y="145"/>
                  <a:pt x="6" y="150"/>
                  <a:pt x="12" y="146"/>
                </a:cubicBezTo>
                <a:cubicBezTo>
                  <a:pt x="17" y="143"/>
                  <a:pt x="16" y="139"/>
                  <a:pt x="17" y="135"/>
                </a:cubicBezTo>
                <a:cubicBezTo>
                  <a:pt x="18" y="129"/>
                  <a:pt x="26" y="84"/>
                  <a:pt x="26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34"/>
                  <a:pt x="26" y="190"/>
                  <a:pt x="26" y="244"/>
                </a:cubicBezTo>
                <a:cubicBezTo>
                  <a:pt x="26" y="260"/>
                  <a:pt x="50" y="261"/>
                  <a:pt x="50" y="243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179"/>
                  <a:pt x="59" y="212"/>
                  <a:pt x="59" y="244"/>
                </a:cubicBezTo>
                <a:cubicBezTo>
                  <a:pt x="59" y="260"/>
                  <a:pt x="82" y="261"/>
                  <a:pt x="83" y="244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07"/>
                  <a:pt x="83" y="167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80"/>
                  <a:pt x="83" y="80"/>
                  <a:pt x="83" y="8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4"/>
                  <a:pt x="91" y="129"/>
                  <a:pt x="92" y="135"/>
                </a:cubicBezTo>
                <a:cubicBezTo>
                  <a:pt x="93" y="139"/>
                  <a:pt x="92" y="143"/>
                  <a:pt x="97" y="146"/>
                </a:cubicBezTo>
                <a:cubicBezTo>
                  <a:pt x="103" y="150"/>
                  <a:pt x="109" y="145"/>
                  <a:pt x="109" y="138"/>
                </a:cubicBezTo>
                <a:cubicBezTo>
                  <a:pt x="99" y="70"/>
                  <a:pt x="99" y="70"/>
                  <a:pt x="99" y="70"/>
                </a:cubicBezTo>
                <a:cubicBezTo>
                  <a:pt x="96" y="56"/>
                  <a:pt x="90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1" y="70"/>
                </a:cubicBezTo>
                <a:lnTo>
                  <a:pt x="0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134"/>
          <p:cNvSpPr>
            <a:spLocks noEditPoints="1"/>
          </p:cNvSpPr>
          <p:nvPr/>
        </p:nvSpPr>
        <p:spPr bwMode="auto">
          <a:xfrm>
            <a:off x="5651501" y="5264150"/>
            <a:ext cx="346075" cy="828675"/>
          </a:xfrm>
          <a:custGeom>
            <a:avLst/>
            <a:gdLst>
              <a:gd name="T0" fmla="*/ 72 w 109"/>
              <a:gd name="T1" fmla="*/ 32 h 261"/>
              <a:gd name="T2" fmla="*/ 75 w 109"/>
              <a:gd name="T3" fmla="*/ 19 h 261"/>
              <a:gd name="T4" fmla="*/ 74 w 109"/>
              <a:gd name="T5" fmla="*/ 14 h 261"/>
              <a:gd name="T6" fmla="*/ 74 w 109"/>
              <a:gd name="T7" fmla="*/ 13 h 261"/>
              <a:gd name="T8" fmla="*/ 73 w 109"/>
              <a:gd name="T9" fmla="*/ 12 h 261"/>
              <a:gd name="T10" fmla="*/ 73 w 109"/>
              <a:gd name="T11" fmla="*/ 12 h 261"/>
              <a:gd name="T12" fmla="*/ 73 w 109"/>
              <a:gd name="T13" fmla="*/ 12 h 261"/>
              <a:gd name="T14" fmla="*/ 72 w 109"/>
              <a:gd name="T15" fmla="*/ 10 h 261"/>
              <a:gd name="T16" fmla="*/ 71 w 109"/>
              <a:gd name="T17" fmla="*/ 9 h 261"/>
              <a:gd name="T18" fmla="*/ 70 w 109"/>
              <a:gd name="T19" fmla="*/ 8 h 261"/>
              <a:gd name="T20" fmla="*/ 69 w 109"/>
              <a:gd name="T21" fmla="*/ 6 h 261"/>
              <a:gd name="T22" fmla="*/ 68 w 109"/>
              <a:gd name="T23" fmla="*/ 5 h 261"/>
              <a:gd name="T24" fmla="*/ 68 w 109"/>
              <a:gd name="T25" fmla="*/ 5 h 261"/>
              <a:gd name="T26" fmla="*/ 67 w 109"/>
              <a:gd name="T27" fmla="*/ 5 h 261"/>
              <a:gd name="T28" fmla="*/ 67 w 109"/>
              <a:gd name="T29" fmla="*/ 4 h 261"/>
              <a:gd name="T30" fmla="*/ 67 w 109"/>
              <a:gd name="T31" fmla="*/ 4 h 261"/>
              <a:gd name="T32" fmla="*/ 54 w 109"/>
              <a:gd name="T33" fmla="*/ 0 h 261"/>
              <a:gd name="T34" fmla="*/ 51 w 109"/>
              <a:gd name="T35" fmla="*/ 0 h 261"/>
              <a:gd name="T36" fmla="*/ 51 w 109"/>
              <a:gd name="T37" fmla="*/ 0 h 261"/>
              <a:gd name="T38" fmla="*/ 44 w 109"/>
              <a:gd name="T39" fmla="*/ 2 h 261"/>
              <a:gd name="T40" fmla="*/ 43 w 109"/>
              <a:gd name="T41" fmla="*/ 3 h 261"/>
              <a:gd name="T42" fmla="*/ 43 w 109"/>
              <a:gd name="T43" fmla="*/ 3 h 261"/>
              <a:gd name="T44" fmla="*/ 33 w 109"/>
              <a:gd name="T45" fmla="*/ 19 h 261"/>
              <a:gd name="T46" fmla="*/ 33 w 109"/>
              <a:gd name="T47" fmla="*/ 20 h 261"/>
              <a:gd name="T48" fmla="*/ 40 w 109"/>
              <a:gd name="T49" fmla="*/ 36 h 261"/>
              <a:gd name="T50" fmla="*/ 40 w 109"/>
              <a:gd name="T51" fmla="*/ 36 h 261"/>
              <a:gd name="T52" fmla="*/ 45 w 109"/>
              <a:gd name="T53" fmla="*/ 39 h 261"/>
              <a:gd name="T54" fmla="*/ 54 w 109"/>
              <a:gd name="T55" fmla="*/ 42 h 261"/>
              <a:gd name="T56" fmla="*/ 64 w 109"/>
              <a:gd name="T57" fmla="*/ 39 h 261"/>
              <a:gd name="T58" fmla="*/ 64 w 109"/>
              <a:gd name="T59" fmla="*/ 39 h 261"/>
              <a:gd name="T60" fmla="*/ 68 w 109"/>
              <a:gd name="T61" fmla="*/ 36 h 261"/>
              <a:gd name="T62" fmla="*/ 69 w 109"/>
              <a:gd name="T63" fmla="*/ 36 h 261"/>
              <a:gd name="T64" fmla="*/ 71 w 109"/>
              <a:gd name="T65" fmla="*/ 33 h 261"/>
              <a:gd name="T66" fmla="*/ 72 w 109"/>
              <a:gd name="T67" fmla="*/ 32 h 261"/>
              <a:gd name="T68" fmla="*/ 0 w 109"/>
              <a:gd name="T69" fmla="*/ 138 h 261"/>
              <a:gd name="T70" fmla="*/ 12 w 109"/>
              <a:gd name="T71" fmla="*/ 146 h 261"/>
              <a:gd name="T72" fmla="*/ 17 w 109"/>
              <a:gd name="T73" fmla="*/ 135 h 261"/>
              <a:gd name="T74" fmla="*/ 25 w 109"/>
              <a:gd name="T75" fmla="*/ 80 h 261"/>
              <a:gd name="T76" fmla="*/ 26 w 109"/>
              <a:gd name="T77" fmla="*/ 80 h 261"/>
              <a:gd name="T78" fmla="*/ 26 w 109"/>
              <a:gd name="T79" fmla="*/ 244 h 261"/>
              <a:gd name="T80" fmla="*/ 50 w 109"/>
              <a:gd name="T81" fmla="*/ 243 h 261"/>
              <a:gd name="T82" fmla="*/ 50 w 109"/>
              <a:gd name="T83" fmla="*/ 146 h 261"/>
              <a:gd name="T84" fmla="*/ 59 w 109"/>
              <a:gd name="T85" fmla="*/ 146 h 261"/>
              <a:gd name="T86" fmla="*/ 59 w 109"/>
              <a:gd name="T87" fmla="*/ 244 h 261"/>
              <a:gd name="T88" fmla="*/ 83 w 109"/>
              <a:gd name="T89" fmla="*/ 243 h 261"/>
              <a:gd name="T90" fmla="*/ 83 w 109"/>
              <a:gd name="T91" fmla="*/ 244 h 261"/>
              <a:gd name="T92" fmla="*/ 83 w 109"/>
              <a:gd name="T93" fmla="*/ 243 h 261"/>
              <a:gd name="T94" fmla="*/ 83 w 109"/>
              <a:gd name="T95" fmla="*/ 243 h 261"/>
              <a:gd name="T96" fmla="*/ 83 w 109"/>
              <a:gd name="T97" fmla="*/ 167 h 261"/>
              <a:gd name="T98" fmla="*/ 83 w 109"/>
              <a:gd name="T99" fmla="*/ 146 h 261"/>
              <a:gd name="T100" fmla="*/ 83 w 109"/>
              <a:gd name="T101" fmla="*/ 146 h 261"/>
              <a:gd name="T102" fmla="*/ 83 w 109"/>
              <a:gd name="T103" fmla="*/ 80 h 261"/>
              <a:gd name="T104" fmla="*/ 83 w 109"/>
              <a:gd name="T105" fmla="*/ 80 h 261"/>
              <a:gd name="T106" fmla="*/ 92 w 109"/>
              <a:gd name="T107" fmla="*/ 135 h 261"/>
              <a:gd name="T108" fmla="*/ 97 w 109"/>
              <a:gd name="T109" fmla="*/ 146 h 261"/>
              <a:gd name="T110" fmla="*/ 109 w 109"/>
              <a:gd name="T111" fmla="*/ 138 h 261"/>
              <a:gd name="T112" fmla="*/ 98 w 109"/>
              <a:gd name="T113" fmla="*/ 69 h 261"/>
              <a:gd name="T114" fmla="*/ 74 w 109"/>
              <a:gd name="T115" fmla="*/ 46 h 261"/>
              <a:gd name="T116" fmla="*/ 35 w 109"/>
              <a:gd name="T117" fmla="*/ 46 h 261"/>
              <a:gd name="T118" fmla="*/ 10 w 109"/>
              <a:gd name="T119" fmla="*/ 69 h 261"/>
              <a:gd name="T120" fmla="*/ 0 w 109"/>
              <a:gd name="T121" fmla="*/ 13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72" y="32"/>
                </a:moveTo>
                <a:cubicBezTo>
                  <a:pt x="75" y="28"/>
                  <a:pt x="76" y="23"/>
                  <a:pt x="75" y="19"/>
                </a:cubicBezTo>
                <a:cubicBezTo>
                  <a:pt x="75" y="17"/>
                  <a:pt x="75" y="15"/>
                  <a:pt x="74" y="14"/>
                </a:cubicBezTo>
                <a:cubicBezTo>
                  <a:pt x="74" y="13"/>
                  <a:pt x="74" y="13"/>
                  <a:pt x="74" y="13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1"/>
                  <a:pt x="72" y="10"/>
                  <a:pt x="72" y="10"/>
                </a:cubicBezTo>
                <a:cubicBezTo>
                  <a:pt x="71" y="9"/>
                  <a:pt x="71" y="9"/>
                  <a:pt x="71" y="9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70" y="7"/>
                  <a:pt x="69" y="6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4"/>
                  <a:pt x="67" y="4"/>
                  <a:pt x="67" y="4"/>
                </a:cubicBezTo>
                <a:cubicBezTo>
                  <a:pt x="63" y="1"/>
                  <a:pt x="59" y="0"/>
                  <a:pt x="54" y="0"/>
                </a:cubicBezTo>
                <a:cubicBezTo>
                  <a:pt x="53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6" y="1"/>
                  <a:pt x="44" y="2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38" y="7"/>
                  <a:pt x="34" y="12"/>
                  <a:pt x="33" y="19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5"/>
                  <a:pt x="35" y="31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7"/>
                  <a:pt x="43" y="38"/>
                  <a:pt x="45" y="39"/>
                </a:cubicBezTo>
                <a:cubicBezTo>
                  <a:pt x="47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7" y="37"/>
                  <a:pt x="68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5"/>
                  <a:pt x="70" y="34"/>
                  <a:pt x="71" y="33"/>
                </a:cubicBezTo>
                <a:lnTo>
                  <a:pt x="72" y="32"/>
                </a:lnTo>
                <a:close/>
                <a:moveTo>
                  <a:pt x="0" y="138"/>
                </a:moveTo>
                <a:cubicBezTo>
                  <a:pt x="0" y="145"/>
                  <a:pt x="6" y="150"/>
                  <a:pt x="12" y="146"/>
                </a:cubicBezTo>
                <a:cubicBezTo>
                  <a:pt x="17" y="143"/>
                  <a:pt x="16" y="139"/>
                  <a:pt x="17" y="135"/>
                </a:cubicBezTo>
                <a:cubicBezTo>
                  <a:pt x="18" y="129"/>
                  <a:pt x="25" y="83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34"/>
                  <a:pt x="25" y="190"/>
                  <a:pt x="26" y="244"/>
                </a:cubicBezTo>
                <a:cubicBezTo>
                  <a:pt x="26" y="260"/>
                  <a:pt x="50" y="261"/>
                  <a:pt x="50" y="243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179"/>
                  <a:pt x="59" y="212"/>
                  <a:pt x="59" y="244"/>
                </a:cubicBezTo>
                <a:cubicBezTo>
                  <a:pt x="59" y="260"/>
                  <a:pt x="82" y="261"/>
                  <a:pt x="83" y="243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07"/>
                  <a:pt x="83" y="167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3"/>
                  <a:pt x="91" y="129"/>
                  <a:pt x="92" y="135"/>
                </a:cubicBezTo>
                <a:cubicBezTo>
                  <a:pt x="93" y="139"/>
                  <a:pt x="92" y="143"/>
                  <a:pt x="97" y="146"/>
                </a:cubicBezTo>
                <a:cubicBezTo>
                  <a:pt x="103" y="150"/>
                  <a:pt x="109" y="145"/>
                  <a:pt x="109" y="138"/>
                </a:cubicBezTo>
                <a:cubicBezTo>
                  <a:pt x="98" y="69"/>
                  <a:pt x="98" y="69"/>
                  <a:pt x="98" y="69"/>
                </a:cubicBezTo>
                <a:cubicBezTo>
                  <a:pt x="96" y="56"/>
                  <a:pt x="90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69"/>
                </a:cubicBezTo>
                <a:lnTo>
                  <a:pt x="0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135"/>
          <p:cNvSpPr>
            <a:spLocks noEditPoints="1"/>
          </p:cNvSpPr>
          <p:nvPr/>
        </p:nvSpPr>
        <p:spPr bwMode="auto">
          <a:xfrm>
            <a:off x="5026026" y="5264150"/>
            <a:ext cx="346075" cy="828675"/>
          </a:xfrm>
          <a:custGeom>
            <a:avLst/>
            <a:gdLst>
              <a:gd name="T0" fmla="*/ 72 w 109"/>
              <a:gd name="T1" fmla="*/ 32 h 261"/>
              <a:gd name="T2" fmla="*/ 75 w 109"/>
              <a:gd name="T3" fmla="*/ 19 h 261"/>
              <a:gd name="T4" fmla="*/ 74 w 109"/>
              <a:gd name="T5" fmla="*/ 14 h 261"/>
              <a:gd name="T6" fmla="*/ 74 w 109"/>
              <a:gd name="T7" fmla="*/ 13 h 261"/>
              <a:gd name="T8" fmla="*/ 74 w 109"/>
              <a:gd name="T9" fmla="*/ 12 h 261"/>
              <a:gd name="T10" fmla="*/ 73 w 109"/>
              <a:gd name="T11" fmla="*/ 12 h 261"/>
              <a:gd name="T12" fmla="*/ 73 w 109"/>
              <a:gd name="T13" fmla="*/ 12 h 261"/>
              <a:gd name="T14" fmla="*/ 72 w 109"/>
              <a:gd name="T15" fmla="*/ 10 h 261"/>
              <a:gd name="T16" fmla="*/ 71 w 109"/>
              <a:gd name="T17" fmla="*/ 9 h 261"/>
              <a:gd name="T18" fmla="*/ 71 w 109"/>
              <a:gd name="T19" fmla="*/ 8 h 261"/>
              <a:gd name="T20" fmla="*/ 69 w 109"/>
              <a:gd name="T21" fmla="*/ 6 h 261"/>
              <a:gd name="T22" fmla="*/ 68 w 109"/>
              <a:gd name="T23" fmla="*/ 5 h 261"/>
              <a:gd name="T24" fmla="*/ 68 w 109"/>
              <a:gd name="T25" fmla="*/ 5 h 261"/>
              <a:gd name="T26" fmla="*/ 68 w 109"/>
              <a:gd name="T27" fmla="*/ 5 h 261"/>
              <a:gd name="T28" fmla="*/ 67 w 109"/>
              <a:gd name="T29" fmla="*/ 4 h 261"/>
              <a:gd name="T30" fmla="*/ 67 w 109"/>
              <a:gd name="T31" fmla="*/ 4 h 261"/>
              <a:gd name="T32" fmla="*/ 54 w 109"/>
              <a:gd name="T33" fmla="*/ 0 h 261"/>
              <a:gd name="T34" fmla="*/ 51 w 109"/>
              <a:gd name="T35" fmla="*/ 0 h 261"/>
              <a:gd name="T36" fmla="*/ 51 w 109"/>
              <a:gd name="T37" fmla="*/ 0 h 261"/>
              <a:gd name="T38" fmla="*/ 44 w 109"/>
              <a:gd name="T39" fmla="*/ 2 h 261"/>
              <a:gd name="T40" fmla="*/ 44 w 109"/>
              <a:gd name="T41" fmla="*/ 3 h 261"/>
              <a:gd name="T42" fmla="*/ 43 w 109"/>
              <a:gd name="T43" fmla="*/ 3 h 261"/>
              <a:gd name="T44" fmla="*/ 34 w 109"/>
              <a:gd name="T45" fmla="*/ 19 h 261"/>
              <a:gd name="T46" fmla="*/ 34 w 109"/>
              <a:gd name="T47" fmla="*/ 20 h 261"/>
              <a:gd name="T48" fmla="*/ 40 w 109"/>
              <a:gd name="T49" fmla="*/ 36 h 261"/>
              <a:gd name="T50" fmla="*/ 40 w 109"/>
              <a:gd name="T51" fmla="*/ 36 h 261"/>
              <a:gd name="T52" fmla="*/ 45 w 109"/>
              <a:gd name="T53" fmla="*/ 39 h 261"/>
              <a:gd name="T54" fmla="*/ 54 w 109"/>
              <a:gd name="T55" fmla="*/ 42 h 261"/>
              <a:gd name="T56" fmla="*/ 64 w 109"/>
              <a:gd name="T57" fmla="*/ 39 h 261"/>
              <a:gd name="T58" fmla="*/ 64 w 109"/>
              <a:gd name="T59" fmla="*/ 39 h 261"/>
              <a:gd name="T60" fmla="*/ 68 w 109"/>
              <a:gd name="T61" fmla="*/ 36 h 261"/>
              <a:gd name="T62" fmla="*/ 69 w 109"/>
              <a:gd name="T63" fmla="*/ 36 h 261"/>
              <a:gd name="T64" fmla="*/ 71 w 109"/>
              <a:gd name="T65" fmla="*/ 33 h 261"/>
              <a:gd name="T66" fmla="*/ 72 w 109"/>
              <a:gd name="T67" fmla="*/ 32 h 261"/>
              <a:gd name="T68" fmla="*/ 0 w 109"/>
              <a:gd name="T69" fmla="*/ 138 h 261"/>
              <a:gd name="T70" fmla="*/ 12 w 109"/>
              <a:gd name="T71" fmla="*/ 146 h 261"/>
              <a:gd name="T72" fmla="*/ 17 w 109"/>
              <a:gd name="T73" fmla="*/ 135 h 261"/>
              <a:gd name="T74" fmla="*/ 26 w 109"/>
              <a:gd name="T75" fmla="*/ 80 h 261"/>
              <a:gd name="T76" fmla="*/ 26 w 109"/>
              <a:gd name="T77" fmla="*/ 80 h 261"/>
              <a:gd name="T78" fmla="*/ 26 w 109"/>
              <a:gd name="T79" fmla="*/ 244 h 261"/>
              <a:gd name="T80" fmla="*/ 50 w 109"/>
              <a:gd name="T81" fmla="*/ 243 h 261"/>
              <a:gd name="T82" fmla="*/ 50 w 109"/>
              <a:gd name="T83" fmla="*/ 146 h 261"/>
              <a:gd name="T84" fmla="*/ 59 w 109"/>
              <a:gd name="T85" fmla="*/ 146 h 261"/>
              <a:gd name="T86" fmla="*/ 59 w 109"/>
              <a:gd name="T87" fmla="*/ 244 h 261"/>
              <a:gd name="T88" fmla="*/ 83 w 109"/>
              <a:gd name="T89" fmla="*/ 243 h 261"/>
              <a:gd name="T90" fmla="*/ 83 w 109"/>
              <a:gd name="T91" fmla="*/ 244 h 261"/>
              <a:gd name="T92" fmla="*/ 83 w 109"/>
              <a:gd name="T93" fmla="*/ 243 h 261"/>
              <a:gd name="T94" fmla="*/ 83 w 109"/>
              <a:gd name="T95" fmla="*/ 243 h 261"/>
              <a:gd name="T96" fmla="*/ 83 w 109"/>
              <a:gd name="T97" fmla="*/ 167 h 261"/>
              <a:gd name="T98" fmla="*/ 83 w 109"/>
              <a:gd name="T99" fmla="*/ 146 h 261"/>
              <a:gd name="T100" fmla="*/ 83 w 109"/>
              <a:gd name="T101" fmla="*/ 146 h 261"/>
              <a:gd name="T102" fmla="*/ 83 w 109"/>
              <a:gd name="T103" fmla="*/ 80 h 261"/>
              <a:gd name="T104" fmla="*/ 84 w 109"/>
              <a:gd name="T105" fmla="*/ 80 h 261"/>
              <a:gd name="T106" fmla="*/ 92 w 109"/>
              <a:gd name="T107" fmla="*/ 135 h 261"/>
              <a:gd name="T108" fmla="*/ 97 w 109"/>
              <a:gd name="T109" fmla="*/ 146 h 261"/>
              <a:gd name="T110" fmla="*/ 109 w 109"/>
              <a:gd name="T111" fmla="*/ 138 h 261"/>
              <a:gd name="T112" fmla="*/ 99 w 109"/>
              <a:gd name="T113" fmla="*/ 69 h 261"/>
              <a:gd name="T114" fmla="*/ 74 w 109"/>
              <a:gd name="T115" fmla="*/ 46 h 261"/>
              <a:gd name="T116" fmla="*/ 35 w 109"/>
              <a:gd name="T117" fmla="*/ 46 h 261"/>
              <a:gd name="T118" fmla="*/ 11 w 109"/>
              <a:gd name="T119" fmla="*/ 69 h 261"/>
              <a:gd name="T120" fmla="*/ 0 w 109"/>
              <a:gd name="T121" fmla="*/ 13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9" h="261">
                <a:moveTo>
                  <a:pt x="72" y="32"/>
                </a:moveTo>
                <a:cubicBezTo>
                  <a:pt x="75" y="28"/>
                  <a:pt x="76" y="23"/>
                  <a:pt x="75" y="19"/>
                </a:cubicBezTo>
                <a:cubicBezTo>
                  <a:pt x="75" y="17"/>
                  <a:pt x="75" y="15"/>
                  <a:pt x="74" y="14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12"/>
                  <a:pt x="74" y="12"/>
                  <a:pt x="74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1"/>
                  <a:pt x="72" y="10"/>
                  <a:pt x="72" y="10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8"/>
                  <a:pt x="71" y="8"/>
                  <a:pt x="71" y="8"/>
                </a:cubicBezTo>
                <a:cubicBezTo>
                  <a:pt x="70" y="7"/>
                  <a:pt x="70" y="7"/>
                  <a:pt x="69" y="6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4"/>
                  <a:pt x="67" y="4"/>
                  <a:pt x="67" y="4"/>
                </a:cubicBezTo>
                <a:cubicBezTo>
                  <a:pt x="63" y="1"/>
                  <a:pt x="59" y="0"/>
                  <a:pt x="54" y="0"/>
                </a:cubicBezTo>
                <a:cubicBezTo>
                  <a:pt x="53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7" y="1"/>
                  <a:pt x="44" y="2"/>
                </a:cubicBezTo>
                <a:cubicBezTo>
                  <a:pt x="44" y="3"/>
                  <a:pt x="44" y="3"/>
                  <a:pt x="44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38" y="7"/>
                  <a:pt x="34" y="12"/>
                  <a:pt x="34" y="19"/>
                </a:cubicBezTo>
                <a:cubicBezTo>
                  <a:pt x="34" y="20"/>
                  <a:pt x="34" y="20"/>
                  <a:pt x="34" y="20"/>
                </a:cubicBezTo>
                <a:cubicBezTo>
                  <a:pt x="33" y="25"/>
                  <a:pt x="35" y="31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7"/>
                  <a:pt x="43" y="38"/>
                  <a:pt x="45" y="39"/>
                </a:cubicBezTo>
                <a:cubicBezTo>
                  <a:pt x="48" y="41"/>
                  <a:pt x="51" y="42"/>
                  <a:pt x="54" y="42"/>
                </a:cubicBezTo>
                <a:cubicBezTo>
                  <a:pt x="58" y="42"/>
                  <a:pt x="61" y="41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7" y="37"/>
                  <a:pt x="68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5"/>
                  <a:pt x="71" y="34"/>
                  <a:pt x="71" y="33"/>
                </a:cubicBezTo>
                <a:lnTo>
                  <a:pt x="72" y="32"/>
                </a:lnTo>
                <a:close/>
                <a:moveTo>
                  <a:pt x="0" y="138"/>
                </a:moveTo>
                <a:cubicBezTo>
                  <a:pt x="0" y="145"/>
                  <a:pt x="6" y="150"/>
                  <a:pt x="12" y="146"/>
                </a:cubicBezTo>
                <a:cubicBezTo>
                  <a:pt x="17" y="143"/>
                  <a:pt x="16" y="139"/>
                  <a:pt x="17" y="135"/>
                </a:cubicBezTo>
                <a:cubicBezTo>
                  <a:pt x="18" y="129"/>
                  <a:pt x="26" y="83"/>
                  <a:pt x="26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134"/>
                  <a:pt x="26" y="190"/>
                  <a:pt x="26" y="244"/>
                </a:cubicBezTo>
                <a:cubicBezTo>
                  <a:pt x="26" y="260"/>
                  <a:pt x="50" y="261"/>
                  <a:pt x="50" y="243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179"/>
                  <a:pt x="59" y="212"/>
                  <a:pt x="59" y="244"/>
                </a:cubicBezTo>
                <a:cubicBezTo>
                  <a:pt x="59" y="260"/>
                  <a:pt x="82" y="261"/>
                  <a:pt x="83" y="243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07"/>
                  <a:pt x="83" y="167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80"/>
                  <a:pt x="83" y="80"/>
                  <a:pt x="83" y="8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3"/>
                  <a:pt x="91" y="129"/>
                  <a:pt x="92" y="135"/>
                </a:cubicBezTo>
                <a:cubicBezTo>
                  <a:pt x="93" y="139"/>
                  <a:pt x="92" y="143"/>
                  <a:pt x="97" y="146"/>
                </a:cubicBezTo>
                <a:cubicBezTo>
                  <a:pt x="103" y="150"/>
                  <a:pt x="109" y="145"/>
                  <a:pt x="109" y="138"/>
                </a:cubicBezTo>
                <a:cubicBezTo>
                  <a:pt x="99" y="69"/>
                  <a:pt x="99" y="69"/>
                  <a:pt x="99" y="69"/>
                </a:cubicBezTo>
                <a:cubicBezTo>
                  <a:pt x="96" y="56"/>
                  <a:pt x="90" y="46"/>
                  <a:pt x="74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1" y="69"/>
                </a:cubicBezTo>
                <a:lnTo>
                  <a:pt x="0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136"/>
          <p:cNvSpPr>
            <a:spLocks noEditPoints="1"/>
          </p:cNvSpPr>
          <p:nvPr/>
        </p:nvSpPr>
        <p:spPr bwMode="auto">
          <a:xfrm>
            <a:off x="4400551" y="5264150"/>
            <a:ext cx="342900" cy="828675"/>
          </a:xfrm>
          <a:custGeom>
            <a:avLst/>
            <a:gdLst>
              <a:gd name="T0" fmla="*/ 71 w 108"/>
              <a:gd name="T1" fmla="*/ 32 h 261"/>
              <a:gd name="T2" fmla="*/ 75 w 108"/>
              <a:gd name="T3" fmla="*/ 19 h 261"/>
              <a:gd name="T4" fmla="*/ 73 w 108"/>
              <a:gd name="T5" fmla="*/ 14 h 261"/>
              <a:gd name="T6" fmla="*/ 73 w 108"/>
              <a:gd name="T7" fmla="*/ 13 h 261"/>
              <a:gd name="T8" fmla="*/ 73 w 108"/>
              <a:gd name="T9" fmla="*/ 12 h 261"/>
              <a:gd name="T10" fmla="*/ 73 w 108"/>
              <a:gd name="T11" fmla="*/ 12 h 261"/>
              <a:gd name="T12" fmla="*/ 73 w 108"/>
              <a:gd name="T13" fmla="*/ 12 h 261"/>
              <a:gd name="T14" fmla="*/ 71 w 108"/>
              <a:gd name="T15" fmla="*/ 10 h 261"/>
              <a:gd name="T16" fmla="*/ 71 w 108"/>
              <a:gd name="T17" fmla="*/ 9 h 261"/>
              <a:gd name="T18" fmla="*/ 70 w 108"/>
              <a:gd name="T19" fmla="*/ 8 h 261"/>
              <a:gd name="T20" fmla="*/ 69 w 108"/>
              <a:gd name="T21" fmla="*/ 6 h 261"/>
              <a:gd name="T22" fmla="*/ 68 w 108"/>
              <a:gd name="T23" fmla="*/ 5 h 261"/>
              <a:gd name="T24" fmla="*/ 67 w 108"/>
              <a:gd name="T25" fmla="*/ 5 h 261"/>
              <a:gd name="T26" fmla="*/ 67 w 108"/>
              <a:gd name="T27" fmla="*/ 5 h 261"/>
              <a:gd name="T28" fmla="*/ 67 w 108"/>
              <a:gd name="T29" fmla="*/ 4 h 261"/>
              <a:gd name="T30" fmla="*/ 66 w 108"/>
              <a:gd name="T31" fmla="*/ 4 h 261"/>
              <a:gd name="T32" fmla="*/ 54 w 108"/>
              <a:gd name="T33" fmla="*/ 0 h 261"/>
              <a:gd name="T34" fmla="*/ 51 w 108"/>
              <a:gd name="T35" fmla="*/ 0 h 261"/>
              <a:gd name="T36" fmla="*/ 51 w 108"/>
              <a:gd name="T37" fmla="*/ 0 h 261"/>
              <a:gd name="T38" fmla="*/ 44 w 108"/>
              <a:gd name="T39" fmla="*/ 2 h 261"/>
              <a:gd name="T40" fmla="*/ 43 w 108"/>
              <a:gd name="T41" fmla="*/ 3 h 261"/>
              <a:gd name="T42" fmla="*/ 42 w 108"/>
              <a:gd name="T43" fmla="*/ 3 h 261"/>
              <a:gd name="T44" fmla="*/ 33 w 108"/>
              <a:gd name="T45" fmla="*/ 19 h 261"/>
              <a:gd name="T46" fmla="*/ 33 w 108"/>
              <a:gd name="T47" fmla="*/ 20 h 261"/>
              <a:gd name="T48" fmla="*/ 39 w 108"/>
              <a:gd name="T49" fmla="*/ 36 h 261"/>
              <a:gd name="T50" fmla="*/ 40 w 108"/>
              <a:gd name="T51" fmla="*/ 36 h 261"/>
              <a:gd name="T52" fmla="*/ 44 w 108"/>
              <a:gd name="T53" fmla="*/ 39 h 261"/>
              <a:gd name="T54" fmla="*/ 54 w 108"/>
              <a:gd name="T55" fmla="*/ 42 h 261"/>
              <a:gd name="T56" fmla="*/ 64 w 108"/>
              <a:gd name="T57" fmla="*/ 39 h 261"/>
              <a:gd name="T58" fmla="*/ 64 w 108"/>
              <a:gd name="T59" fmla="*/ 39 h 261"/>
              <a:gd name="T60" fmla="*/ 68 w 108"/>
              <a:gd name="T61" fmla="*/ 36 h 261"/>
              <a:gd name="T62" fmla="*/ 68 w 108"/>
              <a:gd name="T63" fmla="*/ 36 h 261"/>
              <a:gd name="T64" fmla="*/ 71 w 108"/>
              <a:gd name="T65" fmla="*/ 33 h 261"/>
              <a:gd name="T66" fmla="*/ 71 w 108"/>
              <a:gd name="T67" fmla="*/ 32 h 261"/>
              <a:gd name="T68" fmla="*/ 0 w 108"/>
              <a:gd name="T69" fmla="*/ 138 h 261"/>
              <a:gd name="T70" fmla="*/ 12 w 108"/>
              <a:gd name="T71" fmla="*/ 146 h 261"/>
              <a:gd name="T72" fmla="*/ 16 w 108"/>
              <a:gd name="T73" fmla="*/ 135 h 261"/>
              <a:gd name="T74" fmla="*/ 25 w 108"/>
              <a:gd name="T75" fmla="*/ 80 h 261"/>
              <a:gd name="T76" fmla="*/ 25 w 108"/>
              <a:gd name="T77" fmla="*/ 80 h 261"/>
              <a:gd name="T78" fmla="*/ 25 w 108"/>
              <a:gd name="T79" fmla="*/ 244 h 261"/>
              <a:gd name="T80" fmla="*/ 49 w 108"/>
              <a:gd name="T81" fmla="*/ 243 h 261"/>
              <a:gd name="T82" fmla="*/ 49 w 108"/>
              <a:gd name="T83" fmla="*/ 146 h 261"/>
              <a:gd name="T84" fmla="*/ 59 w 108"/>
              <a:gd name="T85" fmla="*/ 146 h 261"/>
              <a:gd name="T86" fmla="*/ 59 w 108"/>
              <a:gd name="T87" fmla="*/ 244 h 261"/>
              <a:gd name="T88" fmla="*/ 83 w 108"/>
              <a:gd name="T89" fmla="*/ 243 h 261"/>
              <a:gd name="T90" fmla="*/ 83 w 108"/>
              <a:gd name="T91" fmla="*/ 244 h 261"/>
              <a:gd name="T92" fmla="*/ 83 w 108"/>
              <a:gd name="T93" fmla="*/ 243 h 261"/>
              <a:gd name="T94" fmla="*/ 83 w 108"/>
              <a:gd name="T95" fmla="*/ 243 h 261"/>
              <a:gd name="T96" fmla="*/ 83 w 108"/>
              <a:gd name="T97" fmla="*/ 167 h 261"/>
              <a:gd name="T98" fmla="*/ 83 w 108"/>
              <a:gd name="T99" fmla="*/ 146 h 261"/>
              <a:gd name="T100" fmla="*/ 83 w 108"/>
              <a:gd name="T101" fmla="*/ 146 h 261"/>
              <a:gd name="T102" fmla="*/ 83 w 108"/>
              <a:gd name="T103" fmla="*/ 80 h 261"/>
              <a:gd name="T104" fmla="*/ 83 w 108"/>
              <a:gd name="T105" fmla="*/ 80 h 261"/>
              <a:gd name="T106" fmla="*/ 92 w 108"/>
              <a:gd name="T107" fmla="*/ 135 h 261"/>
              <a:gd name="T108" fmla="*/ 96 w 108"/>
              <a:gd name="T109" fmla="*/ 146 h 261"/>
              <a:gd name="T110" fmla="*/ 108 w 108"/>
              <a:gd name="T111" fmla="*/ 138 h 261"/>
              <a:gd name="T112" fmla="*/ 98 w 108"/>
              <a:gd name="T113" fmla="*/ 69 h 261"/>
              <a:gd name="T114" fmla="*/ 73 w 108"/>
              <a:gd name="T115" fmla="*/ 46 h 261"/>
              <a:gd name="T116" fmla="*/ 35 w 108"/>
              <a:gd name="T117" fmla="*/ 46 h 261"/>
              <a:gd name="T118" fmla="*/ 10 w 108"/>
              <a:gd name="T119" fmla="*/ 69 h 261"/>
              <a:gd name="T120" fmla="*/ 0 w 108"/>
              <a:gd name="T121" fmla="*/ 13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261">
                <a:moveTo>
                  <a:pt x="71" y="32"/>
                </a:moveTo>
                <a:cubicBezTo>
                  <a:pt x="74" y="28"/>
                  <a:pt x="75" y="23"/>
                  <a:pt x="75" y="19"/>
                </a:cubicBezTo>
                <a:cubicBezTo>
                  <a:pt x="75" y="17"/>
                  <a:pt x="74" y="15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2" y="11"/>
                  <a:pt x="72" y="10"/>
                  <a:pt x="71" y="10"/>
                </a:cubicBezTo>
                <a:cubicBezTo>
                  <a:pt x="71" y="9"/>
                  <a:pt x="71" y="9"/>
                  <a:pt x="71" y="9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7"/>
                  <a:pt x="69" y="6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4"/>
                  <a:pt x="67" y="4"/>
                  <a:pt x="67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3" y="1"/>
                  <a:pt x="58" y="0"/>
                  <a:pt x="54" y="0"/>
                </a:cubicBezTo>
                <a:cubicBezTo>
                  <a:pt x="53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8" y="0"/>
                  <a:pt x="46" y="1"/>
                  <a:pt x="44" y="2"/>
                </a:cubicBezTo>
                <a:cubicBezTo>
                  <a:pt x="43" y="3"/>
                  <a:pt x="43" y="3"/>
                  <a:pt x="43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37" y="7"/>
                  <a:pt x="33" y="12"/>
                  <a:pt x="33" y="19"/>
                </a:cubicBezTo>
                <a:cubicBezTo>
                  <a:pt x="33" y="20"/>
                  <a:pt x="33" y="20"/>
                  <a:pt x="33" y="20"/>
                </a:cubicBezTo>
                <a:cubicBezTo>
                  <a:pt x="32" y="25"/>
                  <a:pt x="34" y="31"/>
                  <a:pt x="39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7"/>
                  <a:pt x="43" y="38"/>
                  <a:pt x="44" y="39"/>
                </a:cubicBezTo>
                <a:cubicBezTo>
                  <a:pt x="47" y="41"/>
                  <a:pt x="50" y="42"/>
                  <a:pt x="54" y="42"/>
                </a:cubicBezTo>
                <a:cubicBezTo>
                  <a:pt x="57" y="42"/>
                  <a:pt x="61" y="41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5" y="38"/>
                  <a:pt x="66" y="37"/>
                  <a:pt x="68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9" y="35"/>
                  <a:pt x="70" y="34"/>
                  <a:pt x="71" y="33"/>
                </a:cubicBezTo>
                <a:lnTo>
                  <a:pt x="71" y="32"/>
                </a:lnTo>
                <a:close/>
                <a:moveTo>
                  <a:pt x="0" y="138"/>
                </a:moveTo>
                <a:cubicBezTo>
                  <a:pt x="0" y="145"/>
                  <a:pt x="6" y="150"/>
                  <a:pt x="12" y="146"/>
                </a:cubicBezTo>
                <a:cubicBezTo>
                  <a:pt x="16" y="143"/>
                  <a:pt x="16" y="139"/>
                  <a:pt x="16" y="135"/>
                </a:cubicBezTo>
                <a:cubicBezTo>
                  <a:pt x="17" y="129"/>
                  <a:pt x="25" y="83"/>
                  <a:pt x="25" y="80"/>
                </a:cubicBezTo>
                <a:cubicBezTo>
                  <a:pt x="25" y="80"/>
                  <a:pt x="25" y="80"/>
                  <a:pt x="25" y="80"/>
                </a:cubicBezTo>
                <a:cubicBezTo>
                  <a:pt x="25" y="134"/>
                  <a:pt x="25" y="190"/>
                  <a:pt x="25" y="244"/>
                </a:cubicBezTo>
                <a:cubicBezTo>
                  <a:pt x="26" y="260"/>
                  <a:pt x="49" y="261"/>
                  <a:pt x="49" y="243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59" y="179"/>
                  <a:pt x="58" y="212"/>
                  <a:pt x="59" y="244"/>
                </a:cubicBezTo>
                <a:cubicBezTo>
                  <a:pt x="59" y="260"/>
                  <a:pt x="82" y="261"/>
                  <a:pt x="83" y="243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07"/>
                  <a:pt x="83" y="167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3"/>
                  <a:pt x="91" y="129"/>
                  <a:pt x="92" y="135"/>
                </a:cubicBezTo>
                <a:cubicBezTo>
                  <a:pt x="92" y="139"/>
                  <a:pt x="92" y="143"/>
                  <a:pt x="96" y="146"/>
                </a:cubicBezTo>
                <a:cubicBezTo>
                  <a:pt x="102" y="150"/>
                  <a:pt x="108" y="145"/>
                  <a:pt x="108" y="138"/>
                </a:cubicBezTo>
                <a:cubicBezTo>
                  <a:pt x="98" y="69"/>
                  <a:pt x="98" y="69"/>
                  <a:pt x="98" y="69"/>
                </a:cubicBezTo>
                <a:cubicBezTo>
                  <a:pt x="95" y="56"/>
                  <a:pt x="89" y="46"/>
                  <a:pt x="73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19" y="46"/>
                  <a:pt x="13" y="56"/>
                  <a:pt x="10" y="69"/>
                </a:cubicBezTo>
                <a:lnTo>
                  <a:pt x="0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206876" y="3641725"/>
            <a:ext cx="730250" cy="1444625"/>
            <a:chOff x="4206876" y="3641725"/>
            <a:chExt cx="730250" cy="1444625"/>
          </a:xfrm>
          <a:solidFill>
            <a:schemeClr val="bg2"/>
          </a:solidFill>
        </p:grpSpPr>
        <p:sp>
          <p:nvSpPr>
            <p:cNvPr id="32" name="Freeform 139"/>
            <p:cNvSpPr/>
            <p:nvPr/>
          </p:nvSpPr>
          <p:spPr bwMode="auto">
            <a:xfrm>
              <a:off x="4457701" y="3702050"/>
              <a:ext cx="228600" cy="222250"/>
            </a:xfrm>
            <a:custGeom>
              <a:avLst/>
              <a:gdLst>
                <a:gd name="T0" fmla="*/ 61 w 72"/>
                <a:gd name="T1" fmla="*/ 60 h 70"/>
                <a:gd name="T2" fmla="*/ 60 w 72"/>
                <a:gd name="T3" fmla="*/ 60 h 70"/>
                <a:gd name="T4" fmla="*/ 52 w 72"/>
                <a:gd name="T5" fmla="*/ 66 h 70"/>
                <a:gd name="T6" fmla="*/ 36 w 72"/>
                <a:gd name="T7" fmla="*/ 70 h 70"/>
                <a:gd name="T8" fmla="*/ 20 w 72"/>
                <a:gd name="T9" fmla="*/ 66 h 70"/>
                <a:gd name="T10" fmla="*/ 20 w 72"/>
                <a:gd name="T11" fmla="*/ 65 h 70"/>
                <a:gd name="T12" fmla="*/ 13 w 72"/>
                <a:gd name="T13" fmla="*/ 61 h 70"/>
                <a:gd name="T14" fmla="*/ 12 w 72"/>
                <a:gd name="T15" fmla="*/ 60 h 70"/>
                <a:gd name="T16" fmla="*/ 8 w 72"/>
                <a:gd name="T17" fmla="*/ 56 h 70"/>
                <a:gd name="T18" fmla="*/ 7 w 72"/>
                <a:gd name="T19" fmla="*/ 54 h 70"/>
                <a:gd name="T20" fmla="*/ 1 w 72"/>
                <a:gd name="T21" fmla="*/ 32 h 70"/>
                <a:gd name="T22" fmla="*/ 3 w 72"/>
                <a:gd name="T23" fmla="*/ 23 h 70"/>
                <a:gd name="T24" fmla="*/ 4 w 72"/>
                <a:gd name="T25" fmla="*/ 22 h 70"/>
                <a:gd name="T26" fmla="*/ 4 w 72"/>
                <a:gd name="T27" fmla="*/ 21 h 70"/>
                <a:gd name="T28" fmla="*/ 5 w 72"/>
                <a:gd name="T29" fmla="*/ 20 h 70"/>
                <a:gd name="T30" fmla="*/ 5 w 72"/>
                <a:gd name="T31" fmla="*/ 20 h 70"/>
                <a:gd name="T32" fmla="*/ 7 w 72"/>
                <a:gd name="T33" fmla="*/ 16 h 70"/>
                <a:gd name="T34" fmla="*/ 8 w 72"/>
                <a:gd name="T35" fmla="*/ 14 h 70"/>
                <a:gd name="T36" fmla="*/ 9 w 72"/>
                <a:gd name="T37" fmla="*/ 13 h 70"/>
                <a:gd name="T38" fmla="*/ 12 w 72"/>
                <a:gd name="T39" fmla="*/ 10 h 70"/>
                <a:gd name="T40" fmla="*/ 13 w 72"/>
                <a:gd name="T41" fmla="*/ 9 h 70"/>
                <a:gd name="T42" fmla="*/ 14 w 72"/>
                <a:gd name="T43" fmla="*/ 8 h 70"/>
                <a:gd name="T44" fmla="*/ 14 w 72"/>
                <a:gd name="T45" fmla="*/ 8 h 70"/>
                <a:gd name="T46" fmla="*/ 15 w 72"/>
                <a:gd name="T47" fmla="*/ 7 h 70"/>
                <a:gd name="T48" fmla="*/ 15 w 72"/>
                <a:gd name="T49" fmla="*/ 7 h 70"/>
                <a:gd name="T50" fmla="*/ 36 w 72"/>
                <a:gd name="T51" fmla="*/ 0 h 70"/>
                <a:gd name="T52" fmla="*/ 42 w 72"/>
                <a:gd name="T53" fmla="*/ 0 h 70"/>
                <a:gd name="T54" fmla="*/ 42 w 72"/>
                <a:gd name="T55" fmla="*/ 0 h 70"/>
                <a:gd name="T56" fmla="*/ 53 w 72"/>
                <a:gd name="T57" fmla="*/ 4 h 70"/>
                <a:gd name="T58" fmla="*/ 54 w 72"/>
                <a:gd name="T59" fmla="*/ 5 h 70"/>
                <a:gd name="T60" fmla="*/ 55 w 72"/>
                <a:gd name="T61" fmla="*/ 6 h 70"/>
                <a:gd name="T62" fmla="*/ 71 w 72"/>
                <a:gd name="T63" fmla="*/ 32 h 70"/>
                <a:gd name="T64" fmla="*/ 71 w 72"/>
                <a:gd name="T65" fmla="*/ 33 h 70"/>
                <a:gd name="T66" fmla="*/ 61 w 72"/>
                <a:gd name="T67" fmla="*/ 6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0">
                  <a:moveTo>
                    <a:pt x="61" y="6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58" y="63"/>
                    <a:pt x="55" y="64"/>
                    <a:pt x="52" y="66"/>
                  </a:cubicBezTo>
                  <a:cubicBezTo>
                    <a:pt x="48" y="68"/>
                    <a:pt x="42" y="70"/>
                    <a:pt x="36" y="70"/>
                  </a:cubicBezTo>
                  <a:cubicBezTo>
                    <a:pt x="30" y="70"/>
                    <a:pt x="25" y="68"/>
                    <a:pt x="20" y="66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7" y="64"/>
                    <a:pt x="15" y="63"/>
                    <a:pt x="13" y="61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59"/>
                    <a:pt x="9" y="57"/>
                    <a:pt x="8" y="56"/>
                  </a:cubicBezTo>
                  <a:cubicBezTo>
                    <a:pt x="8" y="55"/>
                    <a:pt x="7" y="55"/>
                    <a:pt x="7" y="54"/>
                  </a:cubicBezTo>
                  <a:cubicBezTo>
                    <a:pt x="2" y="47"/>
                    <a:pt x="0" y="39"/>
                    <a:pt x="1" y="32"/>
                  </a:cubicBezTo>
                  <a:cubicBezTo>
                    <a:pt x="1" y="29"/>
                    <a:pt x="2" y="26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8"/>
                    <a:pt x="6" y="17"/>
                    <a:pt x="7" y="16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10"/>
                    <a:pt x="12" y="9"/>
                    <a:pt x="13" y="9"/>
                  </a:cubicBezTo>
                  <a:cubicBezTo>
                    <a:pt x="13" y="9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1" y="2"/>
                    <a:pt x="28" y="0"/>
                    <a:pt x="36" y="0"/>
                  </a:cubicBezTo>
                  <a:cubicBezTo>
                    <a:pt x="38" y="0"/>
                    <a:pt x="40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1"/>
                    <a:pt x="49" y="2"/>
                    <a:pt x="53" y="4"/>
                  </a:cubicBezTo>
                  <a:cubicBezTo>
                    <a:pt x="53" y="4"/>
                    <a:pt x="54" y="5"/>
                    <a:pt x="54" y="5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64" y="11"/>
                    <a:pt x="70" y="21"/>
                    <a:pt x="71" y="32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42"/>
                    <a:pt x="69" y="52"/>
                    <a:pt x="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40"/>
            <p:cNvSpPr/>
            <p:nvPr/>
          </p:nvSpPr>
          <p:spPr bwMode="auto">
            <a:xfrm>
              <a:off x="4206876" y="3641725"/>
              <a:ext cx="730250" cy="1444625"/>
            </a:xfrm>
            <a:custGeom>
              <a:avLst/>
              <a:gdLst>
                <a:gd name="T0" fmla="*/ 163 w 230"/>
                <a:gd name="T1" fmla="*/ 145 h 455"/>
                <a:gd name="T2" fmla="*/ 163 w 230"/>
                <a:gd name="T3" fmla="*/ 152 h 455"/>
                <a:gd name="T4" fmla="*/ 163 w 230"/>
                <a:gd name="T5" fmla="*/ 426 h 455"/>
                <a:gd name="T6" fmla="*/ 123 w 230"/>
                <a:gd name="T7" fmla="*/ 425 h 455"/>
                <a:gd name="T8" fmla="*/ 123 w 230"/>
                <a:gd name="T9" fmla="*/ 264 h 455"/>
                <a:gd name="T10" fmla="*/ 107 w 230"/>
                <a:gd name="T11" fmla="*/ 264 h 455"/>
                <a:gd name="T12" fmla="*/ 107 w 230"/>
                <a:gd name="T13" fmla="*/ 426 h 455"/>
                <a:gd name="T14" fmla="*/ 67 w 230"/>
                <a:gd name="T15" fmla="*/ 426 h 455"/>
                <a:gd name="T16" fmla="*/ 67 w 230"/>
                <a:gd name="T17" fmla="*/ 426 h 455"/>
                <a:gd name="T18" fmla="*/ 67 w 230"/>
                <a:gd name="T19" fmla="*/ 426 h 455"/>
                <a:gd name="T20" fmla="*/ 67 w 230"/>
                <a:gd name="T21" fmla="*/ 426 h 455"/>
                <a:gd name="T22" fmla="*/ 67 w 230"/>
                <a:gd name="T23" fmla="*/ 299 h 455"/>
                <a:gd name="T24" fmla="*/ 67 w 230"/>
                <a:gd name="T25" fmla="*/ 263 h 455"/>
                <a:gd name="T26" fmla="*/ 67 w 230"/>
                <a:gd name="T27" fmla="*/ 145 h 455"/>
                <a:gd name="T28" fmla="*/ 4 w 230"/>
                <a:gd name="T29" fmla="*/ 22 h 455"/>
                <a:gd name="T30" fmla="*/ 19 w 230"/>
                <a:gd name="T31" fmla="*/ 2 h 455"/>
                <a:gd name="T32" fmla="*/ 32 w 230"/>
                <a:gd name="T33" fmla="*/ 17 h 455"/>
                <a:gd name="T34" fmla="*/ 73 w 230"/>
                <a:gd name="T35" fmla="*/ 96 h 455"/>
                <a:gd name="T36" fmla="*/ 82 w 230"/>
                <a:gd name="T37" fmla="*/ 96 h 455"/>
                <a:gd name="T38" fmla="*/ 148 w 230"/>
                <a:gd name="T39" fmla="*/ 96 h 455"/>
                <a:gd name="T40" fmla="*/ 157 w 230"/>
                <a:gd name="T41" fmla="*/ 96 h 455"/>
                <a:gd name="T42" fmla="*/ 198 w 230"/>
                <a:gd name="T43" fmla="*/ 17 h 455"/>
                <a:gd name="T44" fmla="*/ 211 w 230"/>
                <a:gd name="T45" fmla="*/ 2 h 455"/>
                <a:gd name="T46" fmla="*/ 226 w 230"/>
                <a:gd name="T47" fmla="*/ 22 h 455"/>
                <a:gd name="T48" fmla="*/ 163 w 230"/>
                <a:gd name="T49" fmla="*/ 14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455">
                  <a:moveTo>
                    <a:pt x="163" y="145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63" y="243"/>
                    <a:pt x="163" y="336"/>
                    <a:pt x="163" y="426"/>
                  </a:cubicBezTo>
                  <a:cubicBezTo>
                    <a:pt x="163" y="454"/>
                    <a:pt x="123" y="455"/>
                    <a:pt x="123" y="425"/>
                  </a:cubicBezTo>
                  <a:cubicBezTo>
                    <a:pt x="123" y="264"/>
                    <a:pt x="123" y="264"/>
                    <a:pt x="123" y="264"/>
                  </a:cubicBezTo>
                  <a:cubicBezTo>
                    <a:pt x="107" y="264"/>
                    <a:pt x="107" y="264"/>
                    <a:pt x="107" y="264"/>
                  </a:cubicBezTo>
                  <a:cubicBezTo>
                    <a:pt x="107" y="318"/>
                    <a:pt x="107" y="373"/>
                    <a:pt x="107" y="426"/>
                  </a:cubicBezTo>
                  <a:cubicBezTo>
                    <a:pt x="107" y="454"/>
                    <a:pt x="68" y="455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366"/>
                    <a:pt x="67" y="299"/>
                  </a:cubicBezTo>
                  <a:cubicBezTo>
                    <a:pt x="67" y="299"/>
                    <a:pt x="67" y="290"/>
                    <a:pt x="67" y="263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11"/>
                    <a:pt x="7" y="0"/>
                    <a:pt x="19" y="2"/>
                  </a:cubicBezTo>
                  <a:cubicBezTo>
                    <a:pt x="27" y="4"/>
                    <a:pt x="29" y="11"/>
                    <a:pt x="32" y="17"/>
                  </a:cubicBezTo>
                  <a:cubicBezTo>
                    <a:pt x="36" y="23"/>
                    <a:pt x="58" y="67"/>
                    <a:pt x="73" y="96"/>
                  </a:cubicBezTo>
                  <a:cubicBezTo>
                    <a:pt x="75" y="96"/>
                    <a:pt x="79" y="96"/>
                    <a:pt x="82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51" y="96"/>
                    <a:pt x="154" y="96"/>
                    <a:pt x="157" y="96"/>
                  </a:cubicBezTo>
                  <a:cubicBezTo>
                    <a:pt x="172" y="67"/>
                    <a:pt x="194" y="23"/>
                    <a:pt x="198" y="17"/>
                  </a:cubicBezTo>
                  <a:cubicBezTo>
                    <a:pt x="201" y="11"/>
                    <a:pt x="203" y="4"/>
                    <a:pt x="211" y="2"/>
                  </a:cubicBezTo>
                  <a:cubicBezTo>
                    <a:pt x="223" y="0"/>
                    <a:pt x="230" y="11"/>
                    <a:pt x="226" y="22"/>
                  </a:cubicBezTo>
                  <a:lnTo>
                    <a:pt x="163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4" name="Freeform 141"/>
          <p:cNvSpPr>
            <a:spLocks noEditPoints="1"/>
          </p:cNvSpPr>
          <p:nvPr/>
        </p:nvSpPr>
        <p:spPr bwMode="auto">
          <a:xfrm>
            <a:off x="3105151" y="2438400"/>
            <a:ext cx="1517650" cy="377825"/>
          </a:xfrm>
          <a:custGeom>
            <a:avLst/>
            <a:gdLst>
              <a:gd name="T0" fmla="*/ 465 w 478"/>
              <a:gd name="T1" fmla="*/ 46 h 119"/>
              <a:gd name="T2" fmla="*/ 142 w 478"/>
              <a:gd name="T3" fmla="*/ 46 h 119"/>
              <a:gd name="T4" fmla="*/ 111 w 478"/>
              <a:gd name="T5" fmla="*/ 6 h 119"/>
              <a:gd name="T6" fmla="*/ 101 w 478"/>
              <a:gd name="T7" fmla="*/ 0 h 119"/>
              <a:gd name="T8" fmla="*/ 13 w 478"/>
              <a:gd name="T9" fmla="*/ 0 h 119"/>
              <a:gd name="T10" fmla="*/ 2 w 478"/>
              <a:gd name="T11" fmla="*/ 8 h 119"/>
              <a:gd name="T12" fmla="*/ 3 w 478"/>
              <a:gd name="T13" fmla="*/ 21 h 119"/>
              <a:gd name="T14" fmla="*/ 32 w 478"/>
              <a:gd name="T15" fmla="*/ 60 h 119"/>
              <a:gd name="T16" fmla="*/ 3 w 478"/>
              <a:gd name="T17" fmla="*/ 98 h 119"/>
              <a:gd name="T18" fmla="*/ 2 w 478"/>
              <a:gd name="T19" fmla="*/ 112 h 119"/>
              <a:gd name="T20" fmla="*/ 13 w 478"/>
              <a:gd name="T21" fmla="*/ 119 h 119"/>
              <a:gd name="T22" fmla="*/ 101 w 478"/>
              <a:gd name="T23" fmla="*/ 119 h 119"/>
              <a:gd name="T24" fmla="*/ 111 w 478"/>
              <a:gd name="T25" fmla="*/ 114 h 119"/>
              <a:gd name="T26" fmla="*/ 143 w 478"/>
              <a:gd name="T27" fmla="*/ 72 h 119"/>
              <a:gd name="T28" fmla="*/ 465 w 478"/>
              <a:gd name="T29" fmla="*/ 72 h 119"/>
              <a:gd name="T30" fmla="*/ 478 w 478"/>
              <a:gd name="T31" fmla="*/ 59 h 119"/>
              <a:gd name="T32" fmla="*/ 465 w 478"/>
              <a:gd name="T33" fmla="*/ 46 h 119"/>
              <a:gd name="T34" fmla="*/ 95 w 478"/>
              <a:gd name="T35" fmla="*/ 26 h 119"/>
              <a:gd name="T36" fmla="*/ 109 w 478"/>
              <a:gd name="T37" fmla="*/ 46 h 119"/>
              <a:gd name="T38" fmla="*/ 59 w 478"/>
              <a:gd name="T39" fmla="*/ 46 h 119"/>
              <a:gd name="T40" fmla="*/ 59 w 478"/>
              <a:gd name="T41" fmla="*/ 46 h 119"/>
              <a:gd name="T42" fmla="*/ 54 w 478"/>
              <a:gd name="T43" fmla="*/ 46 h 119"/>
              <a:gd name="T44" fmla="*/ 40 w 478"/>
              <a:gd name="T45" fmla="*/ 26 h 119"/>
              <a:gd name="T46" fmla="*/ 95 w 478"/>
              <a:gd name="T47" fmla="*/ 26 h 119"/>
              <a:gd name="T48" fmla="*/ 95 w 478"/>
              <a:gd name="T49" fmla="*/ 93 h 119"/>
              <a:gd name="T50" fmla="*/ 40 w 478"/>
              <a:gd name="T51" fmla="*/ 93 h 119"/>
              <a:gd name="T52" fmla="*/ 54 w 478"/>
              <a:gd name="T53" fmla="*/ 73 h 119"/>
              <a:gd name="T54" fmla="*/ 109 w 478"/>
              <a:gd name="T55" fmla="*/ 73 h 119"/>
              <a:gd name="T56" fmla="*/ 95 w 478"/>
              <a:gd name="T57" fmla="*/ 9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8" h="119">
                <a:moveTo>
                  <a:pt x="465" y="46"/>
                </a:moveTo>
                <a:cubicBezTo>
                  <a:pt x="142" y="46"/>
                  <a:pt x="142" y="46"/>
                  <a:pt x="142" y="46"/>
                </a:cubicBezTo>
                <a:cubicBezTo>
                  <a:pt x="111" y="6"/>
                  <a:pt x="111" y="6"/>
                  <a:pt x="111" y="6"/>
                </a:cubicBezTo>
                <a:cubicBezTo>
                  <a:pt x="109" y="2"/>
                  <a:pt x="105" y="0"/>
                  <a:pt x="10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8" y="0"/>
                  <a:pt x="4" y="3"/>
                  <a:pt x="2" y="8"/>
                </a:cubicBezTo>
                <a:cubicBezTo>
                  <a:pt x="0" y="12"/>
                  <a:pt x="0" y="17"/>
                  <a:pt x="3" y="21"/>
                </a:cubicBezTo>
                <a:cubicBezTo>
                  <a:pt x="32" y="60"/>
                  <a:pt x="32" y="60"/>
                  <a:pt x="32" y="60"/>
                </a:cubicBezTo>
                <a:cubicBezTo>
                  <a:pt x="3" y="98"/>
                  <a:pt x="3" y="98"/>
                  <a:pt x="3" y="98"/>
                </a:cubicBezTo>
                <a:cubicBezTo>
                  <a:pt x="0" y="102"/>
                  <a:pt x="0" y="107"/>
                  <a:pt x="2" y="112"/>
                </a:cubicBezTo>
                <a:cubicBezTo>
                  <a:pt x="4" y="116"/>
                  <a:pt x="8" y="119"/>
                  <a:pt x="13" y="119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105" y="119"/>
                  <a:pt x="109" y="117"/>
                  <a:pt x="111" y="114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465" y="72"/>
                  <a:pt x="465" y="72"/>
                  <a:pt x="465" y="72"/>
                </a:cubicBezTo>
                <a:cubicBezTo>
                  <a:pt x="472" y="72"/>
                  <a:pt x="478" y="66"/>
                  <a:pt x="478" y="59"/>
                </a:cubicBezTo>
                <a:cubicBezTo>
                  <a:pt x="478" y="52"/>
                  <a:pt x="472" y="46"/>
                  <a:pt x="465" y="46"/>
                </a:cubicBezTo>
                <a:close/>
                <a:moveTo>
                  <a:pt x="95" y="26"/>
                </a:moveTo>
                <a:cubicBezTo>
                  <a:pt x="109" y="46"/>
                  <a:pt x="109" y="46"/>
                  <a:pt x="10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40" y="26"/>
                  <a:pt x="40" y="26"/>
                  <a:pt x="40" y="26"/>
                </a:cubicBezTo>
                <a:lnTo>
                  <a:pt x="95" y="26"/>
                </a:lnTo>
                <a:close/>
                <a:moveTo>
                  <a:pt x="95" y="93"/>
                </a:moveTo>
                <a:cubicBezTo>
                  <a:pt x="40" y="93"/>
                  <a:pt x="40" y="93"/>
                  <a:pt x="40" y="93"/>
                </a:cubicBezTo>
                <a:cubicBezTo>
                  <a:pt x="54" y="73"/>
                  <a:pt x="54" y="73"/>
                  <a:pt x="54" y="73"/>
                </a:cubicBezTo>
                <a:cubicBezTo>
                  <a:pt x="109" y="73"/>
                  <a:pt x="109" y="73"/>
                  <a:pt x="109" y="73"/>
                </a:cubicBezTo>
                <a:lnTo>
                  <a:pt x="95" y="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142"/>
          <p:cNvSpPr/>
          <p:nvPr/>
        </p:nvSpPr>
        <p:spPr bwMode="auto">
          <a:xfrm>
            <a:off x="5410201" y="2451100"/>
            <a:ext cx="444500" cy="342900"/>
          </a:xfrm>
          <a:custGeom>
            <a:avLst/>
            <a:gdLst>
              <a:gd name="T0" fmla="*/ 140 w 140"/>
              <a:gd name="T1" fmla="*/ 55 h 108"/>
              <a:gd name="T2" fmla="*/ 131 w 140"/>
              <a:gd name="T3" fmla="*/ 64 h 108"/>
              <a:gd name="T4" fmla="*/ 90 w 140"/>
              <a:gd name="T5" fmla="*/ 105 h 108"/>
              <a:gd name="T6" fmla="*/ 86 w 140"/>
              <a:gd name="T7" fmla="*/ 107 h 108"/>
              <a:gd name="T8" fmla="*/ 80 w 140"/>
              <a:gd name="T9" fmla="*/ 108 h 108"/>
              <a:gd name="T10" fmla="*/ 71 w 140"/>
              <a:gd name="T11" fmla="*/ 105 h 108"/>
              <a:gd name="T12" fmla="*/ 71 w 140"/>
              <a:gd name="T13" fmla="*/ 86 h 108"/>
              <a:gd name="T14" fmla="*/ 90 w 140"/>
              <a:gd name="T15" fmla="*/ 68 h 108"/>
              <a:gd name="T16" fmla="*/ 13 w 140"/>
              <a:gd name="T17" fmla="*/ 68 h 108"/>
              <a:gd name="T18" fmla="*/ 1 w 140"/>
              <a:gd name="T19" fmla="*/ 60 h 108"/>
              <a:gd name="T20" fmla="*/ 0 w 140"/>
              <a:gd name="T21" fmla="*/ 55 h 108"/>
              <a:gd name="T22" fmla="*/ 13 w 140"/>
              <a:gd name="T23" fmla="*/ 42 h 108"/>
              <a:gd name="T24" fmla="*/ 90 w 140"/>
              <a:gd name="T25" fmla="*/ 42 h 108"/>
              <a:gd name="T26" fmla="*/ 71 w 140"/>
              <a:gd name="T27" fmla="*/ 23 h 108"/>
              <a:gd name="T28" fmla="*/ 68 w 140"/>
              <a:gd name="T29" fmla="*/ 19 h 108"/>
              <a:gd name="T30" fmla="*/ 71 w 140"/>
              <a:gd name="T31" fmla="*/ 5 h 108"/>
              <a:gd name="T32" fmla="*/ 90 w 140"/>
              <a:gd name="T33" fmla="*/ 5 h 108"/>
              <a:gd name="T34" fmla="*/ 130 w 140"/>
              <a:gd name="T35" fmla="*/ 46 h 108"/>
              <a:gd name="T36" fmla="*/ 140 w 140"/>
              <a:gd name="T37" fmla="*/ 5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" h="108">
                <a:moveTo>
                  <a:pt x="140" y="55"/>
                </a:moveTo>
                <a:cubicBezTo>
                  <a:pt x="131" y="64"/>
                  <a:pt x="131" y="64"/>
                  <a:pt x="131" y="64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88" y="106"/>
                  <a:pt x="87" y="107"/>
                  <a:pt x="86" y="107"/>
                </a:cubicBezTo>
                <a:cubicBezTo>
                  <a:pt x="84" y="108"/>
                  <a:pt x="82" y="108"/>
                  <a:pt x="80" y="108"/>
                </a:cubicBezTo>
                <a:cubicBezTo>
                  <a:pt x="77" y="108"/>
                  <a:pt x="74" y="107"/>
                  <a:pt x="71" y="105"/>
                </a:cubicBezTo>
                <a:cubicBezTo>
                  <a:pt x="66" y="100"/>
                  <a:pt x="66" y="91"/>
                  <a:pt x="71" y="86"/>
                </a:cubicBezTo>
                <a:cubicBezTo>
                  <a:pt x="90" y="68"/>
                  <a:pt x="90" y="68"/>
                  <a:pt x="90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7" y="68"/>
                  <a:pt x="3" y="64"/>
                  <a:pt x="1" y="60"/>
                </a:cubicBezTo>
                <a:cubicBezTo>
                  <a:pt x="0" y="58"/>
                  <a:pt x="0" y="57"/>
                  <a:pt x="0" y="55"/>
                </a:cubicBezTo>
                <a:cubicBezTo>
                  <a:pt x="0" y="48"/>
                  <a:pt x="5" y="42"/>
                  <a:pt x="13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0" y="22"/>
                  <a:pt x="69" y="21"/>
                  <a:pt x="68" y="19"/>
                </a:cubicBezTo>
                <a:cubicBezTo>
                  <a:pt x="66" y="14"/>
                  <a:pt x="67" y="9"/>
                  <a:pt x="71" y="5"/>
                </a:cubicBezTo>
                <a:cubicBezTo>
                  <a:pt x="76" y="0"/>
                  <a:pt x="85" y="0"/>
                  <a:pt x="90" y="5"/>
                </a:cubicBezTo>
                <a:cubicBezTo>
                  <a:pt x="130" y="46"/>
                  <a:pt x="130" y="46"/>
                  <a:pt x="130" y="46"/>
                </a:cubicBezTo>
                <a:lnTo>
                  <a:pt x="140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143"/>
          <p:cNvSpPr/>
          <p:nvPr/>
        </p:nvSpPr>
        <p:spPr bwMode="auto">
          <a:xfrm>
            <a:off x="4397376" y="2413000"/>
            <a:ext cx="393700" cy="425450"/>
          </a:xfrm>
          <a:custGeom>
            <a:avLst/>
            <a:gdLst>
              <a:gd name="T0" fmla="*/ 57 w 124"/>
              <a:gd name="T1" fmla="*/ 134 h 134"/>
              <a:gd name="T2" fmla="*/ 124 w 124"/>
              <a:gd name="T3" fmla="*/ 67 h 134"/>
              <a:gd name="T4" fmla="*/ 57 w 124"/>
              <a:gd name="T5" fmla="*/ 0 h 134"/>
              <a:gd name="T6" fmla="*/ 5 w 124"/>
              <a:gd name="T7" fmla="*/ 25 h 134"/>
              <a:gd name="T8" fmla="*/ 7 w 124"/>
              <a:gd name="T9" fmla="*/ 43 h 134"/>
              <a:gd name="T10" fmla="*/ 25 w 124"/>
              <a:gd name="T11" fmla="*/ 41 h 134"/>
              <a:gd name="T12" fmla="*/ 57 w 124"/>
              <a:gd name="T13" fmla="*/ 26 h 134"/>
              <a:gd name="T14" fmla="*/ 98 w 124"/>
              <a:gd name="T15" fmla="*/ 67 h 134"/>
              <a:gd name="T16" fmla="*/ 57 w 124"/>
              <a:gd name="T17" fmla="*/ 108 h 134"/>
              <a:gd name="T18" fmla="*/ 25 w 124"/>
              <a:gd name="T19" fmla="*/ 92 h 134"/>
              <a:gd name="T20" fmla="*/ 7 w 124"/>
              <a:gd name="T21" fmla="*/ 90 h 134"/>
              <a:gd name="T22" fmla="*/ 5 w 124"/>
              <a:gd name="T23" fmla="*/ 109 h 134"/>
              <a:gd name="T24" fmla="*/ 57 w 124"/>
              <a:gd name="T2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134">
                <a:moveTo>
                  <a:pt x="57" y="134"/>
                </a:moveTo>
                <a:cubicBezTo>
                  <a:pt x="94" y="134"/>
                  <a:pt x="124" y="104"/>
                  <a:pt x="124" y="67"/>
                </a:cubicBezTo>
                <a:cubicBezTo>
                  <a:pt x="124" y="30"/>
                  <a:pt x="94" y="0"/>
                  <a:pt x="57" y="0"/>
                </a:cubicBezTo>
                <a:cubicBezTo>
                  <a:pt x="36" y="0"/>
                  <a:pt x="17" y="10"/>
                  <a:pt x="5" y="25"/>
                </a:cubicBezTo>
                <a:cubicBezTo>
                  <a:pt x="0" y="31"/>
                  <a:pt x="1" y="39"/>
                  <a:pt x="7" y="43"/>
                </a:cubicBezTo>
                <a:cubicBezTo>
                  <a:pt x="12" y="48"/>
                  <a:pt x="21" y="47"/>
                  <a:pt x="25" y="41"/>
                </a:cubicBezTo>
                <a:cubicBezTo>
                  <a:pt x="33" y="32"/>
                  <a:pt x="44" y="26"/>
                  <a:pt x="57" y="26"/>
                </a:cubicBezTo>
                <a:cubicBezTo>
                  <a:pt x="80" y="26"/>
                  <a:pt x="98" y="44"/>
                  <a:pt x="98" y="67"/>
                </a:cubicBezTo>
                <a:cubicBezTo>
                  <a:pt x="98" y="89"/>
                  <a:pt x="80" y="108"/>
                  <a:pt x="57" y="108"/>
                </a:cubicBezTo>
                <a:cubicBezTo>
                  <a:pt x="44" y="108"/>
                  <a:pt x="33" y="102"/>
                  <a:pt x="25" y="92"/>
                </a:cubicBezTo>
                <a:cubicBezTo>
                  <a:pt x="21" y="87"/>
                  <a:pt x="12" y="86"/>
                  <a:pt x="7" y="90"/>
                </a:cubicBezTo>
                <a:cubicBezTo>
                  <a:pt x="1" y="95"/>
                  <a:pt x="0" y="103"/>
                  <a:pt x="5" y="109"/>
                </a:cubicBezTo>
                <a:cubicBezTo>
                  <a:pt x="17" y="124"/>
                  <a:pt x="36" y="134"/>
                  <a:pt x="57" y="134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144"/>
          <p:cNvSpPr/>
          <p:nvPr/>
        </p:nvSpPr>
        <p:spPr bwMode="auto">
          <a:xfrm>
            <a:off x="4168776" y="2203450"/>
            <a:ext cx="831850" cy="841375"/>
          </a:xfrm>
          <a:custGeom>
            <a:avLst/>
            <a:gdLst>
              <a:gd name="T0" fmla="*/ 129 w 262"/>
              <a:gd name="T1" fmla="*/ 0 h 265"/>
              <a:gd name="T2" fmla="*/ 129 w 262"/>
              <a:gd name="T3" fmla="*/ 0 h 265"/>
              <a:gd name="T4" fmla="*/ 2 w 262"/>
              <a:gd name="T5" fmla="*/ 96 h 265"/>
              <a:gd name="T6" fmla="*/ 11 w 262"/>
              <a:gd name="T7" fmla="*/ 112 h 265"/>
              <a:gd name="T8" fmla="*/ 14 w 262"/>
              <a:gd name="T9" fmla="*/ 112 h 265"/>
              <a:gd name="T10" fmla="*/ 27 w 262"/>
              <a:gd name="T11" fmla="*/ 103 h 265"/>
              <a:gd name="T12" fmla="*/ 129 w 262"/>
              <a:gd name="T13" fmla="*/ 26 h 265"/>
              <a:gd name="T14" fmla="*/ 129 w 262"/>
              <a:gd name="T15" fmla="*/ 26 h 265"/>
              <a:gd name="T16" fmla="*/ 129 w 262"/>
              <a:gd name="T17" fmla="*/ 26 h 265"/>
              <a:gd name="T18" fmla="*/ 204 w 262"/>
              <a:gd name="T19" fmla="*/ 57 h 265"/>
              <a:gd name="T20" fmla="*/ 236 w 262"/>
              <a:gd name="T21" fmla="*/ 133 h 265"/>
              <a:gd name="T22" fmla="*/ 205 w 262"/>
              <a:gd name="T23" fmla="*/ 208 h 265"/>
              <a:gd name="T24" fmla="*/ 129 w 262"/>
              <a:gd name="T25" fmla="*/ 239 h 265"/>
              <a:gd name="T26" fmla="*/ 129 w 262"/>
              <a:gd name="T27" fmla="*/ 239 h 265"/>
              <a:gd name="T28" fmla="*/ 27 w 262"/>
              <a:gd name="T29" fmla="*/ 163 h 265"/>
              <a:gd name="T30" fmla="*/ 14 w 262"/>
              <a:gd name="T31" fmla="*/ 153 h 265"/>
              <a:gd name="T32" fmla="*/ 11 w 262"/>
              <a:gd name="T33" fmla="*/ 154 h 265"/>
              <a:gd name="T34" fmla="*/ 2 w 262"/>
              <a:gd name="T35" fmla="*/ 170 h 265"/>
              <a:gd name="T36" fmla="*/ 129 w 262"/>
              <a:gd name="T37" fmla="*/ 265 h 265"/>
              <a:gd name="T38" fmla="*/ 262 w 262"/>
              <a:gd name="T39" fmla="*/ 133 h 265"/>
              <a:gd name="T40" fmla="*/ 129 w 262"/>
              <a:gd name="T41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2" h="265">
                <a:moveTo>
                  <a:pt x="129" y="0"/>
                </a:moveTo>
                <a:cubicBezTo>
                  <a:pt x="129" y="0"/>
                  <a:pt x="129" y="0"/>
                  <a:pt x="129" y="0"/>
                </a:cubicBezTo>
                <a:cubicBezTo>
                  <a:pt x="69" y="0"/>
                  <a:pt x="18" y="40"/>
                  <a:pt x="2" y="96"/>
                </a:cubicBezTo>
                <a:cubicBezTo>
                  <a:pt x="0" y="102"/>
                  <a:pt x="4" y="110"/>
                  <a:pt x="11" y="112"/>
                </a:cubicBezTo>
                <a:cubicBezTo>
                  <a:pt x="12" y="112"/>
                  <a:pt x="13" y="112"/>
                  <a:pt x="14" y="112"/>
                </a:cubicBezTo>
                <a:cubicBezTo>
                  <a:pt x="20" y="112"/>
                  <a:pt x="25" y="108"/>
                  <a:pt x="27" y="103"/>
                </a:cubicBezTo>
                <a:cubicBezTo>
                  <a:pt x="40" y="59"/>
                  <a:pt x="81" y="26"/>
                  <a:pt x="129" y="26"/>
                </a:cubicBezTo>
                <a:cubicBezTo>
                  <a:pt x="129" y="26"/>
                  <a:pt x="129" y="26"/>
                  <a:pt x="129" y="26"/>
                </a:cubicBezTo>
                <a:cubicBezTo>
                  <a:pt x="129" y="26"/>
                  <a:pt x="129" y="26"/>
                  <a:pt x="129" y="26"/>
                </a:cubicBezTo>
                <a:cubicBezTo>
                  <a:pt x="159" y="26"/>
                  <a:pt x="185" y="38"/>
                  <a:pt x="204" y="57"/>
                </a:cubicBezTo>
                <a:cubicBezTo>
                  <a:pt x="224" y="77"/>
                  <a:pt x="236" y="103"/>
                  <a:pt x="236" y="133"/>
                </a:cubicBezTo>
                <a:cubicBezTo>
                  <a:pt x="236" y="162"/>
                  <a:pt x="224" y="189"/>
                  <a:pt x="205" y="208"/>
                </a:cubicBezTo>
                <a:cubicBezTo>
                  <a:pt x="185" y="228"/>
                  <a:pt x="159" y="239"/>
                  <a:pt x="129" y="239"/>
                </a:cubicBezTo>
                <a:cubicBezTo>
                  <a:pt x="129" y="239"/>
                  <a:pt x="129" y="239"/>
                  <a:pt x="129" y="239"/>
                </a:cubicBezTo>
                <a:cubicBezTo>
                  <a:pt x="81" y="239"/>
                  <a:pt x="40" y="207"/>
                  <a:pt x="27" y="163"/>
                </a:cubicBezTo>
                <a:cubicBezTo>
                  <a:pt x="25" y="157"/>
                  <a:pt x="20" y="153"/>
                  <a:pt x="14" y="153"/>
                </a:cubicBezTo>
                <a:cubicBezTo>
                  <a:pt x="13" y="153"/>
                  <a:pt x="12" y="154"/>
                  <a:pt x="11" y="154"/>
                </a:cubicBezTo>
                <a:cubicBezTo>
                  <a:pt x="4" y="156"/>
                  <a:pt x="0" y="163"/>
                  <a:pt x="2" y="170"/>
                </a:cubicBezTo>
                <a:cubicBezTo>
                  <a:pt x="18" y="225"/>
                  <a:pt x="69" y="265"/>
                  <a:pt x="129" y="265"/>
                </a:cubicBezTo>
                <a:cubicBezTo>
                  <a:pt x="202" y="265"/>
                  <a:pt x="262" y="206"/>
                  <a:pt x="262" y="133"/>
                </a:cubicBezTo>
                <a:cubicBezTo>
                  <a:pt x="262" y="60"/>
                  <a:pt x="202" y="0"/>
                  <a:pt x="129" y="0"/>
                </a:cubicBez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145"/>
          <p:cNvSpPr/>
          <p:nvPr/>
        </p:nvSpPr>
        <p:spPr bwMode="auto">
          <a:xfrm>
            <a:off x="3908426" y="1949450"/>
            <a:ext cx="1346200" cy="1349375"/>
          </a:xfrm>
          <a:custGeom>
            <a:avLst/>
            <a:gdLst>
              <a:gd name="T0" fmla="*/ 211 w 424"/>
              <a:gd name="T1" fmla="*/ 0 h 425"/>
              <a:gd name="T2" fmla="*/ 211 w 424"/>
              <a:gd name="T3" fmla="*/ 0 h 425"/>
              <a:gd name="T4" fmla="*/ 2 w 424"/>
              <a:gd name="T5" fmla="*/ 177 h 425"/>
              <a:gd name="T6" fmla="*/ 12 w 424"/>
              <a:gd name="T7" fmla="*/ 192 h 425"/>
              <a:gd name="T8" fmla="*/ 14 w 424"/>
              <a:gd name="T9" fmla="*/ 192 h 425"/>
              <a:gd name="T10" fmla="*/ 27 w 424"/>
              <a:gd name="T11" fmla="*/ 181 h 425"/>
              <a:gd name="T12" fmla="*/ 211 w 424"/>
              <a:gd name="T13" fmla="*/ 26 h 425"/>
              <a:gd name="T14" fmla="*/ 211 w 424"/>
              <a:gd name="T15" fmla="*/ 26 h 425"/>
              <a:gd name="T16" fmla="*/ 343 w 424"/>
              <a:gd name="T17" fmla="*/ 81 h 425"/>
              <a:gd name="T18" fmla="*/ 398 w 424"/>
              <a:gd name="T19" fmla="*/ 213 h 425"/>
              <a:gd name="T20" fmla="*/ 343 w 424"/>
              <a:gd name="T21" fmla="*/ 345 h 425"/>
              <a:gd name="T22" fmla="*/ 211 w 424"/>
              <a:gd name="T23" fmla="*/ 399 h 425"/>
              <a:gd name="T24" fmla="*/ 211 w 424"/>
              <a:gd name="T25" fmla="*/ 399 h 425"/>
              <a:gd name="T26" fmla="*/ 27 w 424"/>
              <a:gd name="T27" fmla="*/ 244 h 425"/>
              <a:gd name="T28" fmla="*/ 14 w 424"/>
              <a:gd name="T29" fmla="*/ 233 h 425"/>
              <a:gd name="T30" fmla="*/ 12 w 424"/>
              <a:gd name="T31" fmla="*/ 234 h 425"/>
              <a:gd name="T32" fmla="*/ 2 w 424"/>
              <a:gd name="T33" fmla="*/ 249 h 425"/>
              <a:gd name="T34" fmla="*/ 211 w 424"/>
              <a:gd name="T35" fmla="*/ 425 h 425"/>
              <a:gd name="T36" fmla="*/ 424 w 424"/>
              <a:gd name="T37" fmla="*/ 213 h 425"/>
              <a:gd name="T38" fmla="*/ 211 w 424"/>
              <a:gd name="T3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4" h="425">
                <a:moveTo>
                  <a:pt x="211" y="0"/>
                </a:moveTo>
                <a:cubicBezTo>
                  <a:pt x="211" y="0"/>
                  <a:pt x="211" y="0"/>
                  <a:pt x="211" y="0"/>
                </a:cubicBezTo>
                <a:cubicBezTo>
                  <a:pt x="106" y="0"/>
                  <a:pt x="19" y="77"/>
                  <a:pt x="2" y="177"/>
                </a:cubicBezTo>
                <a:cubicBezTo>
                  <a:pt x="0" y="184"/>
                  <a:pt x="5" y="191"/>
                  <a:pt x="12" y="192"/>
                </a:cubicBezTo>
                <a:cubicBezTo>
                  <a:pt x="13" y="192"/>
                  <a:pt x="14" y="192"/>
                  <a:pt x="14" y="192"/>
                </a:cubicBezTo>
                <a:cubicBezTo>
                  <a:pt x="21" y="192"/>
                  <a:pt x="26" y="188"/>
                  <a:pt x="27" y="181"/>
                </a:cubicBezTo>
                <a:cubicBezTo>
                  <a:pt x="42" y="93"/>
                  <a:pt x="119" y="26"/>
                  <a:pt x="211" y="26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63" y="26"/>
                  <a:pt x="309" y="47"/>
                  <a:pt x="343" y="81"/>
                </a:cubicBezTo>
                <a:cubicBezTo>
                  <a:pt x="377" y="115"/>
                  <a:pt x="398" y="161"/>
                  <a:pt x="398" y="213"/>
                </a:cubicBezTo>
                <a:cubicBezTo>
                  <a:pt x="398" y="264"/>
                  <a:pt x="377" y="311"/>
                  <a:pt x="343" y="345"/>
                </a:cubicBezTo>
                <a:cubicBezTo>
                  <a:pt x="309" y="378"/>
                  <a:pt x="263" y="399"/>
                  <a:pt x="211" y="399"/>
                </a:cubicBezTo>
                <a:cubicBezTo>
                  <a:pt x="211" y="399"/>
                  <a:pt x="211" y="399"/>
                  <a:pt x="211" y="399"/>
                </a:cubicBezTo>
                <a:cubicBezTo>
                  <a:pt x="119" y="399"/>
                  <a:pt x="42" y="332"/>
                  <a:pt x="27" y="244"/>
                </a:cubicBezTo>
                <a:cubicBezTo>
                  <a:pt x="26" y="238"/>
                  <a:pt x="21" y="233"/>
                  <a:pt x="14" y="233"/>
                </a:cubicBezTo>
                <a:cubicBezTo>
                  <a:pt x="14" y="233"/>
                  <a:pt x="13" y="234"/>
                  <a:pt x="12" y="234"/>
                </a:cubicBezTo>
                <a:cubicBezTo>
                  <a:pt x="5" y="235"/>
                  <a:pt x="0" y="242"/>
                  <a:pt x="2" y="249"/>
                </a:cubicBezTo>
                <a:cubicBezTo>
                  <a:pt x="19" y="349"/>
                  <a:pt x="106" y="425"/>
                  <a:pt x="211" y="425"/>
                </a:cubicBezTo>
                <a:cubicBezTo>
                  <a:pt x="328" y="425"/>
                  <a:pt x="424" y="330"/>
                  <a:pt x="424" y="213"/>
                </a:cubicBezTo>
                <a:cubicBezTo>
                  <a:pt x="423" y="95"/>
                  <a:pt x="328" y="0"/>
                  <a:pt x="211" y="0"/>
                </a:cubicBez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Freeform 146"/>
          <p:cNvSpPr/>
          <p:nvPr/>
        </p:nvSpPr>
        <p:spPr bwMode="auto">
          <a:xfrm>
            <a:off x="3670301" y="1711325"/>
            <a:ext cx="1822450" cy="1825625"/>
          </a:xfrm>
          <a:custGeom>
            <a:avLst/>
            <a:gdLst>
              <a:gd name="T0" fmla="*/ 574 w 574"/>
              <a:gd name="T1" fmla="*/ 288 h 575"/>
              <a:gd name="T2" fmla="*/ 286 w 574"/>
              <a:gd name="T3" fmla="*/ 0 h 575"/>
              <a:gd name="T4" fmla="*/ 1 w 574"/>
              <a:gd name="T5" fmla="*/ 253 h 575"/>
              <a:gd name="T6" fmla="*/ 12 w 574"/>
              <a:gd name="T7" fmla="*/ 267 h 575"/>
              <a:gd name="T8" fmla="*/ 26 w 574"/>
              <a:gd name="T9" fmla="*/ 256 h 575"/>
              <a:gd name="T10" fmla="*/ 286 w 574"/>
              <a:gd name="T11" fmla="*/ 26 h 575"/>
              <a:gd name="T12" fmla="*/ 471 w 574"/>
              <a:gd name="T13" fmla="*/ 103 h 575"/>
              <a:gd name="T14" fmla="*/ 548 w 574"/>
              <a:gd name="T15" fmla="*/ 288 h 575"/>
              <a:gd name="T16" fmla="*/ 471 w 574"/>
              <a:gd name="T17" fmla="*/ 473 h 575"/>
              <a:gd name="T18" fmla="*/ 286 w 574"/>
              <a:gd name="T19" fmla="*/ 549 h 575"/>
              <a:gd name="T20" fmla="*/ 27 w 574"/>
              <a:gd name="T21" fmla="*/ 320 h 575"/>
              <a:gd name="T22" fmla="*/ 12 w 574"/>
              <a:gd name="T23" fmla="*/ 309 h 575"/>
              <a:gd name="T24" fmla="*/ 1 w 574"/>
              <a:gd name="T25" fmla="*/ 323 h 575"/>
              <a:gd name="T26" fmla="*/ 286 w 574"/>
              <a:gd name="T27" fmla="*/ 575 h 575"/>
              <a:gd name="T28" fmla="*/ 574 w 574"/>
              <a:gd name="T29" fmla="*/ 288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4" h="575">
                <a:moveTo>
                  <a:pt x="574" y="288"/>
                </a:moveTo>
                <a:cubicBezTo>
                  <a:pt x="574" y="129"/>
                  <a:pt x="445" y="0"/>
                  <a:pt x="286" y="0"/>
                </a:cubicBezTo>
                <a:cubicBezTo>
                  <a:pt x="139" y="0"/>
                  <a:pt x="18" y="110"/>
                  <a:pt x="1" y="253"/>
                </a:cubicBezTo>
                <a:cubicBezTo>
                  <a:pt x="0" y="260"/>
                  <a:pt x="5" y="266"/>
                  <a:pt x="12" y="267"/>
                </a:cubicBezTo>
                <a:cubicBezTo>
                  <a:pt x="19" y="268"/>
                  <a:pt x="26" y="263"/>
                  <a:pt x="26" y="256"/>
                </a:cubicBezTo>
                <a:cubicBezTo>
                  <a:pt x="42" y="127"/>
                  <a:pt x="152" y="26"/>
                  <a:pt x="286" y="26"/>
                </a:cubicBezTo>
                <a:cubicBezTo>
                  <a:pt x="358" y="26"/>
                  <a:pt x="424" y="56"/>
                  <a:pt x="471" y="103"/>
                </a:cubicBezTo>
                <a:cubicBezTo>
                  <a:pt x="518" y="150"/>
                  <a:pt x="548" y="215"/>
                  <a:pt x="548" y="288"/>
                </a:cubicBezTo>
                <a:cubicBezTo>
                  <a:pt x="548" y="360"/>
                  <a:pt x="518" y="425"/>
                  <a:pt x="471" y="473"/>
                </a:cubicBezTo>
                <a:cubicBezTo>
                  <a:pt x="424" y="520"/>
                  <a:pt x="358" y="549"/>
                  <a:pt x="286" y="549"/>
                </a:cubicBezTo>
                <a:cubicBezTo>
                  <a:pt x="153" y="549"/>
                  <a:pt x="42" y="449"/>
                  <a:pt x="27" y="320"/>
                </a:cubicBezTo>
                <a:cubicBezTo>
                  <a:pt x="26" y="313"/>
                  <a:pt x="19" y="308"/>
                  <a:pt x="12" y="309"/>
                </a:cubicBezTo>
                <a:cubicBezTo>
                  <a:pt x="5" y="309"/>
                  <a:pt x="0" y="316"/>
                  <a:pt x="1" y="323"/>
                </a:cubicBezTo>
                <a:cubicBezTo>
                  <a:pt x="18" y="465"/>
                  <a:pt x="139" y="575"/>
                  <a:pt x="286" y="575"/>
                </a:cubicBezTo>
                <a:cubicBezTo>
                  <a:pt x="445" y="575"/>
                  <a:pt x="574" y="447"/>
                  <a:pt x="574" y="2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1546" y="1623142"/>
            <a:ext cx="1906394" cy="1421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对创意的需求是普遍的，就算强大的超人工智能也无法替代创造者的职业。</a:t>
            </a:r>
          </a:p>
        </p:txBody>
      </p:sp>
      <p:pic>
        <p:nvPicPr>
          <p:cNvPr id="41" name="图片 40" descr="../Desktop/屏幕快照%202017-09-17%20下午7.46.58.png">
            <a:extLst>
              <a:ext uri="{FF2B5EF4-FFF2-40B4-BE49-F238E27FC236}">
                <a16:creationId xmlns:a16="http://schemas.microsoft.com/office/drawing/2014/main" xmlns="" id="{F36CA894-319B-4AD6-960A-9DD281B838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05" y="1725668"/>
            <a:ext cx="19939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F00D4584-5A76-42C1-951B-D95B2B6222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461" y="4146550"/>
            <a:ext cx="1968500" cy="18796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23D5B025-A8B8-4BD6-955A-7B5E724D2A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0961" y="4146550"/>
            <a:ext cx="19558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8"/>
          <p:cNvSpPr/>
          <p:nvPr/>
        </p:nvSpPr>
        <p:spPr bwMode="auto">
          <a:xfrm>
            <a:off x="1588" y="4305300"/>
            <a:ext cx="6864350" cy="2552700"/>
          </a:xfrm>
          <a:custGeom>
            <a:avLst/>
            <a:gdLst>
              <a:gd name="T0" fmla="*/ 0 w 4324"/>
              <a:gd name="T1" fmla="*/ 1608 h 1608"/>
              <a:gd name="T2" fmla="*/ 2267 w 4324"/>
              <a:gd name="T3" fmla="*/ 1608 h 1608"/>
              <a:gd name="T4" fmla="*/ 4324 w 4324"/>
              <a:gd name="T5" fmla="*/ 0 h 1608"/>
              <a:gd name="T6" fmla="*/ 3937 w 4324"/>
              <a:gd name="T7" fmla="*/ 0 h 1608"/>
              <a:gd name="T8" fmla="*/ 0 w 4324"/>
              <a:gd name="T9" fmla="*/ 1608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4" h="1608">
                <a:moveTo>
                  <a:pt x="0" y="1608"/>
                </a:moveTo>
                <a:lnTo>
                  <a:pt x="2267" y="1608"/>
                </a:lnTo>
                <a:lnTo>
                  <a:pt x="4324" y="0"/>
                </a:lnTo>
                <a:lnTo>
                  <a:pt x="3937" y="0"/>
                </a:lnTo>
                <a:lnTo>
                  <a:pt x="0" y="1608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59"/>
          <p:cNvSpPr/>
          <p:nvPr/>
        </p:nvSpPr>
        <p:spPr bwMode="auto">
          <a:xfrm>
            <a:off x="6251576" y="2416175"/>
            <a:ext cx="1512888" cy="1889125"/>
          </a:xfrm>
          <a:custGeom>
            <a:avLst/>
            <a:gdLst>
              <a:gd name="T0" fmla="*/ 953 w 953"/>
              <a:gd name="T1" fmla="*/ 230 h 1190"/>
              <a:gd name="T2" fmla="*/ 845 w 953"/>
              <a:gd name="T3" fmla="*/ 0 h 1190"/>
              <a:gd name="T4" fmla="*/ 511 w 953"/>
              <a:gd name="T5" fmla="*/ 230 h 1190"/>
              <a:gd name="T6" fmla="*/ 619 w 953"/>
              <a:gd name="T7" fmla="*/ 230 h 1190"/>
              <a:gd name="T8" fmla="*/ 0 w 953"/>
              <a:gd name="T9" fmla="*/ 1190 h 1190"/>
              <a:gd name="T10" fmla="*/ 387 w 953"/>
              <a:gd name="T11" fmla="*/ 1190 h 1190"/>
              <a:gd name="T12" fmla="*/ 845 w 953"/>
              <a:gd name="T13" fmla="*/ 230 h 1190"/>
              <a:gd name="T14" fmla="*/ 953 w 953"/>
              <a:gd name="T15" fmla="*/ 23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3" h="1190">
                <a:moveTo>
                  <a:pt x="953" y="230"/>
                </a:moveTo>
                <a:lnTo>
                  <a:pt x="845" y="0"/>
                </a:lnTo>
                <a:lnTo>
                  <a:pt x="511" y="230"/>
                </a:lnTo>
                <a:lnTo>
                  <a:pt x="619" y="230"/>
                </a:lnTo>
                <a:lnTo>
                  <a:pt x="0" y="1190"/>
                </a:lnTo>
                <a:lnTo>
                  <a:pt x="387" y="1190"/>
                </a:lnTo>
                <a:lnTo>
                  <a:pt x="845" y="230"/>
                </a:lnTo>
                <a:lnTo>
                  <a:pt x="953" y="230"/>
                </a:lnTo>
                <a:close/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253" y="55334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>
                <a:ea typeface="宋体" panose="02010600030101010101" pitchFamily="2" charset="-122"/>
              </a:rPr>
              <a:t>初步构想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5</a:t>
            </a:fld>
            <a:endParaRPr lang="en-US"/>
          </a:p>
        </p:txBody>
      </p:sp>
      <p:sp>
        <p:nvSpPr>
          <p:cNvPr id="9" name="Freeform 60"/>
          <p:cNvSpPr/>
          <p:nvPr/>
        </p:nvSpPr>
        <p:spPr bwMode="auto">
          <a:xfrm>
            <a:off x="6276976" y="4225549"/>
            <a:ext cx="2128838" cy="850900"/>
          </a:xfrm>
          <a:custGeom>
            <a:avLst/>
            <a:gdLst>
              <a:gd name="T0" fmla="*/ 1341 w 1341"/>
              <a:gd name="T1" fmla="*/ 536 h 536"/>
              <a:gd name="T2" fmla="*/ 298 w 1341"/>
              <a:gd name="T3" fmla="*/ 536 h 536"/>
              <a:gd name="T4" fmla="*/ 0 w 1341"/>
              <a:gd name="T5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1" h="536">
                <a:moveTo>
                  <a:pt x="1341" y="536"/>
                </a:moveTo>
                <a:lnTo>
                  <a:pt x="298" y="536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accent4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61"/>
          <p:cNvSpPr/>
          <p:nvPr/>
        </p:nvSpPr>
        <p:spPr bwMode="auto">
          <a:xfrm>
            <a:off x="779463" y="4044062"/>
            <a:ext cx="2478088" cy="1438275"/>
          </a:xfrm>
          <a:custGeom>
            <a:avLst/>
            <a:gdLst>
              <a:gd name="T0" fmla="*/ 0 w 1561"/>
              <a:gd name="T1" fmla="*/ 0 h 906"/>
              <a:gd name="T2" fmla="*/ 1017 w 1561"/>
              <a:gd name="T3" fmla="*/ 0 h 906"/>
              <a:gd name="T4" fmla="*/ 1561 w 1561"/>
              <a:gd name="T5" fmla="*/ 906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61" h="906">
                <a:moveTo>
                  <a:pt x="0" y="0"/>
                </a:moveTo>
                <a:lnTo>
                  <a:pt x="1017" y="0"/>
                </a:lnTo>
                <a:lnTo>
                  <a:pt x="1561" y="906"/>
                </a:lnTo>
              </a:path>
            </a:pathLst>
          </a:custGeom>
          <a:noFill/>
          <a:ln w="3175" cap="flat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62"/>
          <p:cNvSpPr/>
          <p:nvPr/>
        </p:nvSpPr>
        <p:spPr bwMode="auto">
          <a:xfrm>
            <a:off x="779463" y="2112023"/>
            <a:ext cx="3722688" cy="2819400"/>
          </a:xfrm>
          <a:custGeom>
            <a:avLst/>
            <a:gdLst>
              <a:gd name="T0" fmla="*/ 0 w 2345"/>
              <a:gd name="T1" fmla="*/ 0 h 1776"/>
              <a:gd name="T2" fmla="*/ 1267 w 2345"/>
              <a:gd name="T3" fmla="*/ 0 h 1776"/>
              <a:gd name="T4" fmla="*/ 2345 w 2345"/>
              <a:gd name="T5" fmla="*/ 177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45" h="1776">
                <a:moveTo>
                  <a:pt x="0" y="0"/>
                </a:moveTo>
                <a:lnTo>
                  <a:pt x="1267" y="0"/>
                </a:lnTo>
                <a:lnTo>
                  <a:pt x="2345" y="1776"/>
                </a:lnTo>
              </a:path>
            </a:pathLst>
          </a:custGeom>
          <a:noFill/>
          <a:ln w="3175" cap="flat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63"/>
          <p:cNvSpPr/>
          <p:nvPr/>
        </p:nvSpPr>
        <p:spPr bwMode="auto">
          <a:xfrm>
            <a:off x="3708401" y="2112023"/>
            <a:ext cx="1790700" cy="2413000"/>
          </a:xfrm>
          <a:custGeom>
            <a:avLst/>
            <a:gdLst>
              <a:gd name="T0" fmla="*/ 0 w 1128"/>
              <a:gd name="T1" fmla="*/ 0 h 1520"/>
              <a:gd name="T2" fmla="*/ 1128 w 1128"/>
              <a:gd name="T3" fmla="*/ 0 h 1520"/>
              <a:gd name="T4" fmla="*/ 1128 w 1128"/>
              <a:gd name="T5" fmla="*/ 152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8" h="1520">
                <a:moveTo>
                  <a:pt x="0" y="0"/>
                </a:moveTo>
                <a:lnTo>
                  <a:pt x="1128" y="0"/>
                </a:lnTo>
                <a:lnTo>
                  <a:pt x="1128" y="1520"/>
                </a:lnTo>
              </a:path>
            </a:pathLst>
          </a:custGeom>
          <a:noFill/>
          <a:ln w="3175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Oval 64"/>
          <p:cNvSpPr>
            <a:spLocks noChangeArrowheads="1"/>
          </p:cNvSpPr>
          <p:nvPr/>
        </p:nvSpPr>
        <p:spPr bwMode="auto">
          <a:xfrm>
            <a:off x="2574926" y="6054725"/>
            <a:ext cx="1368425" cy="273050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>
            <a:off x="2574926" y="4822825"/>
            <a:ext cx="1368425" cy="1368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66"/>
          <p:cNvSpPr>
            <a:spLocks noEditPoints="1"/>
          </p:cNvSpPr>
          <p:nvPr/>
        </p:nvSpPr>
        <p:spPr bwMode="auto">
          <a:xfrm>
            <a:off x="2955926" y="5092700"/>
            <a:ext cx="603250" cy="876300"/>
          </a:xfrm>
          <a:custGeom>
            <a:avLst/>
            <a:gdLst>
              <a:gd name="T0" fmla="*/ 95 w 190"/>
              <a:gd name="T1" fmla="*/ 39 h 276"/>
              <a:gd name="T2" fmla="*/ 100 w 190"/>
              <a:gd name="T3" fmla="*/ 34 h 276"/>
              <a:gd name="T4" fmla="*/ 95 w 190"/>
              <a:gd name="T5" fmla="*/ 29 h 276"/>
              <a:gd name="T6" fmla="*/ 29 w 190"/>
              <a:gd name="T7" fmla="*/ 95 h 276"/>
              <a:gd name="T8" fmla="*/ 34 w 190"/>
              <a:gd name="T9" fmla="*/ 100 h 276"/>
              <a:gd name="T10" fmla="*/ 39 w 190"/>
              <a:gd name="T11" fmla="*/ 95 h 276"/>
              <a:gd name="T12" fmla="*/ 95 w 190"/>
              <a:gd name="T13" fmla="*/ 39 h 276"/>
              <a:gd name="T14" fmla="*/ 51 w 190"/>
              <a:gd name="T15" fmla="*/ 212 h 276"/>
              <a:gd name="T16" fmla="*/ 53 w 190"/>
              <a:gd name="T17" fmla="*/ 226 h 276"/>
              <a:gd name="T18" fmla="*/ 95 w 190"/>
              <a:gd name="T19" fmla="*/ 234 h 276"/>
              <a:gd name="T20" fmla="*/ 137 w 190"/>
              <a:gd name="T21" fmla="*/ 227 h 276"/>
              <a:gd name="T22" fmla="*/ 139 w 190"/>
              <a:gd name="T23" fmla="*/ 212 h 276"/>
              <a:gd name="T24" fmla="*/ 95 w 190"/>
              <a:gd name="T25" fmla="*/ 220 h 276"/>
              <a:gd name="T26" fmla="*/ 51 w 190"/>
              <a:gd name="T27" fmla="*/ 212 h 276"/>
              <a:gd name="T28" fmla="*/ 55 w 190"/>
              <a:gd name="T29" fmla="*/ 239 h 276"/>
              <a:gd name="T30" fmla="*/ 57 w 190"/>
              <a:gd name="T31" fmla="*/ 254 h 276"/>
              <a:gd name="T32" fmla="*/ 70 w 190"/>
              <a:gd name="T33" fmla="*/ 261 h 276"/>
              <a:gd name="T34" fmla="*/ 71 w 190"/>
              <a:gd name="T35" fmla="*/ 270 h 276"/>
              <a:gd name="T36" fmla="*/ 95 w 190"/>
              <a:gd name="T37" fmla="*/ 276 h 276"/>
              <a:gd name="T38" fmla="*/ 119 w 190"/>
              <a:gd name="T39" fmla="*/ 270 h 276"/>
              <a:gd name="T40" fmla="*/ 120 w 190"/>
              <a:gd name="T41" fmla="*/ 261 h 276"/>
              <a:gd name="T42" fmla="*/ 133 w 190"/>
              <a:gd name="T43" fmla="*/ 254 h 276"/>
              <a:gd name="T44" fmla="*/ 135 w 190"/>
              <a:gd name="T45" fmla="*/ 239 h 276"/>
              <a:gd name="T46" fmla="*/ 95 w 190"/>
              <a:gd name="T47" fmla="*/ 246 h 276"/>
              <a:gd name="T48" fmla="*/ 55 w 190"/>
              <a:gd name="T49" fmla="*/ 239 h 276"/>
              <a:gd name="T50" fmla="*/ 95 w 190"/>
              <a:gd name="T51" fmla="*/ 0 h 276"/>
              <a:gd name="T52" fmla="*/ 0 w 190"/>
              <a:gd name="T53" fmla="*/ 95 h 276"/>
              <a:gd name="T54" fmla="*/ 46 w 190"/>
              <a:gd name="T55" fmla="*/ 176 h 276"/>
              <a:gd name="T56" fmla="*/ 49 w 190"/>
              <a:gd name="T57" fmla="*/ 200 h 276"/>
              <a:gd name="T58" fmla="*/ 95 w 190"/>
              <a:gd name="T59" fmla="*/ 209 h 276"/>
              <a:gd name="T60" fmla="*/ 141 w 190"/>
              <a:gd name="T61" fmla="*/ 200 h 276"/>
              <a:gd name="T62" fmla="*/ 144 w 190"/>
              <a:gd name="T63" fmla="*/ 176 h 276"/>
              <a:gd name="T64" fmla="*/ 190 w 190"/>
              <a:gd name="T65" fmla="*/ 95 h 276"/>
              <a:gd name="T66" fmla="*/ 95 w 190"/>
              <a:gd name="T67" fmla="*/ 0 h 276"/>
              <a:gd name="T68" fmla="*/ 130 w 190"/>
              <a:gd name="T69" fmla="*/ 165 h 276"/>
              <a:gd name="T70" fmla="*/ 128 w 190"/>
              <a:gd name="T71" fmla="*/ 187 h 276"/>
              <a:gd name="T72" fmla="*/ 95 w 190"/>
              <a:gd name="T73" fmla="*/ 192 h 276"/>
              <a:gd name="T74" fmla="*/ 62 w 190"/>
              <a:gd name="T75" fmla="*/ 187 h 276"/>
              <a:gd name="T76" fmla="*/ 60 w 190"/>
              <a:gd name="T77" fmla="*/ 165 h 276"/>
              <a:gd name="T78" fmla="*/ 17 w 190"/>
              <a:gd name="T79" fmla="*/ 95 h 276"/>
              <a:gd name="T80" fmla="*/ 95 w 190"/>
              <a:gd name="T81" fmla="*/ 17 h 276"/>
              <a:gd name="T82" fmla="*/ 173 w 190"/>
              <a:gd name="T83" fmla="*/ 95 h 276"/>
              <a:gd name="T84" fmla="*/ 130 w 190"/>
              <a:gd name="T85" fmla="*/ 165 h 276"/>
              <a:gd name="T86" fmla="*/ 116 w 190"/>
              <a:gd name="T87" fmla="*/ 130 h 276"/>
              <a:gd name="T88" fmla="*/ 95 w 190"/>
              <a:gd name="T89" fmla="*/ 92 h 276"/>
              <a:gd name="T90" fmla="*/ 74 w 190"/>
              <a:gd name="T91" fmla="*/ 130 h 276"/>
              <a:gd name="T92" fmla="*/ 65 w 190"/>
              <a:gd name="T93" fmla="*/ 111 h 276"/>
              <a:gd name="T94" fmla="*/ 52 w 190"/>
              <a:gd name="T95" fmla="*/ 118 h 276"/>
              <a:gd name="T96" fmla="*/ 73 w 190"/>
              <a:gd name="T97" fmla="*/ 163 h 276"/>
              <a:gd name="T98" fmla="*/ 95 w 190"/>
              <a:gd name="T99" fmla="*/ 123 h 276"/>
              <a:gd name="T100" fmla="*/ 117 w 190"/>
              <a:gd name="T101" fmla="*/ 163 h 276"/>
              <a:gd name="T102" fmla="*/ 139 w 190"/>
              <a:gd name="T103" fmla="*/ 118 h 276"/>
              <a:gd name="T104" fmla="*/ 125 w 190"/>
              <a:gd name="T105" fmla="*/ 111 h 276"/>
              <a:gd name="T106" fmla="*/ 116 w 190"/>
              <a:gd name="T107" fmla="*/ 13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" h="276">
                <a:moveTo>
                  <a:pt x="95" y="39"/>
                </a:moveTo>
                <a:cubicBezTo>
                  <a:pt x="98" y="39"/>
                  <a:pt x="100" y="37"/>
                  <a:pt x="100" y="34"/>
                </a:cubicBezTo>
                <a:cubicBezTo>
                  <a:pt x="100" y="31"/>
                  <a:pt x="98" y="29"/>
                  <a:pt x="95" y="29"/>
                </a:cubicBezTo>
                <a:cubicBezTo>
                  <a:pt x="59" y="29"/>
                  <a:pt x="29" y="59"/>
                  <a:pt x="29" y="95"/>
                </a:cubicBezTo>
                <a:cubicBezTo>
                  <a:pt x="29" y="98"/>
                  <a:pt x="31" y="100"/>
                  <a:pt x="34" y="100"/>
                </a:cubicBezTo>
                <a:cubicBezTo>
                  <a:pt x="37" y="100"/>
                  <a:pt x="39" y="98"/>
                  <a:pt x="39" y="95"/>
                </a:cubicBezTo>
                <a:cubicBezTo>
                  <a:pt x="39" y="64"/>
                  <a:pt x="64" y="39"/>
                  <a:pt x="95" y="39"/>
                </a:cubicBezTo>
                <a:close/>
                <a:moveTo>
                  <a:pt x="51" y="212"/>
                </a:moveTo>
                <a:cubicBezTo>
                  <a:pt x="53" y="226"/>
                  <a:pt x="53" y="226"/>
                  <a:pt x="53" y="226"/>
                </a:cubicBezTo>
                <a:cubicBezTo>
                  <a:pt x="66" y="232"/>
                  <a:pt x="80" y="234"/>
                  <a:pt x="95" y="234"/>
                </a:cubicBezTo>
                <a:cubicBezTo>
                  <a:pt x="110" y="234"/>
                  <a:pt x="125" y="232"/>
                  <a:pt x="137" y="227"/>
                </a:cubicBezTo>
                <a:cubicBezTo>
                  <a:pt x="139" y="212"/>
                  <a:pt x="139" y="212"/>
                  <a:pt x="139" y="212"/>
                </a:cubicBezTo>
                <a:cubicBezTo>
                  <a:pt x="126" y="217"/>
                  <a:pt x="111" y="220"/>
                  <a:pt x="95" y="220"/>
                </a:cubicBezTo>
                <a:cubicBezTo>
                  <a:pt x="79" y="220"/>
                  <a:pt x="64" y="217"/>
                  <a:pt x="51" y="212"/>
                </a:cubicBezTo>
                <a:close/>
                <a:moveTo>
                  <a:pt x="55" y="239"/>
                </a:moveTo>
                <a:cubicBezTo>
                  <a:pt x="57" y="254"/>
                  <a:pt x="57" y="254"/>
                  <a:pt x="57" y="254"/>
                </a:cubicBezTo>
                <a:cubicBezTo>
                  <a:pt x="57" y="254"/>
                  <a:pt x="60" y="258"/>
                  <a:pt x="70" y="261"/>
                </a:cubicBezTo>
                <a:cubicBezTo>
                  <a:pt x="71" y="270"/>
                  <a:pt x="71" y="270"/>
                  <a:pt x="71" y="270"/>
                </a:cubicBezTo>
                <a:cubicBezTo>
                  <a:pt x="71" y="270"/>
                  <a:pt x="76" y="276"/>
                  <a:pt x="95" y="276"/>
                </a:cubicBezTo>
                <a:cubicBezTo>
                  <a:pt x="114" y="276"/>
                  <a:pt x="119" y="270"/>
                  <a:pt x="119" y="270"/>
                </a:cubicBezTo>
                <a:cubicBezTo>
                  <a:pt x="120" y="261"/>
                  <a:pt x="120" y="261"/>
                  <a:pt x="120" y="261"/>
                </a:cubicBezTo>
                <a:cubicBezTo>
                  <a:pt x="130" y="258"/>
                  <a:pt x="133" y="254"/>
                  <a:pt x="133" y="254"/>
                </a:cubicBezTo>
                <a:cubicBezTo>
                  <a:pt x="135" y="239"/>
                  <a:pt x="135" y="239"/>
                  <a:pt x="135" y="239"/>
                </a:cubicBezTo>
                <a:cubicBezTo>
                  <a:pt x="123" y="243"/>
                  <a:pt x="109" y="246"/>
                  <a:pt x="95" y="246"/>
                </a:cubicBezTo>
                <a:cubicBezTo>
                  <a:pt x="81" y="246"/>
                  <a:pt x="67" y="243"/>
                  <a:pt x="55" y="239"/>
                </a:cubicBezTo>
                <a:close/>
                <a:moveTo>
                  <a:pt x="95" y="0"/>
                </a:moveTo>
                <a:cubicBezTo>
                  <a:pt x="43" y="0"/>
                  <a:pt x="0" y="42"/>
                  <a:pt x="0" y="95"/>
                </a:cubicBezTo>
                <a:cubicBezTo>
                  <a:pt x="0" y="129"/>
                  <a:pt x="18" y="159"/>
                  <a:pt x="46" y="176"/>
                </a:cubicBezTo>
                <a:cubicBezTo>
                  <a:pt x="49" y="200"/>
                  <a:pt x="49" y="200"/>
                  <a:pt x="49" y="200"/>
                </a:cubicBezTo>
                <a:cubicBezTo>
                  <a:pt x="63" y="206"/>
                  <a:pt x="78" y="209"/>
                  <a:pt x="95" y="209"/>
                </a:cubicBezTo>
                <a:cubicBezTo>
                  <a:pt x="112" y="209"/>
                  <a:pt x="128" y="206"/>
                  <a:pt x="141" y="200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72" y="159"/>
                  <a:pt x="190" y="129"/>
                  <a:pt x="190" y="95"/>
                </a:cubicBezTo>
                <a:cubicBezTo>
                  <a:pt x="190" y="42"/>
                  <a:pt x="148" y="0"/>
                  <a:pt x="95" y="0"/>
                </a:cubicBezTo>
                <a:close/>
                <a:moveTo>
                  <a:pt x="130" y="165"/>
                </a:moveTo>
                <a:cubicBezTo>
                  <a:pt x="128" y="187"/>
                  <a:pt x="128" y="187"/>
                  <a:pt x="128" y="187"/>
                </a:cubicBezTo>
                <a:cubicBezTo>
                  <a:pt x="128" y="187"/>
                  <a:pt x="119" y="192"/>
                  <a:pt x="95" y="192"/>
                </a:cubicBezTo>
                <a:cubicBezTo>
                  <a:pt x="71" y="192"/>
                  <a:pt x="62" y="187"/>
                  <a:pt x="62" y="187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35" y="152"/>
                  <a:pt x="17" y="125"/>
                  <a:pt x="17" y="95"/>
                </a:cubicBezTo>
                <a:cubicBezTo>
                  <a:pt x="17" y="52"/>
                  <a:pt x="52" y="17"/>
                  <a:pt x="95" y="17"/>
                </a:cubicBezTo>
                <a:cubicBezTo>
                  <a:pt x="138" y="17"/>
                  <a:pt x="173" y="52"/>
                  <a:pt x="173" y="95"/>
                </a:cubicBezTo>
                <a:cubicBezTo>
                  <a:pt x="173" y="125"/>
                  <a:pt x="156" y="152"/>
                  <a:pt x="130" y="165"/>
                </a:cubicBezTo>
                <a:close/>
                <a:moveTo>
                  <a:pt x="116" y="130"/>
                </a:moveTo>
                <a:cubicBezTo>
                  <a:pt x="95" y="92"/>
                  <a:pt x="95" y="92"/>
                  <a:pt x="95" y="92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73" y="163"/>
                  <a:pt x="73" y="163"/>
                  <a:pt x="73" y="163"/>
                </a:cubicBezTo>
                <a:cubicBezTo>
                  <a:pt x="95" y="123"/>
                  <a:pt x="95" y="123"/>
                  <a:pt x="95" y="123"/>
                </a:cubicBezTo>
                <a:cubicBezTo>
                  <a:pt x="117" y="163"/>
                  <a:pt x="117" y="163"/>
                  <a:pt x="117" y="163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25" y="111"/>
                  <a:pt x="125" y="111"/>
                  <a:pt x="125" y="111"/>
                </a:cubicBezTo>
                <a:lnTo>
                  <a:pt x="116" y="1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Oval 67"/>
          <p:cNvSpPr>
            <a:spLocks noChangeArrowheads="1"/>
          </p:cNvSpPr>
          <p:nvPr/>
        </p:nvSpPr>
        <p:spPr bwMode="auto">
          <a:xfrm>
            <a:off x="3978276" y="5362575"/>
            <a:ext cx="1044575" cy="206375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Oval 68"/>
          <p:cNvSpPr>
            <a:spLocks noChangeArrowheads="1"/>
          </p:cNvSpPr>
          <p:nvPr/>
        </p:nvSpPr>
        <p:spPr bwMode="auto">
          <a:xfrm>
            <a:off x="3978276" y="4422775"/>
            <a:ext cx="1044575" cy="104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69"/>
          <p:cNvSpPr>
            <a:spLocks noEditPoints="1"/>
          </p:cNvSpPr>
          <p:nvPr/>
        </p:nvSpPr>
        <p:spPr bwMode="auto">
          <a:xfrm>
            <a:off x="4248151" y="4660900"/>
            <a:ext cx="504825" cy="635000"/>
          </a:xfrm>
          <a:custGeom>
            <a:avLst/>
            <a:gdLst>
              <a:gd name="T0" fmla="*/ 80 w 159"/>
              <a:gd name="T1" fmla="*/ 102 h 200"/>
              <a:gd name="T2" fmla="*/ 39 w 159"/>
              <a:gd name="T3" fmla="*/ 143 h 200"/>
              <a:gd name="T4" fmla="*/ 80 w 159"/>
              <a:gd name="T5" fmla="*/ 184 h 200"/>
              <a:gd name="T6" fmla="*/ 121 w 159"/>
              <a:gd name="T7" fmla="*/ 143 h 200"/>
              <a:gd name="T8" fmla="*/ 80 w 159"/>
              <a:gd name="T9" fmla="*/ 102 h 200"/>
              <a:gd name="T10" fmla="*/ 80 w 159"/>
              <a:gd name="T11" fmla="*/ 180 h 200"/>
              <a:gd name="T12" fmla="*/ 43 w 159"/>
              <a:gd name="T13" fmla="*/ 143 h 200"/>
              <a:gd name="T14" fmla="*/ 80 w 159"/>
              <a:gd name="T15" fmla="*/ 106 h 200"/>
              <a:gd name="T16" fmla="*/ 117 w 159"/>
              <a:gd name="T17" fmla="*/ 143 h 200"/>
              <a:gd name="T18" fmla="*/ 80 w 159"/>
              <a:gd name="T19" fmla="*/ 180 h 200"/>
              <a:gd name="T20" fmla="*/ 159 w 159"/>
              <a:gd name="T21" fmla="*/ 31 h 200"/>
              <a:gd name="T22" fmla="*/ 149 w 159"/>
              <a:gd name="T23" fmla="*/ 21 h 200"/>
              <a:gd name="T24" fmla="*/ 112 w 159"/>
              <a:gd name="T25" fmla="*/ 96 h 200"/>
              <a:gd name="T26" fmla="*/ 100 w 159"/>
              <a:gd name="T27" fmla="*/ 90 h 200"/>
              <a:gd name="T28" fmla="*/ 139 w 159"/>
              <a:gd name="T29" fmla="*/ 10 h 200"/>
              <a:gd name="T30" fmla="*/ 128 w 159"/>
              <a:gd name="T31" fmla="*/ 0 h 200"/>
              <a:gd name="T32" fmla="*/ 31 w 159"/>
              <a:gd name="T33" fmla="*/ 0 h 200"/>
              <a:gd name="T34" fmla="*/ 21 w 159"/>
              <a:gd name="T35" fmla="*/ 10 h 200"/>
              <a:gd name="T36" fmla="*/ 60 w 159"/>
              <a:gd name="T37" fmla="*/ 90 h 200"/>
              <a:gd name="T38" fmla="*/ 47 w 159"/>
              <a:gd name="T39" fmla="*/ 96 h 200"/>
              <a:gd name="T40" fmla="*/ 11 w 159"/>
              <a:gd name="T41" fmla="*/ 21 h 200"/>
              <a:gd name="T42" fmla="*/ 0 w 159"/>
              <a:gd name="T43" fmla="*/ 31 h 200"/>
              <a:gd name="T44" fmla="*/ 37 w 159"/>
              <a:gd name="T45" fmla="*/ 106 h 200"/>
              <a:gd name="T46" fmla="*/ 23 w 159"/>
              <a:gd name="T47" fmla="*/ 143 h 200"/>
              <a:gd name="T48" fmla="*/ 80 w 159"/>
              <a:gd name="T49" fmla="*/ 200 h 200"/>
              <a:gd name="T50" fmla="*/ 137 w 159"/>
              <a:gd name="T51" fmla="*/ 143 h 200"/>
              <a:gd name="T52" fmla="*/ 123 w 159"/>
              <a:gd name="T53" fmla="*/ 106 h 200"/>
              <a:gd name="T54" fmla="*/ 159 w 159"/>
              <a:gd name="T55" fmla="*/ 31 h 200"/>
              <a:gd name="T56" fmla="*/ 38 w 159"/>
              <a:gd name="T57" fmla="*/ 14 h 200"/>
              <a:gd name="T58" fmla="*/ 121 w 159"/>
              <a:gd name="T59" fmla="*/ 14 h 200"/>
              <a:gd name="T60" fmla="*/ 114 w 159"/>
              <a:gd name="T61" fmla="*/ 29 h 200"/>
              <a:gd name="T62" fmla="*/ 45 w 159"/>
              <a:gd name="T63" fmla="*/ 29 h 200"/>
              <a:gd name="T64" fmla="*/ 38 w 159"/>
              <a:gd name="T65" fmla="*/ 14 h 200"/>
              <a:gd name="T66" fmla="*/ 52 w 159"/>
              <a:gd name="T67" fmla="*/ 43 h 200"/>
              <a:gd name="T68" fmla="*/ 107 w 159"/>
              <a:gd name="T69" fmla="*/ 43 h 200"/>
              <a:gd name="T70" fmla="*/ 86 w 159"/>
              <a:gd name="T71" fmla="*/ 86 h 200"/>
              <a:gd name="T72" fmla="*/ 80 w 159"/>
              <a:gd name="T73" fmla="*/ 86 h 200"/>
              <a:gd name="T74" fmla="*/ 73 w 159"/>
              <a:gd name="T75" fmla="*/ 86 h 200"/>
              <a:gd name="T76" fmla="*/ 52 w 159"/>
              <a:gd name="T77" fmla="*/ 43 h 200"/>
              <a:gd name="T78" fmla="*/ 125 w 159"/>
              <a:gd name="T79" fmla="*/ 143 h 200"/>
              <a:gd name="T80" fmla="*/ 80 w 159"/>
              <a:gd name="T81" fmla="*/ 188 h 200"/>
              <a:gd name="T82" fmla="*/ 35 w 159"/>
              <a:gd name="T83" fmla="*/ 143 h 200"/>
              <a:gd name="T84" fmla="*/ 80 w 159"/>
              <a:gd name="T85" fmla="*/ 98 h 200"/>
              <a:gd name="T86" fmla="*/ 125 w 159"/>
              <a:gd name="T87" fmla="*/ 143 h 200"/>
              <a:gd name="T88" fmla="*/ 86 w 159"/>
              <a:gd name="T89" fmla="*/ 119 h 200"/>
              <a:gd name="T90" fmla="*/ 80 w 159"/>
              <a:gd name="T91" fmla="*/ 119 h 200"/>
              <a:gd name="T92" fmla="*/ 67 w 159"/>
              <a:gd name="T93" fmla="*/ 126 h 200"/>
              <a:gd name="T94" fmla="*/ 67 w 159"/>
              <a:gd name="T95" fmla="*/ 133 h 200"/>
              <a:gd name="T96" fmla="*/ 77 w 159"/>
              <a:gd name="T97" fmla="*/ 133 h 200"/>
              <a:gd name="T98" fmla="*/ 77 w 159"/>
              <a:gd name="T99" fmla="*/ 161 h 200"/>
              <a:gd name="T100" fmla="*/ 71 w 159"/>
              <a:gd name="T101" fmla="*/ 161 h 200"/>
              <a:gd name="T102" fmla="*/ 71 w 159"/>
              <a:gd name="T103" fmla="*/ 167 h 200"/>
              <a:gd name="T104" fmla="*/ 92 w 159"/>
              <a:gd name="T105" fmla="*/ 167 h 200"/>
              <a:gd name="T106" fmla="*/ 92 w 159"/>
              <a:gd name="T107" fmla="*/ 161 h 200"/>
              <a:gd name="T108" fmla="*/ 86 w 159"/>
              <a:gd name="T109" fmla="*/ 161 h 200"/>
              <a:gd name="T110" fmla="*/ 86 w 159"/>
              <a:gd name="T111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9" h="200">
                <a:moveTo>
                  <a:pt x="80" y="102"/>
                </a:moveTo>
                <a:cubicBezTo>
                  <a:pt x="57" y="102"/>
                  <a:pt x="39" y="120"/>
                  <a:pt x="39" y="143"/>
                </a:cubicBezTo>
                <a:cubicBezTo>
                  <a:pt x="39" y="166"/>
                  <a:pt x="57" y="184"/>
                  <a:pt x="80" y="184"/>
                </a:cubicBezTo>
                <a:cubicBezTo>
                  <a:pt x="102" y="184"/>
                  <a:pt x="121" y="166"/>
                  <a:pt x="121" y="143"/>
                </a:cubicBezTo>
                <a:cubicBezTo>
                  <a:pt x="121" y="120"/>
                  <a:pt x="102" y="102"/>
                  <a:pt x="80" y="102"/>
                </a:cubicBezTo>
                <a:close/>
                <a:moveTo>
                  <a:pt x="80" y="180"/>
                </a:moveTo>
                <a:cubicBezTo>
                  <a:pt x="60" y="180"/>
                  <a:pt x="43" y="163"/>
                  <a:pt x="43" y="143"/>
                </a:cubicBezTo>
                <a:cubicBezTo>
                  <a:pt x="43" y="123"/>
                  <a:pt x="60" y="106"/>
                  <a:pt x="80" y="106"/>
                </a:cubicBezTo>
                <a:cubicBezTo>
                  <a:pt x="100" y="106"/>
                  <a:pt x="117" y="123"/>
                  <a:pt x="117" y="143"/>
                </a:cubicBezTo>
                <a:cubicBezTo>
                  <a:pt x="117" y="163"/>
                  <a:pt x="100" y="180"/>
                  <a:pt x="80" y="180"/>
                </a:cubicBezTo>
                <a:close/>
                <a:moveTo>
                  <a:pt x="159" y="31"/>
                </a:moveTo>
                <a:cubicBezTo>
                  <a:pt x="149" y="21"/>
                  <a:pt x="149" y="21"/>
                  <a:pt x="149" y="2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8" y="94"/>
                  <a:pt x="104" y="91"/>
                  <a:pt x="100" y="90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28" y="0"/>
                  <a:pt x="128" y="0"/>
                  <a:pt x="12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55" y="91"/>
                  <a:pt x="51" y="94"/>
                  <a:pt x="47" y="96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28" y="116"/>
                  <a:pt x="23" y="129"/>
                  <a:pt x="23" y="143"/>
                </a:cubicBezTo>
                <a:cubicBezTo>
                  <a:pt x="23" y="175"/>
                  <a:pt x="48" y="200"/>
                  <a:pt x="80" y="200"/>
                </a:cubicBezTo>
                <a:cubicBezTo>
                  <a:pt x="111" y="200"/>
                  <a:pt x="137" y="175"/>
                  <a:pt x="137" y="143"/>
                </a:cubicBezTo>
                <a:cubicBezTo>
                  <a:pt x="137" y="129"/>
                  <a:pt x="132" y="116"/>
                  <a:pt x="123" y="106"/>
                </a:cubicBezTo>
                <a:lnTo>
                  <a:pt x="159" y="31"/>
                </a:lnTo>
                <a:close/>
                <a:moveTo>
                  <a:pt x="38" y="14"/>
                </a:moveTo>
                <a:cubicBezTo>
                  <a:pt x="121" y="14"/>
                  <a:pt x="121" y="14"/>
                  <a:pt x="121" y="14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45" y="29"/>
                  <a:pt x="45" y="29"/>
                  <a:pt x="45" y="29"/>
                </a:cubicBezTo>
                <a:lnTo>
                  <a:pt x="38" y="14"/>
                </a:lnTo>
                <a:close/>
                <a:moveTo>
                  <a:pt x="52" y="43"/>
                </a:moveTo>
                <a:cubicBezTo>
                  <a:pt x="107" y="43"/>
                  <a:pt x="107" y="43"/>
                  <a:pt x="107" y="43"/>
                </a:cubicBezTo>
                <a:cubicBezTo>
                  <a:pt x="86" y="86"/>
                  <a:pt x="86" y="86"/>
                  <a:pt x="86" y="86"/>
                </a:cubicBezTo>
                <a:cubicBezTo>
                  <a:pt x="84" y="86"/>
                  <a:pt x="82" y="86"/>
                  <a:pt x="80" y="86"/>
                </a:cubicBezTo>
                <a:cubicBezTo>
                  <a:pt x="78" y="86"/>
                  <a:pt x="76" y="86"/>
                  <a:pt x="73" y="86"/>
                </a:cubicBezTo>
                <a:lnTo>
                  <a:pt x="52" y="43"/>
                </a:lnTo>
                <a:close/>
                <a:moveTo>
                  <a:pt x="125" y="143"/>
                </a:moveTo>
                <a:cubicBezTo>
                  <a:pt x="125" y="168"/>
                  <a:pt x="104" y="188"/>
                  <a:pt x="80" y="188"/>
                </a:cubicBezTo>
                <a:cubicBezTo>
                  <a:pt x="55" y="188"/>
                  <a:pt x="35" y="168"/>
                  <a:pt x="35" y="143"/>
                </a:cubicBezTo>
                <a:cubicBezTo>
                  <a:pt x="35" y="118"/>
                  <a:pt x="55" y="98"/>
                  <a:pt x="80" y="98"/>
                </a:cubicBezTo>
                <a:cubicBezTo>
                  <a:pt x="104" y="98"/>
                  <a:pt x="125" y="118"/>
                  <a:pt x="125" y="143"/>
                </a:cubicBezTo>
                <a:close/>
                <a:moveTo>
                  <a:pt x="86" y="119"/>
                </a:moveTo>
                <a:cubicBezTo>
                  <a:pt x="80" y="119"/>
                  <a:pt x="80" y="119"/>
                  <a:pt x="80" y="119"/>
                </a:cubicBezTo>
                <a:cubicBezTo>
                  <a:pt x="80" y="119"/>
                  <a:pt x="77" y="126"/>
                  <a:pt x="67" y="126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86" y="161"/>
                  <a:pt x="86" y="161"/>
                  <a:pt x="86" y="161"/>
                </a:cubicBezTo>
                <a:lnTo>
                  <a:pt x="86" y="1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Oval 70"/>
          <p:cNvSpPr>
            <a:spLocks noChangeArrowheads="1"/>
          </p:cNvSpPr>
          <p:nvPr/>
        </p:nvSpPr>
        <p:spPr bwMode="auto">
          <a:xfrm>
            <a:off x="5102226" y="4841875"/>
            <a:ext cx="793750" cy="158750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Oval 71"/>
          <p:cNvSpPr>
            <a:spLocks noChangeArrowheads="1"/>
          </p:cNvSpPr>
          <p:nvPr/>
        </p:nvSpPr>
        <p:spPr bwMode="auto">
          <a:xfrm>
            <a:off x="5102226" y="4130675"/>
            <a:ext cx="793750" cy="7905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72"/>
          <p:cNvSpPr>
            <a:spLocks noEditPoints="1"/>
          </p:cNvSpPr>
          <p:nvPr/>
        </p:nvSpPr>
        <p:spPr bwMode="auto">
          <a:xfrm>
            <a:off x="5270501" y="4340225"/>
            <a:ext cx="454025" cy="384175"/>
          </a:xfrm>
          <a:custGeom>
            <a:avLst/>
            <a:gdLst>
              <a:gd name="T0" fmla="*/ 115 w 143"/>
              <a:gd name="T1" fmla="*/ 3 h 121"/>
              <a:gd name="T2" fmla="*/ 109 w 143"/>
              <a:gd name="T3" fmla="*/ 9 h 121"/>
              <a:gd name="T4" fmla="*/ 116 w 143"/>
              <a:gd name="T5" fmla="*/ 14 h 121"/>
              <a:gd name="T6" fmla="*/ 122 w 143"/>
              <a:gd name="T7" fmla="*/ 13 h 121"/>
              <a:gd name="T8" fmla="*/ 69 w 143"/>
              <a:gd name="T9" fmla="*/ 66 h 121"/>
              <a:gd name="T10" fmla="*/ 38 w 143"/>
              <a:gd name="T11" fmla="*/ 35 h 121"/>
              <a:gd name="T12" fmla="*/ 3 w 143"/>
              <a:gd name="T13" fmla="*/ 71 h 121"/>
              <a:gd name="T14" fmla="*/ 3 w 143"/>
              <a:gd name="T15" fmla="*/ 79 h 121"/>
              <a:gd name="T16" fmla="*/ 11 w 143"/>
              <a:gd name="T17" fmla="*/ 79 h 121"/>
              <a:gd name="T18" fmla="*/ 38 w 143"/>
              <a:gd name="T19" fmla="*/ 51 h 121"/>
              <a:gd name="T20" fmla="*/ 69 w 143"/>
              <a:gd name="T21" fmla="*/ 82 h 121"/>
              <a:gd name="T22" fmla="*/ 130 w 143"/>
              <a:gd name="T23" fmla="*/ 21 h 121"/>
              <a:gd name="T24" fmla="*/ 129 w 143"/>
              <a:gd name="T25" fmla="*/ 28 h 121"/>
              <a:gd name="T26" fmla="*/ 134 w 143"/>
              <a:gd name="T27" fmla="*/ 34 h 121"/>
              <a:gd name="T28" fmla="*/ 135 w 143"/>
              <a:gd name="T29" fmla="*/ 34 h 121"/>
              <a:gd name="T30" fmla="*/ 141 w 143"/>
              <a:gd name="T31" fmla="*/ 29 h 121"/>
              <a:gd name="T32" fmla="*/ 143 w 143"/>
              <a:gd name="T33" fmla="*/ 0 h 121"/>
              <a:gd name="T34" fmla="*/ 115 w 143"/>
              <a:gd name="T35" fmla="*/ 3 h 121"/>
              <a:gd name="T36" fmla="*/ 51 w 143"/>
              <a:gd name="T37" fmla="*/ 79 h 121"/>
              <a:gd name="T38" fmla="*/ 51 w 143"/>
              <a:gd name="T39" fmla="*/ 121 h 121"/>
              <a:gd name="T40" fmla="*/ 83 w 143"/>
              <a:gd name="T41" fmla="*/ 121 h 121"/>
              <a:gd name="T42" fmla="*/ 83 w 143"/>
              <a:gd name="T43" fmla="*/ 83 h 121"/>
              <a:gd name="T44" fmla="*/ 69 w 143"/>
              <a:gd name="T45" fmla="*/ 97 h 121"/>
              <a:gd name="T46" fmla="*/ 51 w 143"/>
              <a:gd name="T47" fmla="*/ 79 h 121"/>
              <a:gd name="T48" fmla="*/ 7 w 143"/>
              <a:gd name="T49" fmla="*/ 116 h 121"/>
              <a:gd name="T50" fmla="*/ 12 w 143"/>
              <a:gd name="T51" fmla="*/ 121 h 121"/>
              <a:gd name="T52" fmla="*/ 38 w 143"/>
              <a:gd name="T53" fmla="*/ 121 h 121"/>
              <a:gd name="T54" fmla="*/ 38 w 143"/>
              <a:gd name="T55" fmla="*/ 66 h 121"/>
              <a:gd name="T56" fmla="*/ 7 w 143"/>
              <a:gd name="T57" fmla="*/ 98 h 121"/>
              <a:gd name="T58" fmla="*/ 7 w 143"/>
              <a:gd name="T59" fmla="*/ 116 h 121"/>
              <a:gd name="T60" fmla="*/ 96 w 143"/>
              <a:gd name="T61" fmla="*/ 70 h 121"/>
              <a:gd name="T62" fmla="*/ 96 w 143"/>
              <a:gd name="T63" fmla="*/ 121 h 121"/>
              <a:gd name="T64" fmla="*/ 122 w 143"/>
              <a:gd name="T65" fmla="*/ 121 h 121"/>
              <a:gd name="T66" fmla="*/ 127 w 143"/>
              <a:gd name="T67" fmla="*/ 116 h 121"/>
              <a:gd name="T68" fmla="*/ 127 w 143"/>
              <a:gd name="T69" fmla="*/ 66 h 121"/>
              <a:gd name="T70" fmla="*/ 127 w 143"/>
              <a:gd name="T71" fmla="*/ 39 h 121"/>
              <a:gd name="T72" fmla="*/ 100 w 143"/>
              <a:gd name="T73" fmla="*/ 66 h 121"/>
              <a:gd name="T74" fmla="*/ 96 w 143"/>
              <a:gd name="T75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3" h="121">
                <a:moveTo>
                  <a:pt x="115" y="3"/>
                </a:moveTo>
                <a:cubicBezTo>
                  <a:pt x="112" y="3"/>
                  <a:pt x="109" y="6"/>
                  <a:pt x="109" y="9"/>
                </a:cubicBezTo>
                <a:cubicBezTo>
                  <a:pt x="110" y="12"/>
                  <a:pt x="113" y="14"/>
                  <a:pt x="116" y="14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69" y="66"/>
                  <a:pt x="69" y="66"/>
                  <a:pt x="69" y="66"/>
                </a:cubicBezTo>
                <a:cubicBezTo>
                  <a:pt x="38" y="35"/>
                  <a:pt x="38" y="35"/>
                  <a:pt x="38" y="35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73"/>
                  <a:pt x="0" y="77"/>
                  <a:pt x="3" y="79"/>
                </a:cubicBezTo>
                <a:cubicBezTo>
                  <a:pt x="5" y="81"/>
                  <a:pt x="8" y="81"/>
                  <a:pt x="11" y="79"/>
                </a:cubicBezTo>
                <a:cubicBezTo>
                  <a:pt x="38" y="51"/>
                  <a:pt x="38" y="51"/>
                  <a:pt x="38" y="51"/>
                </a:cubicBezTo>
                <a:cubicBezTo>
                  <a:pt x="69" y="82"/>
                  <a:pt x="69" y="82"/>
                  <a:pt x="69" y="82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9" y="31"/>
                  <a:pt x="131" y="34"/>
                  <a:pt x="134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8" y="34"/>
                  <a:pt x="140" y="32"/>
                  <a:pt x="141" y="29"/>
                </a:cubicBezTo>
                <a:cubicBezTo>
                  <a:pt x="143" y="0"/>
                  <a:pt x="143" y="0"/>
                  <a:pt x="143" y="0"/>
                </a:cubicBezTo>
                <a:lnTo>
                  <a:pt x="115" y="3"/>
                </a:lnTo>
                <a:close/>
                <a:moveTo>
                  <a:pt x="51" y="79"/>
                </a:moveTo>
                <a:cubicBezTo>
                  <a:pt x="51" y="121"/>
                  <a:pt x="51" y="121"/>
                  <a:pt x="51" y="121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83" y="83"/>
                  <a:pt x="83" y="83"/>
                  <a:pt x="83" y="83"/>
                </a:cubicBezTo>
                <a:cubicBezTo>
                  <a:pt x="69" y="97"/>
                  <a:pt x="69" y="97"/>
                  <a:pt x="69" y="97"/>
                </a:cubicBezTo>
                <a:lnTo>
                  <a:pt x="51" y="79"/>
                </a:lnTo>
                <a:close/>
                <a:moveTo>
                  <a:pt x="7" y="116"/>
                </a:moveTo>
                <a:cubicBezTo>
                  <a:pt x="7" y="119"/>
                  <a:pt x="9" y="121"/>
                  <a:pt x="12" y="121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66"/>
                  <a:pt x="38" y="66"/>
                  <a:pt x="38" y="66"/>
                </a:cubicBezTo>
                <a:cubicBezTo>
                  <a:pt x="7" y="98"/>
                  <a:pt x="7" y="98"/>
                  <a:pt x="7" y="98"/>
                </a:cubicBezTo>
                <a:lnTo>
                  <a:pt x="7" y="116"/>
                </a:lnTo>
                <a:close/>
                <a:moveTo>
                  <a:pt x="96" y="70"/>
                </a:moveTo>
                <a:cubicBezTo>
                  <a:pt x="96" y="121"/>
                  <a:pt x="96" y="121"/>
                  <a:pt x="9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5" y="121"/>
                  <a:pt x="127" y="119"/>
                  <a:pt x="127" y="116"/>
                </a:cubicBezTo>
                <a:cubicBezTo>
                  <a:pt x="127" y="66"/>
                  <a:pt x="127" y="66"/>
                  <a:pt x="127" y="66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00" y="66"/>
                  <a:pt x="100" y="66"/>
                  <a:pt x="100" y="66"/>
                </a:cubicBezTo>
                <a:lnTo>
                  <a:pt x="96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Oval 73"/>
          <p:cNvSpPr>
            <a:spLocks noChangeArrowheads="1"/>
          </p:cNvSpPr>
          <p:nvPr/>
        </p:nvSpPr>
        <p:spPr bwMode="auto">
          <a:xfrm>
            <a:off x="6019801" y="4422775"/>
            <a:ext cx="539750" cy="107950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Oval 74"/>
          <p:cNvSpPr>
            <a:spLocks noChangeArrowheads="1"/>
          </p:cNvSpPr>
          <p:nvPr/>
        </p:nvSpPr>
        <p:spPr bwMode="auto">
          <a:xfrm>
            <a:off x="6019801" y="3937000"/>
            <a:ext cx="539750" cy="539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75"/>
          <p:cNvSpPr>
            <a:spLocks noEditPoints="1"/>
          </p:cNvSpPr>
          <p:nvPr/>
        </p:nvSpPr>
        <p:spPr bwMode="auto">
          <a:xfrm>
            <a:off x="6143626" y="4038600"/>
            <a:ext cx="292100" cy="304800"/>
          </a:xfrm>
          <a:custGeom>
            <a:avLst/>
            <a:gdLst>
              <a:gd name="T0" fmla="*/ 65 w 92"/>
              <a:gd name="T1" fmla="*/ 79 h 96"/>
              <a:gd name="T2" fmla="*/ 67 w 92"/>
              <a:gd name="T3" fmla="*/ 82 h 96"/>
              <a:gd name="T4" fmla="*/ 92 w 92"/>
              <a:gd name="T5" fmla="*/ 96 h 96"/>
              <a:gd name="T6" fmla="*/ 92 w 92"/>
              <a:gd name="T7" fmla="*/ 67 h 96"/>
              <a:gd name="T8" fmla="*/ 91 w 92"/>
              <a:gd name="T9" fmla="*/ 64 h 96"/>
              <a:gd name="T10" fmla="*/ 88 w 92"/>
              <a:gd name="T11" fmla="*/ 59 h 96"/>
              <a:gd name="T12" fmla="*/ 62 w 92"/>
              <a:gd name="T13" fmla="*/ 75 h 96"/>
              <a:gd name="T14" fmla="*/ 65 w 92"/>
              <a:gd name="T15" fmla="*/ 79 h 96"/>
              <a:gd name="T16" fmla="*/ 80 w 92"/>
              <a:gd name="T17" fmla="*/ 59 h 96"/>
              <a:gd name="T18" fmla="*/ 86 w 92"/>
              <a:gd name="T19" fmla="*/ 56 h 96"/>
              <a:gd name="T20" fmla="*/ 59 w 92"/>
              <a:gd name="T21" fmla="*/ 11 h 96"/>
              <a:gd name="T22" fmla="*/ 53 w 92"/>
              <a:gd name="T23" fmla="*/ 15 h 96"/>
              <a:gd name="T24" fmla="*/ 80 w 92"/>
              <a:gd name="T25" fmla="*/ 59 h 96"/>
              <a:gd name="T26" fmla="*/ 77 w 92"/>
              <a:gd name="T27" fmla="*/ 61 h 96"/>
              <a:gd name="T28" fmla="*/ 50 w 92"/>
              <a:gd name="T29" fmla="*/ 16 h 96"/>
              <a:gd name="T30" fmla="*/ 42 w 92"/>
              <a:gd name="T31" fmla="*/ 21 h 96"/>
              <a:gd name="T32" fmla="*/ 69 w 92"/>
              <a:gd name="T33" fmla="*/ 66 h 96"/>
              <a:gd name="T34" fmla="*/ 77 w 92"/>
              <a:gd name="T35" fmla="*/ 61 h 96"/>
              <a:gd name="T36" fmla="*/ 33 w 92"/>
              <a:gd name="T37" fmla="*/ 27 h 96"/>
              <a:gd name="T38" fmla="*/ 60 w 92"/>
              <a:gd name="T39" fmla="*/ 71 h 96"/>
              <a:gd name="T40" fmla="*/ 66 w 92"/>
              <a:gd name="T41" fmla="*/ 67 h 96"/>
              <a:gd name="T42" fmla="*/ 39 w 92"/>
              <a:gd name="T43" fmla="*/ 23 h 96"/>
              <a:gd name="T44" fmla="*/ 33 w 92"/>
              <a:gd name="T45" fmla="*/ 27 h 96"/>
              <a:gd name="T46" fmla="*/ 30 w 92"/>
              <a:gd name="T47" fmla="*/ 23 h 96"/>
              <a:gd name="T48" fmla="*/ 57 w 92"/>
              <a:gd name="T49" fmla="*/ 7 h 96"/>
              <a:gd name="T50" fmla="*/ 55 w 92"/>
              <a:gd name="T51" fmla="*/ 4 h 96"/>
              <a:gd name="T52" fmla="*/ 46 w 92"/>
              <a:gd name="T53" fmla="*/ 2 h 96"/>
              <a:gd name="T54" fmla="*/ 31 w 92"/>
              <a:gd name="T55" fmla="*/ 11 h 96"/>
              <a:gd name="T56" fmla="*/ 29 w 92"/>
              <a:gd name="T57" fmla="*/ 20 h 96"/>
              <a:gd name="T58" fmla="*/ 30 w 92"/>
              <a:gd name="T59" fmla="*/ 23 h 96"/>
              <a:gd name="T60" fmla="*/ 0 w 92"/>
              <a:gd name="T61" fmla="*/ 96 h 96"/>
              <a:gd name="T62" fmla="*/ 71 w 92"/>
              <a:gd name="T63" fmla="*/ 96 h 96"/>
              <a:gd name="T64" fmla="*/ 71 w 92"/>
              <a:gd name="T65" fmla="*/ 90 h 96"/>
              <a:gd name="T66" fmla="*/ 0 w 92"/>
              <a:gd name="T67" fmla="*/ 90 h 96"/>
              <a:gd name="T68" fmla="*/ 0 w 92"/>
              <a:gd name="T6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96">
                <a:moveTo>
                  <a:pt x="65" y="79"/>
                </a:moveTo>
                <a:cubicBezTo>
                  <a:pt x="65" y="80"/>
                  <a:pt x="66" y="81"/>
                  <a:pt x="67" y="82"/>
                </a:cubicBezTo>
                <a:cubicBezTo>
                  <a:pt x="92" y="96"/>
                  <a:pt x="92" y="96"/>
                  <a:pt x="92" y="96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65"/>
                  <a:pt x="91" y="64"/>
                  <a:pt x="91" y="64"/>
                </a:cubicBezTo>
                <a:cubicBezTo>
                  <a:pt x="88" y="59"/>
                  <a:pt x="88" y="59"/>
                  <a:pt x="88" y="59"/>
                </a:cubicBezTo>
                <a:cubicBezTo>
                  <a:pt x="62" y="75"/>
                  <a:pt x="62" y="75"/>
                  <a:pt x="62" y="75"/>
                </a:cubicBezTo>
                <a:lnTo>
                  <a:pt x="65" y="79"/>
                </a:lnTo>
                <a:close/>
                <a:moveTo>
                  <a:pt x="80" y="59"/>
                </a:moveTo>
                <a:cubicBezTo>
                  <a:pt x="86" y="56"/>
                  <a:pt x="86" y="56"/>
                  <a:pt x="86" y="56"/>
                </a:cubicBezTo>
                <a:cubicBezTo>
                  <a:pt x="59" y="11"/>
                  <a:pt x="59" y="11"/>
                  <a:pt x="59" y="11"/>
                </a:cubicBezTo>
                <a:cubicBezTo>
                  <a:pt x="53" y="15"/>
                  <a:pt x="53" y="15"/>
                  <a:pt x="53" y="15"/>
                </a:cubicBezTo>
                <a:lnTo>
                  <a:pt x="80" y="59"/>
                </a:lnTo>
                <a:close/>
                <a:moveTo>
                  <a:pt x="77" y="61"/>
                </a:moveTo>
                <a:cubicBezTo>
                  <a:pt x="50" y="16"/>
                  <a:pt x="50" y="16"/>
                  <a:pt x="50" y="16"/>
                </a:cubicBezTo>
                <a:cubicBezTo>
                  <a:pt x="42" y="21"/>
                  <a:pt x="42" y="21"/>
                  <a:pt x="42" y="21"/>
                </a:cubicBezTo>
                <a:cubicBezTo>
                  <a:pt x="69" y="66"/>
                  <a:pt x="69" y="66"/>
                  <a:pt x="69" y="66"/>
                </a:cubicBezTo>
                <a:lnTo>
                  <a:pt x="77" y="61"/>
                </a:lnTo>
                <a:close/>
                <a:moveTo>
                  <a:pt x="33" y="27"/>
                </a:moveTo>
                <a:cubicBezTo>
                  <a:pt x="60" y="71"/>
                  <a:pt x="60" y="71"/>
                  <a:pt x="60" y="71"/>
                </a:cubicBezTo>
                <a:cubicBezTo>
                  <a:pt x="66" y="67"/>
                  <a:pt x="66" y="67"/>
                  <a:pt x="66" y="67"/>
                </a:cubicBezTo>
                <a:cubicBezTo>
                  <a:pt x="39" y="23"/>
                  <a:pt x="39" y="23"/>
                  <a:pt x="39" y="23"/>
                </a:cubicBezTo>
                <a:lnTo>
                  <a:pt x="33" y="27"/>
                </a:lnTo>
                <a:close/>
                <a:moveTo>
                  <a:pt x="30" y="23"/>
                </a:moveTo>
                <a:cubicBezTo>
                  <a:pt x="57" y="7"/>
                  <a:pt x="57" y="7"/>
                  <a:pt x="57" y="7"/>
                </a:cubicBezTo>
                <a:cubicBezTo>
                  <a:pt x="55" y="4"/>
                  <a:pt x="55" y="4"/>
                  <a:pt x="55" y="4"/>
                </a:cubicBezTo>
                <a:cubicBezTo>
                  <a:pt x="53" y="1"/>
                  <a:pt x="49" y="0"/>
                  <a:pt x="46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28" y="13"/>
                  <a:pt x="27" y="17"/>
                  <a:pt x="29" y="20"/>
                </a:cubicBezTo>
                <a:lnTo>
                  <a:pt x="30" y="23"/>
                </a:lnTo>
                <a:close/>
                <a:moveTo>
                  <a:pt x="0" y="96"/>
                </a:moveTo>
                <a:cubicBezTo>
                  <a:pt x="71" y="96"/>
                  <a:pt x="71" y="96"/>
                  <a:pt x="71" y="96"/>
                </a:cubicBezTo>
                <a:cubicBezTo>
                  <a:pt x="71" y="90"/>
                  <a:pt x="71" y="90"/>
                  <a:pt x="71" y="90"/>
                </a:cubicBezTo>
                <a:cubicBezTo>
                  <a:pt x="0" y="90"/>
                  <a:pt x="0" y="90"/>
                  <a:pt x="0" y="90"/>
                </a:cubicBez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188" y="4120263"/>
            <a:ext cx="17653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rgbClr val="FF0000"/>
                </a:solidFill>
              </a:rPr>
              <a:t>大家遇到生活中不便的地方，提出软件功能需求，（机器需求，设计需求）……或者把自己的创意的想法，独特的点子提出来。经过审核，发布到公共区。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11188" y="4044062"/>
            <a:ext cx="1800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188" y="3696930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需求提出区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1188" y="2188224"/>
            <a:ext cx="1765300" cy="897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err="1">
                <a:solidFill>
                  <a:schemeClr val="accent2"/>
                </a:solidFill>
              </a:rPr>
              <a:t>学生个人</a:t>
            </a:r>
            <a:r>
              <a:rPr lang="zh-CN" altLang="en-US" sz="1000" dirty="0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lang="en-US" sz="1000" dirty="0" err="1">
                <a:solidFill>
                  <a:schemeClr val="accent2"/>
                </a:solidFill>
              </a:rPr>
              <a:t>或团队，可以申请导师指导，通过检验，就可以用自己的创意</a:t>
            </a:r>
            <a:r>
              <a:rPr lang="en-US" sz="1000" dirty="0">
                <a:solidFill>
                  <a:schemeClr val="accent2"/>
                </a:solidFill>
              </a:rPr>
              <a:t>(</a:t>
            </a:r>
            <a:r>
              <a:rPr lang="en-US" sz="1000" dirty="0" err="1">
                <a:solidFill>
                  <a:schemeClr val="accent2"/>
                </a:solidFill>
              </a:rPr>
              <a:t>公共区贴出的想法</a:t>
            </a:r>
            <a:r>
              <a:rPr lang="en-US" sz="1000" dirty="0">
                <a:solidFill>
                  <a:schemeClr val="accent2"/>
                </a:solidFill>
              </a:rPr>
              <a:t>)</a:t>
            </a:r>
            <a:r>
              <a:rPr lang="en-US" sz="1000" dirty="0" err="1">
                <a:solidFill>
                  <a:schemeClr val="accent2"/>
                </a:solidFill>
              </a:rPr>
              <a:t>做项目，遇到困难，咨询导师</a:t>
            </a:r>
            <a:r>
              <a:rPr lang="en-US" sz="1000" dirty="0">
                <a:solidFill>
                  <a:schemeClr val="accent2"/>
                </a:solidFill>
              </a:rPr>
              <a:t>。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11188" y="2112023"/>
            <a:ext cx="18000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1188" y="1764891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实践指导区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74384" y="2188224"/>
            <a:ext cx="1765300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2"/>
                </a:solidFill>
              </a:rPr>
              <a:t>1.公示经过工作人员检验的想法，成功的作品，</a:t>
            </a:r>
          </a:p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2"/>
                </a:solidFill>
              </a:rPr>
              <a:t>2.难题问答，对创意的讨论，优化建议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574384" y="2112023"/>
            <a:ext cx="180000" cy="0"/>
          </a:xfrm>
          <a:prstGeom prst="line">
            <a:avLst/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74384" y="1764891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3"/>
                </a:solidFill>
              </a:rPr>
              <a:t>公共区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513" y="5152650"/>
            <a:ext cx="1765300" cy="538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>
                <a:solidFill>
                  <a:schemeClr val="bg2"/>
                </a:solidFill>
              </a:rPr>
              <a:t>各个导师的介绍</a:t>
            </a:r>
            <a:r>
              <a:rPr lang="zh-CN" altLang="en-US" sz="1000">
                <a:solidFill>
                  <a:schemeClr val="bg2"/>
                </a:solidFill>
                <a:ea typeface="宋体" panose="02010600030101010101" pitchFamily="2" charset="-122"/>
              </a:rPr>
              <a:t>、</a:t>
            </a:r>
            <a:r>
              <a:rPr lang="en-US" sz="1000">
                <a:solidFill>
                  <a:schemeClr val="bg2"/>
                </a:solidFill>
              </a:rPr>
              <a:t>经历，成功带领的团队，学生的对他的评价，邮箱或线上联系</a:t>
            </a:r>
            <a:r>
              <a:rPr lang="zh-CN" altLang="en-US" sz="1000">
                <a:solidFill>
                  <a:schemeClr val="bg2"/>
                </a:solidFill>
                <a:ea typeface="宋体" panose="02010600030101010101" pitchFamily="2" charset="-122"/>
              </a:rPr>
              <a:t>方式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8352813" y="5076449"/>
            <a:ext cx="180000" cy="0"/>
          </a:xfrm>
          <a:prstGeom prst="line">
            <a:avLst/>
          </a:prstGeom>
          <a:ln w="254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7513" y="4729317"/>
            <a:ext cx="17653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b="1">
                <a:solidFill>
                  <a:schemeClr val="accent4"/>
                </a:solidFill>
                <a:ea typeface="宋体" panose="02010600030101010101" pitchFamily="2" charset="-122"/>
              </a:rPr>
              <a:t>导师区</a:t>
            </a:r>
            <a:endParaRPr lang="en-US" sz="1600" b="1">
              <a:solidFill>
                <a:schemeClr val="accent4"/>
              </a:solidFill>
            </a:endParaRP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xmlns="" id="{9EC2F51D-765B-4BF2-B8B2-9E6258CB24E7}"/>
              </a:ext>
            </a:extLst>
          </p:cNvPr>
          <p:cNvSpPr txBox="1"/>
          <p:nvPr/>
        </p:nvSpPr>
        <p:spPr>
          <a:xfrm>
            <a:off x="6537580" y="1528298"/>
            <a:ext cx="1765300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适用人群</a:t>
            </a:r>
            <a:endParaRPr lang="en-US" altLang="zh-CN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xmlns="" id="{96D0454D-CED0-42F0-B52F-497F4EA4ED04}"/>
              </a:ext>
            </a:extLst>
          </p:cNvPr>
          <p:cNvSpPr txBox="1"/>
          <p:nvPr/>
        </p:nvSpPr>
        <p:spPr>
          <a:xfrm>
            <a:off x="6606493" y="1973542"/>
            <a:ext cx="1763182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dirty="0">
                <a:solidFill>
                  <a:schemeClr val="accent2"/>
                </a:solidFill>
              </a:rPr>
              <a:t>爱好者、学生、导师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1517590" y="4168238"/>
            <a:ext cx="0" cy="516577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69698" y="4168238"/>
            <a:ext cx="0" cy="516577"/>
          </a:xfrm>
          <a:prstGeom prst="line">
            <a:avLst/>
          </a:prstGeom>
          <a:ln w="381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621806" y="4168238"/>
            <a:ext cx="0" cy="516577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88" y="1920875"/>
            <a:ext cx="9140825" cy="1800225"/>
          </a:xfrm>
          <a:prstGeom prst="rect">
            <a:avLst/>
          </a:prstGeom>
          <a:solidFill>
            <a:srgbClr val="E7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906463" y="1800225"/>
            <a:ext cx="1441450" cy="2470149"/>
            <a:chOff x="906463" y="1800225"/>
            <a:chExt cx="1441450" cy="2470149"/>
          </a:xfrm>
        </p:grpSpPr>
        <p:sp>
          <p:nvSpPr>
            <p:cNvPr id="52" name="Freeform 153"/>
            <p:cNvSpPr/>
            <p:nvPr/>
          </p:nvSpPr>
          <p:spPr bwMode="auto">
            <a:xfrm>
              <a:off x="2132013" y="1822450"/>
              <a:ext cx="190500" cy="98425"/>
            </a:xfrm>
            <a:custGeom>
              <a:avLst/>
              <a:gdLst>
                <a:gd name="T0" fmla="*/ 0 w 60"/>
                <a:gd name="T1" fmla="*/ 31 h 31"/>
                <a:gd name="T2" fmla="*/ 30 w 60"/>
                <a:gd name="T3" fmla="*/ 0 h 31"/>
                <a:gd name="T4" fmla="*/ 60 w 60"/>
                <a:gd name="T5" fmla="*/ 31 h 31"/>
                <a:gd name="T6" fmla="*/ 0 w 6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1">
                  <a:moveTo>
                    <a:pt x="0" y="31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1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973138" y="1831974"/>
              <a:ext cx="1254125" cy="2438400"/>
            </a:xfrm>
            <a:custGeom>
              <a:avLst/>
              <a:gdLst>
                <a:gd name="connsiteX0" fmla="*/ 1254125 w 1254125"/>
                <a:gd name="connsiteY0" fmla="*/ 0 h 2438400"/>
                <a:gd name="connsiteX1" fmla="*/ 1200150 w 1254125"/>
                <a:gd name="connsiteY1" fmla="*/ 88900 h 2438400"/>
                <a:gd name="connsiteX2" fmla="*/ 1200150 w 1254125"/>
                <a:gd name="connsiteY2" fmla="*/ 1746250 h 2438400"/>
                <a:gd name="connsiteX3" fmla="*/ 1168400 w 1254125"/>
                <a:gd name="connsiteY3" fmla="*/ 1889125 h 2438400"/>
                <a:gd name="connsiteX4" fmla="*/ 1098550 w 1254125"/>
                <a:gd name="connsiteY4" fmla="*/ 1987550 h 2438400"/>
                <a:gd name="connsiteX5" fmla="*/ 682625 w 1254125"/>
                <a:gd name="connsiteY5" fmla="*/ 2406650 h 2438400"/>
                <a:gd name="connsiteX6" fmla="*/ 600075 w 1254125"/>
                <a:gd name="connsiteY6" fmla="*/ 2438400 h 2438400"/>
                <a:gd name="connsiteX7" fmla="*/ 520700 w 1254125"/>
                <a:gd name="connsiteY7" fmla="*/ 2406650 h 2438400"/>
                <a:gd name="connsiteX8" fmla="*/ 101600 w 1254125"/>
                <a:gd name="connsiteY8" fmla="*/ 1987550 h 2438400"/>
                <a:gd name="connsiteX9" fmla="*/ 31750 w 1254125"/>
                <a:gd name="connsiteY9" fmla="*/ 1889125 h 2438400"/>
                <a:gd name="connsiteX10" fmla="*/ 0 w 1254125"/>
                <a:gd name="connsiteY10" fmla="*/ 1746250 h 2438400"/>
                <a:gd name="connsiteX11" fmla="*/ 0 w 1254125"/>
                <a:gd name="connsiteY11" fmla="*/ 88900 h 2438400"/>
                <a:gd name="connsiteX12" fmla="*/ 1158875 w 1254125"/>
                <a:gd name="connsiteY12" fmla="*/ 88900 h 2438400"/>
                <a:gd name="connsiteX13" fmla="*/ 1164035 w 1254125"/>
                <a:gd name="connsiteY13" fmla="*/ 88900 h 2438400"/>
                <a:gd name="connsiteX14" fmla="*/ 1165225 w 1254125"/>
                <a:gd name="connsiteY14" fmla="*/ 88900 h 2438400"/>
                <a:gd name="connsiteX15" fmla="*/ 1254125 w 1254125"/>
                <a:gd name="connsiteY15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4125" h="2438400">
                  <a:moveTo>
                    <a:pt x="1254125" y="0"/>
                  </a:moveTo>
                  <a:cubicBezTo>
                    <a:pt x="1254125" y="0"/>
                    <a:pt x="1200150" y="25400"/>
                    <a:pt x="1200150" y="88900"/>
                  </a:cubicBezTo>
                  <a:cubicBezTo>
                    <a:pt x="1200150" y="88900"/>
                    <a:pt x="1200150" y="88900"/>
                    <a:pt x="1200150" y="1746250"/>
                  </a:cubicBezTo>
                  <a:cubicBezTo>
                    <a:pt x="1200150" y="1793875"/>
                    <a:pt x="1190625" y="1844675"/>
                    <a:pt x="1168400" y="1889125"/>
                  </a:cubicBezTo>
                  <a:cubicBezTo>
                    <a:pt x="1152525" y="1924050"/>
                    <a:pt x="1130300" y="1958975"/>
                    <a:pt x="1098550" y="1987550"/>
                  </a:cubicBezTo>
                  <a:cubicBezTo>
                    <a:pt x="1098550" y="1987550"/>
                    <a:pt x="1098550" y="1987550"/>
                    <a:pt x="682625" y="2406650"/>
                  </a:cubicBezTo>
                  <a:cubicBezTo>
                    <a:pt x="660400" y="2428875"/>
                    <a:pt x="631825" y="2438400"/>
                    <a:pt x="600075" y="2438400"/>
                  </a:cubicBezTo>
                  <a:cubicBezTo>
                    <a:pt x="571500" y="2438400"/>
                    <a:pt x="539750" y="2428875"/>
                    <a:pt x="520700" y="2406650"/>
                  </a:cubicBezTo>
                  <a:cubicBezTo>
                    <a:pt x="520700" y="2406650"/>
                    <a:pt x="520700" y="2406650"/>
                    <a:pt x="101600" y="1987550"/>
                  </a:cubicBezTo>
                  <a:cubicBezTo>
                    <a:pt x="73025" y="1958975"/>
                    <a:pt x="47625" y="1924050"/>
                    <a:pt x="31750" y="1889125"/>
                  </a:cubicBezTo>
                  <a:cubicBezTo>
                    <a:pt x="12700" y="1844675"/>
                    <a:pt x="0" y="1793875"/>
                    <a:pt x="0" y="1746250"/>
                  </a:cubicBezTo>
                  <a:cubicBezTo>
                    <a:pt x="0" y="1746250"/>
                    <a:pt x="0" y="1746250"/>
                    <a:pt x="0" y="88900"/>
                  </a:cubicBezTo>
                  <a:cubicBezTo>
                    <a:pt x="0" y="88900"/>
                    <a:pt x="0" y="88900"/>
                    <a:pt x="1158875" y="88900"/>
                  </a:cubicBezTo>
                  <a:cubicBezTo>
                    <a:pt x="1158875" y="88900"/>
                    <a:pt x="1158875" y="88900"/>
                    <a:pt x="1164035" y="88900"/>
                  </a:cubicBezTo>
                  <a:lnTo>
                    <a:pt x="1165225" y="88900"/>
                  </a:lnTo>
                  <a:cubicBezTo>
                    <a:pt x="1165225" y="38100"/>
                    <a:pt x="1203325" y="0"/>
                    <a:pt x="1254125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156"/>
            <p:cNvSpPr/>
            <p:nvPr/>
          </p:nvSpPr>
          <p:spPr bwMode="auto">
            <a:xfrm>
              <a:off x="2132013" y="1920875"/>
              <a:ext cx="41275" cy="0"/>
            </a:xfrm>
            <a:custGeom>
              <a:avLst/>
              <a:gdLst>
                <a:gd name="T0" fmla="*/ 13 w 13"/>
                <a:gd name="T1" fmla="*/ 0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6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58"/>
            <p:cNvSpPr/>
            <p:nvPr/>
          </p:nvSpPr>
          <p:spPr bwMode="auto">
            <a:xfrm>
              <a:off x="1506538" y="1800225"/>
              <a:ext cx="841375" cy="2438400"/>
            </a:xfrm>
            <a:custGeom>
              <a:avLst/>
              <a:gdLst>
                <a:gd name="T0" fmla="*/ 0 w 265"/>
                <a:gd name="T1" fmla="*/ 768 h 768"/>
                <a:gd name="T2" fmla="*/ 17 w 265"/>
                <a:gd name="T3" fmla="*/ 768 h 768"/>
                <a:gd name="T4" fmla="*/ 42 w 265"/>
                <a:gd name="T5" fmla="*/ 758 h 768"/>
                <a:gd name="T6" fmla="*/ 169 w 265"/>
                <a:gd name="T7" fmla="*/ 631 h 768"/>
                <a:gd name="T8" fmla="*/ 199 w 265"/>
                <a:gd name="T9" fmla="*/ 558 h 768"/>
                <a:gd name="T10" fmla="*/ 199 w 265"/>
                <a:gd name="T11" fmla="*/ 38 h 768"/>
                <a:gd name="T12" fmla="*/ 227 w 265"/>
                <a:gd name="T13" fmla="*/ 10 h 768"/>
                <a:gd name="T14" fmla="*/ 227 w 265"/>
                <a:gd name="T15" fmla="*/ 10 h 768"/>
                <a:gd name="T16" fmla="*/ 255 w 265"/>
                <a:gd name="T17" fmla="*/ 38 h 768"/>
                <a:gd name="T18" fmla="*/ 265 w 265"/>
                <a:gd name="T19" fmla="*/ 38 h 768"/>
                <a:gd name="T20" fmla="*/ 227 w 265"/>
                <a:gd name="T21" fmla="*/ 0 h 768"/>
                <a:gd name="T22" fmla="*/ 226 w 265"/>
                <a:gd name="T23" fmla="*/ 0 h 768"/>
                <a:gd name="T24" fmla="*/ 224 w 265"/>
                <a:gd name="T25" fmla="*/ 0 h 768"/>
                <a:gd name="T26" fmla="*/ 224 w 265"/>
                <a:gd name="T27" fmla="*/ 0 h 768"/>
                <a:gd name="T28" fmla="*/ 186 w 265"/>
                <a:gd name="T29" fmla="*/ 38 h 768"/>
                <a:gd name="T30" fmla="*/ 0 w 265"/>
                <a:gd name="T31" fmla="*/ 38 h 768"/>
                <a:gd name="T32" fmla="*/ 0 w 265"/>
                <a:gd name="T3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768">
                  <a:moveTo>
                    <a:pt x="0" y="768"/>
                  </a:moveTo>
                  <a:cubicBezTo>
                    <a:pt x="17" y="768"/>
                    <a:pt x="17" y="768"/>
                    <a:pt x="17" y="768"/>
                  </a:cubicBezTo>
                  <a:cubicBezTo>
                    <a:pt x="26" y="768"/>
                    <a:pt x="35" y="765"/>
                    <a:pt x="42" y="758"/>
                  </a:cubicBezTo>
                  <a:cubicBezTo>
                    <a:pt x="169" y="631"/>
                    <a:pt x="169" y="631"/>
                    <a:pt x="169" y="631"/>
                  </a:cubicBezTo>
                  <a:cubicBezTo>
                    <a:pt x="188" y="612"/>
                    <a:pt x="199" y="585"/>
                    <a:pt x="199" y="55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22"/>
                    <a:pt x="211" y="10"/>
                    <a:pt x="227" y="10"/>
                  </a:cubicBezTo>
                  <a:cubicBezTo>
                    <a:pt x="227" y="10"/>
                    <a:pt x="227" y="10"/>
                    <a:pt x="227" y="10"/>
                  </a:cubicBezTo>
                  <a:cubicBezTo>
                    <a:pt x="242" y="10"/>
                    <a:pt x="255" y="22"/>
                    <a:pt x="255" y="38"/>
                  </a:cubicBezTo>
                  <a:cubicBezTo>
                    <a:pt x="265" y="38"/>
                    <a:pt x="265" y="38"/>
                    <a:pt x="265" y="38"/>
                  </a:cubicBezTo>
                  <a:cubicBezTo>
                    <a:pt x="265" y="17"/>
                    <a:pt x="248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3" y="0"/>
                    <a:pt x="186" y="17"/>
                    <a:pt x="186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7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59"/>
            <p:cNvSpPr/>
            <p:nvPr/>
          </p:nvSpPr>
          <p:spPr bwMode="auto">
            <a:xfrm>
              <a:off x="906463" y="1800225"/>
              <a:ext cx="1317625" cy="2438400"/>
            </a:xfrm>
            <a:custGeom>
              <a:avLst/>
              <a:gdLst>
                <a:gd name="T0" fmla="*/ 415 w 415"/>
                <a:gd name="T1" fmla="*/ 0 h 768"/>
                <a:gd name="T2" fmla="*/ 413 w 415"/>
                <a:gd name="T3" fmla="*/ 0 h 768"/>
                <a:gd name="T4" fmla="*/ 389 w 415"/>
                <a:gd name="T5" fmla="*/ 11 h 768"/>
                <a:gd name="T6" fmla="*/ 378 w 415"/>
                <a:gd name="T7" fmla="*/ 38 h 768"/>
                <a:gd name="T8" fmla="*/ 378 w 415"/>
                <a:gd name="T9" fmla="*/ 550 h 768"/>
                <a:gd name="T10" fmla="*/ 346 w 415"/>
                <a:gd name="T11" fmla="*/ 626 h 768"/>
                <a:gd name="T12" fmla="*/ 214 w 415"/>
                <a:gd name="T13" fmla="*/ 758 h 768"/>
                <a:gd name="T14" fmla="*/ 189 w 415"/>
                <a:gd name="T15" fmla="*/ 768 h 768"/>
                <a:gd name="T16" fmla="*/ 164 w 415"/>
                <a:gd name="T17" fmla="*/ 758 h 768"/>
                <a:gd name="T18" fmla="*/ 32 w 415"/>
                <a:gd name="T19" fmla="*/ 626 h 768"/>
                <a:gd name="T20" fmla="*/ 0 w 415"/>
                <a:gd name="T21" fmla="*/ 550 h 768"/>
                <a:gd name="T22" fmla="*/ 0 w 415"/>
                <a:gd name="T23" fmla="*/ 38 h 768"/>
                <a:gd name="T24" fmla="*/ 11 w 415"/>
                <a:gd name="T25" fmla="*/ 11 h 768"/>
                <a:gd name="T26" fmla="*/ 38 w 415"/>
                <a:gd name="T27" fmla="*/ 0 h 768"/>
                <a:gd name="T28" fmla="*/ 415 w 415"/>
                <a:gd name="T2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5" h="768">
                  <a:moveTo>
                    <a:pt x="415" y="0"/>
                  </a:moveTo>
                  <a:cubicBezTo>
                    <a:pt x="415" y="0"/>
                    <a:pt x="414" y="0"/>
                    <a:pt x="413" y="0"/>
                  </a:cubicBezTo>
                  <a:cubicBezTo>
                    <a:pt x="404" y="1"/>
                    <a:pt x="396" y="4"/>
                    <a:pt x="389" y="11"/>
                  </a:cubicBezTo>
                  <a:cubicBezTo>
                    <a:pt x="382" y="18"/>
                    <a:pt x="378" y="28"/>
                    <a:pt x="378" y="38"/>
                  </a:cubicBezTo>
                  <a:cubicBezTo>
                    <a:pt x="378" y="550"/>
                    <a:pt x="378" y="550"/>
                    <a:pt x="378" y="550"/>
                  </a:cubicBezTo>
                  <a:cubicBezTo>
                    <a:pt x="378" y="578"/>
                    <a:pt x="367" y="606"/>
                    <a:pt x="346" y="626"/>
                  </a:cubicBezTo>
                  <a:cubicBezTo>
                    <a:pt x="214" y="758"/>
                    <a:pt x="214" y="758"/>
                    <a:pt x="214" y="758"/>
                  </a:cubicBezTo>
                  <a:cubicBezTo>
                    <a:pt x="208" y="765"/>
                    <a:pt x="199" y="768"/>
                    <a:pt x="189" y="768"/>
                  </a:cubicBezTo>
                  <a:cubicBezTo>
                    <a:pt x="179" y="768"/>
                    <a:pt x="170" y="765"/>
                    <a:pt x="164" y="758"/>
                  </a:cubicBezTo>
                  <a:cubicBezTo>
                    <a:pt x="32" y="626"/>
                    <a:pt x="32" y="626"/>
                    <a:pt x="32" y="626"/>
                  </a:cubicBezTo>
                  <a:cubicBezTo>
                    <a:pt x="11" y="606"/>
                    <a:pt x="0" y="578"/>
                    <a:pt x="0" y="5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8" y="4"/>
                    <a:pt x="28" y="0"/>
                    <a:pt x="38" y="0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60"/>
            <p:cNvSpPr/>
            <p:nvPr/>
          </p:nvSpPr>
          <p:spPr bwMode="auto">
            <a:xfrm>
              <a:off x="982663" y="2854325"/>
              <a:ext cx="1047750" cy="1308100"/>
            </a:xfrm>
            <a:custGeom>
              <a:avLst/>
              <a:gdLst>
                <a:gd name="T0" fmla="*/ 296 w 330"/>
                <a:gd name="T1" fmla="*/ 0 h 412"/>
                <a:gd name="T2" fmla="*/ 330 w 330"/>
                <a:gd name="T3" fmla="*/ 34 h 412"/>
                <a:gd name="T4" fmla="*/ 330 w 330"/>
                <a:gd name="T5" fmla="*/ 218 h 412"/>
                <a:gd name="T6" fmla="*/ 305 w 330"/>
                <a:gd name="T7" fmla="*/ 277 h 412"/>
                <a:gd name="T8" fmla="*/ 173 w 330"/>
                <a:gd name="T9" fmla="*/ 409 h 412"/>
                <a:gd name="T10" fmla="*/ 165 w 330"/>
                <a:gd name="T11" fmla="*/ 412 h 412"/>
                <a:gd name="T12" fmla="*/ 157 w 330"/>
                <a:gd name="T13" fmla="*/ 409 h 412"/>
                <a:gd name="T14" fmla="*/ 25 w 330"/>
                <a:gd name="T15" fmla="*/ 277 h 412"/>
                <a:gd name="T16" fmla="*/ 0 w 330"/>
                <a:gd name="T17" fmla="*/ 218 h 412"/>
                <a:gd name="T18" fmla="*/ 0 w 330"/>
                <a:gd name="T19" fmla="*/ 34 h 412"/>
                <a:gd name="T20" fmla="*/ 34 w 330"/>
                <a:gd name="T21" fmla="*/ 0 h 412"/>
                <a:gd name="T22" fmla="*/ 296 w 330"/>
                <a:gd name="T2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2">
                  <a:moveTo>
                    <a:pt x="296" y="0"/>
                  </a:moveTo>
                  <a:cubicBezTo>
                    <a:pt x="315" y="0"/>
                    <a:pt x="330" y="15"/>
                    <a:pt x="330" y="34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0" y="240"/>
                    <a:pt x="321" y="261"/>
                    <a:pt x="305" y="277"/>
                  </a:cubicBezTo>
                  <a:cubicBezTo>
                    <a:pt x="173" y="409"/>
                    <a:pt x="173" y="409"/>
                    <a:pt x="173" y="409"/>
                  </a:cubicBezTo>
                  <a:cubicBezTo>
                    <a:pt x="171" y="411"/>
                    <a:pt x="168" y="412"/>
                    <a:pt x="165" y="412"/>
                  </a:cubicBezTo>
                  <a:cubicBezTo>
                    <a:pt x="162" y="412"/>
                    <a:pt x="159" y="411"/>
                    <a:pt x="157" y="409"/>
                  </a:cubicBezTo>
                  <a:cubicBezTo>
                    <a:pt x="25" y="277"/>
                    <a:pt x="25" y="277"/>
                    <a:pt x="25" y="277"/>
                  </a:cubicBezTo>
                  <a:cubicBezTo>
                    <a:pt x="9" y="261"/>
                    <a:pt x="0" y="240"/>
                    <a:pt x="0" y="2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40051" y="1800225"/>
            <a:ext cx="1438275" cy="2470149"/>
            <a:chOff x="2940051" y="1800225"/>
            <a:chExt cx="1438275" cy="2470149"/>
          </a:xfrm>
        </p:grpSpPr>
        <p:sp>
          <p:nvSpPr>
            <p:cNvPr id="59" name="Freeform 161"/>
            <p:cNvSpPr/>
            <p:nvPr/>
          </p:nvSpPr>
          <p:spPr bwMode="auto">
            <a:xfrm>
              <a:off x="4162426" y="1822450"/>
              <a:ext cx="193675" cy="98425"/>
            </a:xfrm>
            <a:custGeom>
              <a:avLst/>
              <a:gdLst>
                <a:gd name="T0" fmla="*/ 0 w 61"/>
                <a:gd name="T1" fmla="*/ 31 h 31"/>
                <a:gd name="T2" fmla="*/ 30 w 61"/>
                <a:gd name="T3" fmla="*/ 0 h 31"/>
                <a:gd name="T4" fmla="*/ 61 w 61"/>
                <a:gd name="T5" fmla="*/ 31 h 31"/>
                <a:gd name="T6" fmla="*/ 0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0" y="31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006726" y="1831974"/>
              <a:ext cx="1250950" cy="2438400"/>
            </a:xfrm>
            <a:custGeom>
              <a:avLst/>
              <a:gdLst>
                <a:gd name="connsiteX0" fmla="*/ 1250950 w 1250950"/>
                <a:gd name="connsiteY0" fmla="*/ 0 h 2438400"/>
                <a:gd name="connsiteX1" fmla="*/ 1200150 w 1250950"/>
                <a:gd name="connsiteY1" fmla="*/ 88900 h 2438400"/>
                <a:gd name="connsiteX2" fmla="*/ 1200150 w 1250950"/>
                <a:gd name="connsiteY2" fmla="*/ 1746250 h 2438400"/>
                <a:gd name="connsiteX3" fmla="*/ 1168400 w 1250950"/>
                <a:gd name="connsiteY3" fmla="*/ 1889125 h 2438400"/>
                <a:gd name="connsiteX4" fmla="*/ 1098550 w 1250950"/>
                <a:gd name="connsiteY4" fmla="*/ 1987550 h 2438400"/>
                <a:gd name="connsiteX5" fmla="*/ 679450 w 1250950"/>
                <a:gd name="connsiteY5" fmla="*/ 2406650 h 2438400"/>
                <a:gd name="connsiteX6" fmla="*/ 600075 w 1250950"/>
                <a:gd name="connsiteY6" fmla="*/ 2438400 h 2438400"/>
                <a:gd name="connsiteX7" fmla="*/ 517525 w 1250950"/>
                <a:gd name="connsiteY7" fmla="*/ 2406650 h 2438400"/>
                <a:gd name="connsiteX8" fmla="*/ 98425 w 1250950"/>
                <a:gd name="connsiteY8" fmla="*/ 1987550 h 2438400"/>
                <a:gd name="connsiteX9" fmla="*/ 31750 w 1250950"/>
                <a:gd name="connsiteY9" fmla="*/ 1889125 h 2438400"/>
                <a:gd name="connsiteX10" fmla="*/ 0 w 1250950"/>
                <a:gd name="connsiteY10" fmla="*/ 1746250 h 2438400"/>
                <a:gd name="connsiteX11" fmla="*/ 0 w 1250950"/>
                <a:gd name="connsiteY11" fmla="*/ 88900 h 2438400"/>
                <a:gd name="connsiteX12" fmla="*/ 1155700 w 1250950"/>
                <a:gd name="connsiteY12" fmla="*/ 88900 h 2438400"/>
                <a:gd name="connsiteX13" fmla="*/ 1161256 w 1250950"/>
                <a:gd name="connsiteY13" fmla="*/ 88900 h 2438400"/>
                <a:gd name="connsiteX14" fmla="*/ 1165225 w 1250950"/>
                <a:gd name="connsiteY14" fmla="*/ 88900 h 2438400"/>
                <a:gd name="connsiteX15" fmla="*/ 1250950 w 1250950"/>
                <a:gd name="connsiteY15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0950" h="2438400">
                  <a:moveTo>
                    <a:pt x="1250950" y="0"/>
                  </a:moveTo>
                  <a:cubicBezTo>
                    <a:pt x="1250950" y="0"/>
                    <a:pt x="1200150" y="25400"/>
                    <a:pt x="1200150" y="88900"/>
                  </a:cubicBezTo>
                  <a:cubicBezTo>
                    <a:pt x="1200150" y="88900"/>
                    <a:pt x="1200150" y="88900"/>
                    <a:pt x="1200150" y="1746250"/>
                  </a:cubicBezTo>
                  <a:cubicBezTo>
                    <a:pt x="1200150" y="1793875"/>
                    <a:pt x="1187450" y="1844675"/>
                    <a:pt x="1168400" y="1889125"/>
                  </a:cubicBezTo>
                  <a:cubicBezTo>
                    <a:pt x="1152525" y="1924050"/>
                    <a:pt x="1127125" y="1958975"/>
                    <a:pt x="1098550" y="1987550"/>
                  </a:cubicBezTo>
                  <a:cubicBezTo>
                    <a:pt x="1098550" y="1987550"/>
                    <a:pt x="1098550" y="1987550"/>
                    <a:pt x="679450" y="2406650"/>
                  </a:cubicBezTo>
                  <a:cubicBezTo>
                    <a:pt x="657225" y="2428875"/>
                    <a:pt x="628650" y="2438400"/>
                    <a:pt x="600075" y="2438400"/>
                  </a:cubicBezTo>
                  <a:cubicBezTo>
                    <a:pt x="568325" y="2438400"/>
                    <a:pt x="539750" y="2428875"/>
                    <a:pt x="517525" y="2406650"/>
                  </a:cubicBezTo>
                  <a:cubicBezTo>
                    <a:pt x="517525" y="2406650"/>
                    <a:pt x="517525" y="2406650"/>
                    <a:pt x="98425" y="1987550"/>
                  </a:cubicBezTo>
                  <a:cubicBezTo>
                    <a:pt x="69850" y="1958975"/>
                    <a:pt x="47625" y="1924050"/>
                    <a:pt x="31750" y="1889125"/>
                  </a:cubicBezTo>
                  <a:cubicBezTo>
                    <a:pt x="9525" y="1844675"/>
                    <a:pt x="0" y="1793875"/>
                    <a:pt x="0" y="1746250"/>
                  </a:cubicBezTo>
                  <a:cubicBezTo>
                    <a:pt x="0" y="1746250"/>
                    <a:pt x="0" y="1746250"/>
                    <a:pt x="0" y="88900"/>
                  </a:cubicBezTo>
                  <a:cubicBezTo>
                    <a:pt x="0" y="88900"/>
                    <a:pt x="0" y="88900"/>
                    <a:pt x="1155700" y="88900"/>
                  </a:cubicBezTo>
                  <a:cubicBezTo>
                    <a:pt x="1155700" y="88900"/>
                    <a:pt x="1155700" y="88900"/>
                    <a:pt x="1161256" y="88900"/>
                  </a:cubicBezTo>
                  <a:lnTo>
                    <a:pt x="1165225" y="88900"/>
                  </a:lnTo>
                  <a:cubicBezTo>
                    <a:pt x="1165225" y="38100"/>
                    <a:pt x="1203325" y="0"/>
                    <a:pt x="125095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164"/>
            <p:cNvSpPr/>
            <p:nvPr/>
          </p:nvSpPr>
          <p:spPr bwMode="auto">
            <a:xfrm>
              <a:off x="4162426" y="1920875"/>
              <a:ext cx="44450" cy="0"/>
            </a:xfrm>
            <a:custGeom>
              <a:avLst/>
              <a:gdLst>
                <a:gd name="T0" fmla="*/ 14 w 14"/>
                <a:gd name="T1" fmla="*/ 0 w 14"/>
                <a:gd name="T2" fmla="*/ 0 w 14"/>
                <a:gd name="T3" fmla="*/ 0 w 14"/>
                <a:gd name="T4" fmla="*/ 14 w 14"/>
                <a:gd name="T5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483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66"/>
            <p:cNvSpPr/>
            <p:nvPr/>
          </p:nvSpPr>
          <p:spPr bwMode="auto">
            <a:xfrm>
              <a:off x="3540126" y="1800225"/>
              <a:ext cx="838200" cy="2438400"/>
            </a:xfrm>
            <a:custGeom>
              <a:avLst/>
              <a:gdLst>
                <a:gd name="T0" fmla="*/ 0 w 264"/>
                <a:gd name="T1" fmla="*/ 768 h 768"/>
                <a:gd name="T2" fmla="*/ 17 w 264"/>
                <a:gd name="T3" fmla="*/ 768 h 768"/>
                <a:gd name="T4" fmla="*/ 41 w 264"/>
                <a:gd name="T5" fmla="*/ 758 h 768"/>
                <a:gd name="T6" fmla="*/ 168 w 264"/>
                <a:gd name="T7" fmla="*/ 631 h 768"/>
                <a:gd name="T8" fmla="*/ 199 w 264"/>
                <a:gd name="T9" fmla="*/ 558 h 768"/>
                <a:gd name="T10" fmla="*/ 199 w 264"/>
                <a:gd name="T11" fmla="*/ 38 h 768"/>
                <a:gd name="T12" fmla="*/ 226 w 264"/>
                <a:gd name="T13" fmla="*/ 10 h 768"/>
                <a:gd name="T14" fmla="*/ 226 w 264"/>
                <a:gd name="T15" fmla="*/ 10 h 768"/>
                <a:gd name="T16" fmla="*/ 254 w 264"/>
                <a:gd name="T17" fmla="*/ 38 h 768"/>
                <a:gd name="T18" fmla="*/ 264 w 264"/>
                <a:gd name="T19" fmla="*/ 38 h 768"/>
                <a:gd name="T20" fmla="*/ 226 w 264"/>
                <a:gd name="T21" fmla="*/ 0 h 768"/>
                <a:gd name="T22" fmla="*/ 226 w 264"/>
                <a:gd name="T23" fmla="*/ 0 h 768"/>
                <a:gd name="T24" fmla="*/ 224 w 264"/>
                <a:gd name="T25" fmla="*/ 0 h 768"/>
                <a:gd name="T26" fmla="*/ 224 w 264"/>
                <a:gd name="T27" fmla="*/ 0 h 768"/>
                <a:gd name="T28" fmla="*/ 186 w 264"/>
                <a:gd name="T29" fmla="*/ 38 h 768"/>
                <a:gd name="T30" fmla="*/ 0 w 264"/>
                <a:gd name="T31" fmla="*/ 38 h 768"/>
                <a:gd name="T32" fmla="*/ 0 w 264"/>
                <a:gd name="T3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768">
                  <a:moveTo>
                    <a:pt x="0" y="768"/>
                  </a:moveTo>
                  <a:cubicBezTo>
                    <a:pt x="17" y="768"/>
                    <a:pt x="17" y="768"/>
                    <a:pt x="17" y="768"/>
                  </a:cubicBezTo>
                  <a:cubicBezTo>
                    <a:pt x="26" y="768"/>
                    <a:pt x="35" y="765"/>
                    <a:pt x="41" y="758"/>
                  </a:cubicBezTo>
                  <a:cubicBezTo>
                    <a:pt x="168" y="631"/>
                    <a:pt x="168" y="631"/>
                    <a:pt x="168" y="631"/>
                  </a:cubicBezTo>
                  <a:cubicBezTo>
                    <a:pt x="188" y="612"/>
                    <a:pt x="199" y="585"/>
                    <a:pt x="199" y="55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22"/>
                    <a:pt x="211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42" y="10"/>
                    <a:pt x="254" y="22"/>
                    <a:pt x="254" y="38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64" y="17"/>
                    <a:pt x="24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3" y="0"/>
                    <a:pt x="186" y="17"/>
                    <a:pt x="186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7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67"/>
            <p:cNvSpPr/>
            <p:nvPr/>
          </p:nvSpPr>
          <p:spPr bwMode="auto">
            <a:xfrm>
              <a:off x="2940051" y="1800225"/>
              <a:ext cx="1317625" cy="2438400"/>
            </a:xfrm>
            <a:custGeom>
              <a:avLst/>
              <a:gdLst>
                <a:gd name="T0" fmla="*/ 415 w 415"/>
                <a:gd name="T1" fmla="*/ 0 h 768"/>
                <a:gd name="T2" fmla="*/ 413 w 415"/>
                <a:gd name="T3" fmla="*/ 0 h 768"/>
                <a:gd name="T4" fmla="*/ 389 w 415"/>
                <a:gd name="T5" fmla="*/ 11 h 768"/>
                <a:gd name="T6" fmla="*/ 378 w 415"/>
                <a:gd name="T7" fmla="*/ 38 h 768"/>
                <a:gd name="T8" fmla="*/ 378 w 415"/>
                <a:gd name="T9" fmla="*/ 550 h 768"/>
                <a:gd name="T10" fmla="*/ 346 w 415"/>
                <a:gd name="T11" fmla="*/ 626 h 768"/>
                <a:gd name="T12" fmla="*/ 214 w 415"/>
                <a:gd name="T13" fmla="*/ 758 h 768"/>
                <a:gd name="T14" fmla="*/ 189 w 415"/>
                <a:gd name="T15" fmla="*/ 768 h 768"/>
                <a:gd name="T16" fmla="*/ 163 w 415"/>
                <a:gd name="T17" fmla="*/ 758 h 768"/>
                <a:gd name="T18" fmla="*/ 31 w 415"/>
                <a:gd name="T19" fmla="*/ 626 h 768"/>
                <a:gd name="T20" fmla="*/ 0 w 415"/>
                <a:gd name="T21" fmla="*/ 550 h 768"/>
                <a:gd name="T22" fmla="*/ 0 w 415"/>
                <a:gd name="T23" fmla="*/ 38 h 768"/>
                <a:gd name="T24" fmla="*/ 11 w 415"/>
                <a:gd name="T25" fmla="*/ 11 h 768"/>
                <a:gd name="T26" fmla="*/ 38 w 415"/>
                <a:gd name="T27" fmla="*/ 0 h 768"/>
                <a:gd name="T28" fmla="*/ 415 w 415"/>
                <a:gd name="T2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5" h="768">
                  <a:moveTo>
                    <a:pt x="415" y="0"/>
                  </a:moveTo>
                  <a:cubicBezTo>
                    <a:pt x="414" y="0"/>
                    <a:pt x="414" y="0"/>
                    <a:pt x="413" y="0"/>
                  </a:cubicBezTo>
                  <a:cubicBezTo>
                    <a:pt x="404" y="1"/>
                    <a:pt x="395" y="4"/>
                    <a:pt x="389" y="11"/>
                  </a:cubicBezTo>
                  <a:cubicBezTo>
                    <a:pt x="382" y="18"/>
                    <a:pt x="378" y="28"/>
                    <a:pt x="378" y="38"/>
                  </a:cubicBezTo>
                  <a:cubicBezTo>
                    <a:pt x="378" y="550"/>
                    <a:pt x="378" y="550"/>
                    <a:pt x="378" y="550"/>
                  </a:cubicBezTo>
                  <a:cubicBezTo>
                    <a:pt x="378" y="578"/>
                    <a:pt x="366" y="606"/>
                    <a:pt x="346" y="626"/>
                  </a:cubicBezTo>
                  <a:cubicBezTo>
                    <a:pt x="214" y="758"/>
                    <a:pt x="214" y="758"/>
                    <a:pt x="214" y="758"/>
                  </a:cubicBezTo>
                  <a:cubicBezTo>
                    <a:pt x="207" y="765"/>
                    <a:pt x="198" y="768"/>
                    <a:pt x="189" y="768"/>
                  </a:cubicBezTo>
                  <a:cubicBezTo>
                    <a:pt x="179" y="768"/>
                    <a:pt x="170" y="765"/>
                    <a:pt x="163" y="758"/>
                  </a:cubicBezTo>
                  <a:cubicBezTo>
                    <a:pt x="31" y="626"/>
                    <a:pt x="31" y="626"/>
                    <a:pt x="31" y="626"/>
                  </a:cubicBezTo>
                  <a:cubicBezTo>
                    <a:pt x="11" y="606"/>
                    <a:pt x="0" y="578"/>
                    <a:pt x="0" y="5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8" y="4"/>
                    <a:pt x="28" y="0"/>
                    <a:pt x="38" y="0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68"/>
            <p:cNvSpPr/>
            <p:nvPr/>
          </p:nvSpPr>
          <p:spPr bwMode="auto">
            <a:xfrm>
              <a:off x="3016251" y="2854325"/>
              <a:ext cx="1047750" cy="1308100"/>
            </a:xfrm>
            <a:custGeom>
              <a:avLst/>
              <a:gdLst>
                <a:gd name="T0" fmla="*/ 296 w 330"/>
                <a:gd name="T1" fmla="*/ 0 h 412"/>
                <a:gd name="T2" fmla="*/ 330 w 330"/>
                <a:gd name="T3" fmla="*/ 34 h 412"/>
                <a:gd name="T4" fmla="*/ 330 w 330"/>
                <a:gd name="T5" fmla="*/ 218 h 412"/>
                <a:gd name="T6" fmla="*/ 305 w 330"/>
                <a:gd name="T7" fmla="*/ 277 h 412"/>
                <a:gd name="T8" fmla="*/ 173 w 330"/>
                <a:gd name="T9" fmla="*/ 409 h 412"/>
                <a:gd name="T10" fmla="*/ 165 w 330"/>
                <a:gd name="T11" fmla="*/ 412 h 412"/>
                <a:gd name="T12" fmla="*/ 156 w 330"/>
                <a:gd name="T13" fmla="*/ 409 h 412"/>
                <a:gd name="T14" fmla="*/ 24 w 330"/>
                <a:gd name="T15" fmla="*/ 277 h 412"/>
                <a:gd name="T16" fmla="*/ 0 w 330"/>
                <a:gd name="T17" fmla="*/ 218 h 412"/>
                <a:gd name="T18" fmla="*/ 0 w 330"/>
                <a:gd name="T19" fmla="*/ 34 h 412"/>
                <a:gd name="T20" fmla="*/ 34 w 330"/>
                <a:gd name="T21" fmla="*/ 0 h 412"/>
                <a:gd name="T22" fmla="*/ 296 w 330"/>
                <a:gd name="T2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2">
                  <a:moveTo>
                    <a:pt x="296" y="0"/>
                  </a:moveTo>
                  <a:cubicBezTo>
                    <a:pt x="314" y="0"/>
                    <a:pt x="330" y="15"/>
                    <a:pt x="330" y="34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0" y="240"/>
                    <a:pt x="321" y="261"/>
                    <a:pt x="305" y="277"/>
                  </a:cubicBezTo>
                  <a:cubicBezTo>
                    <a:pt x="173" y="409"/>
                    <a:pt x="173" y="409"/>
                    <a:pt x="173" y="409"/>
                  </a:cubicBezTo>
                  <a:cubicBezTo>
                    <a:pt x="171" y="411"/>
                    <a:pt x="168" y="412"/>
                    <a:pt x="165" y="412"/>
                  </a:cubicBezTo>
                  <a:cubicBezTo>
                    <a:pt x="161" y="412"/>
                    <a:pt x="158" y="411"/>
                    <a:pt x="156" y="409"/>
                  </a:cubicBezTo>
                  <a:cubicBezTo>
                    <a:pt x="24" y="277"/>
                    <a:pt x="24" y="277"/>
                    <a:pt x="24" y="277"/>
                  </a:cubicBezTo>
                  <a:cubicBezTo>
                    <a:pt x="8" y="261"/>
                    <a:pt x="0" y="240"/>
                    <a:pt x="0" y="2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972051" y="1800225"/>
            <a:ext cx="1441450" cy="2470150"/>
            <a:chOff x="4972051" y="1800225"/>
            <a:chExt cx="1441450" cy="2470150"/>
          </a:xfrm>
        </p:grpSpPr>
        <p:sp>
          <p:nvSpPr>
            <p:cNvPr id="66" name="Freeform 169"/>
            <p:cNvSpPr/>
            <p:nvPr/>
          </p:nvSpPr>
          <p:spPr bwMode="auto">
            <a:xfrm>
              <a:off x="6197601" y="1822450"/>
              <a:ext cx="190500" cy="98425"/>
            </a:xfrm>
            <a:custGeom>
              <a:avLst/>
              <a:gdLst>
                <a:gd name="T0" fmla="*/ 0 w 60"/>
                <a:gd name="T1" fmla="*/ 31 h 31"/>
                <a:gd name="T2" fmla="*/ 30 w 60"/>
                <a:gd name="T3" fmla="*/ 0 h 31"/>
                <a:gd name="T4" fmla="*/ 60 w 60"/>
                <a:gd name="T5" fmla="*/ 31 h 31"/>
                <a:gd name="T6" fmla="*/ 0 w 6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1">
                  <a:moveTo>
                    <a:pt x="0" y="31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1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72"/>
            <p:cNvSpPr/>
            <p:nvPr/>
          </p:nvSpPr>
          <p:spPr bwMode="auto">
            <a:xfrm>
              <a:off x="6197601" y="1920875"/>
              <a:ext cx="41275" cy="0"/>
            </a:xfrm>
            <a:custGeom>
              <a:avLst/>
              <a:gdLst>
                <a:gd name="T0" fmla="*/ 13 w 13"/>
                <a:gd name="T1" fmla="*/ 0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26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038726" y="1831975"/>
              <a:ext cx="1254125" cy="2438400"/>
            </a:xfrm>
            <a:custGeom>
              <a:avLst/>
              <a:gdLst>
                <a:gd name="connsiteX0" fmla="*/ 1254125 w 1254125"/>
                <a:gd name="connsiteY0" fmla="*/ 0 h 2438400"/>
                <a:gd name="connsiteX1" fmla="*/ 1200150 w 1254125"/>
                <a:gd name="connsiteY1" fmla="*/ 88900 h 2438400"/>
                <a:gd name="connsiteX2" fmla="*/ 1200150 w 1254125"/>
                <a:gd name="connsiteY2" fmla="*/ 1746250 h 2438400"/>
                <a:gd name="connsiteX3" fmla="*/ 1171575 w 1254125"/>
                <a:gd name="connsiteY3" fmla="*/ 1889125 h 2438400"/>
                <a:gd name="connsiteX4" fmla="*/ 1101725 w 1254125"/>
                <a:gd name="connsiteY4" fmla="*/ 1987550 h 2438400"/>
                <a:gd name="connsiteX5" fmla="*/ 682625 w 1254125"/>
                <a:gd name="connsiteY5" fmla="*/ 2406650 h 2438400"/>
                <a:gd name="connsiteX6" fmla="*/ 600075 w 1254125"/>
                <a:gd name="connsiteY6" fmla="*/ 2438400 h 2438400"/>
                <a:gd name="connsiteX7" fmla="*/ 520700 w 1254125"/>
                <a:gd name="connsiteY7" fmla="*/ 2406650 h 2438400"/>
                <a:gd name="connsiteX8" fmla="*/ 101600 w 1254125"/>
                <a:gd name="connsiteY8" fmla="*/ 1987550 h 2438400"/>
                <a:gd name="connsiteX9" fmla="*/ 31750 w 1254125"/>
                <a:gd name="connsiteY9" fmla="*/ 1889125 h 2438400"/>
                <a:gd name="connsiteX10" fmla="*/ 0 w 1254125"/>
                <a:gd name="connsiteY10" fmla="*/ 1746250 h 2438400"/>
                <a:gd name="connsiteX11" fmla="*/ 0 w 1254125"/>
                <a:gd name="connsiteY11" fmla="*/ 88900 h 2438400"/>
                <a:gd name="connsiteX12" fmla="*/ 1158875 w 1254125"/>
                <a:gd name="connsiteY12" fmla="*/ 88900 h 2438400"/>
                <a:gd name="connsiteX13" fmla="*/ 1164034 w 1254125"/>
                <a:gd name="connsiteY13" fmla="*/ 88900 h 2438400"/>
                <a:gd name="connsiteX14" fmla="*/ 1165225 w 1254125"/>
                <a:gd name="connsiteY14" fmla="*/ 88900 h 2438400"/>
                <a:gd name="connsiteX15" fmla="*/ 1254125 w 1254125"/>
                <a:gd name="connsiteY15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4125" h="2438400">
                  <a:moveTo>
                    <a:pt x="1254125" y="0"/>
                  </a:moveTo>
                  <a:cubicBezTo>
                    <a:pt x="1254125" y="0"/>
                    <a:pt x="1200150" y="25400"/>
                    <a:pt x="1200150" y="88900"/>
                  </a:cubicBezTo>
                  <a:cubicBezTo>
                    <a:pt x="1200150" y="88900"/>
                    <a:pt x="1200150" y="88900"/>
                    <a:pt x="1200150" y="1746250"/>
                  </a:cubicBezTo>
                  <a:cubicBezTo>
                    <a:pt x="1200150" y="1793875"/>
                    <a:pt x="1190625" y="1844675"/>
                    <a:pt x="1171575" y="1889125"/>
                  </a:cubicBezTo>
                  <a:cubicBezTo>
                    <a:pt x="1152525" y="1924050"/>
                    <a:pt x="1130300" y="1958975"/>
                    <a:pt x="1101725" y="1987550"/>
                  </a:cubicBezTo>
                  <a:cubicBezTo>
                    <a:pt x="1101725" y="1987550"/>
                    <a:pt x="1101725" y="1987550"/>
                    <a:pt x="682625" y="2406650"/>
                  </a:cubicBezTo>
                  <a:cubicBezTo>
                    <a:pt x="660400" y="2428875"/>
                    <a:pt x="631825" y="2438400"/>
                    <a:pt x="600075" y="2438400"/>
                  </a:cubicBezTo>
                  <a:cubicBezTo>
                    <a:pt x="571500" y="2438400"/>
                    <a:pt x="542925" y="2428875"/>
                    <a:pt x="520700" y="2406650"/>
                  </a:cubicBezTo>
                  <a:cubicBezTo>
                    <a:pt x="520700" y="2406650"/>
                    <a:pt x="520700" y="2406650"/>
                    <a:pt x="101600" y="1987550"/>
                  </a:cubicBezTo>
                  <a:cubicBezTo>
                    <a:pt x="73025" y="1958975"/>
                    <a:pt x="50800" y="1924050"/>
                    <a:pt x="31750" y="1889125"/>
                  </a:cubicBezTo>
                  <a:cubicBezTo>
                    <a:pt x="12700" y="1844675"/>
                    <a:pt x="0" y="1793875"/>
                    <a:pt x="0" y="1746250"/>
                  </a:cubicBezTo>
                  <a:cubicBezTo>
                    <a:pt x="0" y="1746250"/>
                    <a:pt x="0" y="1746250"/>
                    <a:pt x="0" y="88900"/>
                  </a:cubicBezTo>
                  <a:cubicBezTo>
                    <a:pt x="0" y="88900"/>
                    <a:pt x="0" y="88900"/>
                    <a:pt x="1158875" y="88900"/>
                  </a:cubicBezTo>
                  <a:cubicBezTo>
                    <a:pt x="1158875" y="88900"/>
                    <a:pt x="1158875" y="88900"/>
                    <a:pt x="1164034" y="88900"/>
                  </a:cubicBezTo>
                  <a:lnTo>
                    <a:pt x="1165225" y="88900"/>
                  </a:lnTo>
                  <a:cubicBezTo>
                    <a:pt x="1165225" y="38100"/>
                    <a:pt x="1206500" y="0"/>
                    <a:pt x="1254125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174"/>
            <p:cNvSpPr/>
            <p:nvPr/>
          </p:nvSpPr>
          <p:spPr bwMode="auto">
            <a:xfrm>
              <a:off x="5572126" y="1800225"/>
              <a:ext cx="841375" cy="2438400"/>
            </a:xfrm>
            <a:custGeom>
              <a:avLst/>
              <a:gdLst>
                <a:gd name="T0" fmla="*/ 0 w 265"/>
                <a:gd name="T1" fmla="*/ 768 h 768"/>
                <a:gd name="T2" fmla="*/ 17 w 265"/>
                <a:gd name="T3" fmla="*/ 768 h 768"/>
                <a:gd name="T4" fmla="*/ 42 w 265"/>
                <a:gd name="T5" fmla="*/ 758 h 768"/>
                <a:gd name="T6" fmla="*/ 169 w 265"/>
                <a:gd name="T7" fmla="*/ 631 h 768"/>
                <a:gd name="T8" fmla="*/ 199 w 265"/>
                <a:gd name="T9" fmla="*/ 558 h 768"/>
                <a:gd name="T10" fmla="*/ 199 w 265"/>
                <a:gd name="T11" fmla="*/ 38 h 768"/>
                <a:gd name="T12" fmla="*/ 227 w 265"/>
                <a:gd name="T13" fmla="*/ 10 h 768"/>
                <a:gd name="T14" fmla="*/ 227 w 265"/>
                <a:gd name="T15" fmla="*/ 10 h 768"/>
                <a:gd name="T16" fmla="*/ 255 w 265"/>
                <a:gd name="T17" fmla="*/ 38 h 768"/>
                <a:gd name="T18" fmla="*/ 265 w 265"/>
                <a:gd name="T19" fmla="*/ 38 h 768"/>
                <a:gd name="T20" fmla="*/ 227 w 265"/>
                <a:gd name="T21" fmla="*/ 0 h 768"/>
                <a:gd name="T22" fmla="*/ 227 w 265"/>
                <a:gd name="T23" fmla="*/ 0 h 768"/>
                <a:gd name="T24" fmla="*/ 225 w 265"/>
                <a:gd name="T25" fmla="*/ 0 h 768"/>
                <a:gd name="T26" fmla="*/ 225 w 265"/>
                <a:gd name="T27" fmla="*/ 0 h 768"/>
                <a:gd name="T28" fmla="*/ 187 w 265"/>
                <a:gd name="T29" fmla="*/ 38 h 768"/>
                <a:gd name="T30" fmla="*/ 0 w 265"/>
                <a:gd name="T31" fmla="*/ 38 h 768"/>
                <a:gd name="T32" fmla="*/ 0 w 265"/>
                <a:gd name="T3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768">
                  <a:moveTo>
                    <a:pt x="0" y="768"/>
                  </a:moveTo>
                  <a:cubicBezTo>
                    <a:pt x="17" y="768"/>
                    <a:pt x="17" y="768"/>
                    <a:pt x="17" y="768"/>
                  </a:cubicBezTo>
                  <a:cubicBezTo>
                    <a:pt x="27" y="768"/>
                    <a:pt x="35" y="765"/>
                    <a:pt x="42" y="758"/>
                  </a:cubicBezTo>
                  <a:cubicBezTo>
                    <a:pt x="169" y="631"/>
                    <a:pt x="169" y="631"/>
                    <a:pt x="169" y="631"/>
                  </a:cubicBezTo>
                  <a:cubicBezTo>
                    <a:pt x="188" y="612"/>
                    <a:pt x="199" y="585"/>
                    <a:pt x="199" y="55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22"/>
                    <a:pt x="212" y="10"/>
                    <a:pt x="227" y="10"/>
                  </a:cubicBezTo>
                  <a:cubicBezTo>
                    <a:pt x="227" y="10"/>
                    <a:pt x="227" y="10"/>
                    <a:pt x="227" y="10"/>
                  </a:cubicBezTo>
                  <a:cubicBezTo>
                    <a:pt x="242" y="10"/>
                    <a:pt x="255" y="22"/>
                    <a:pt x="255" y="38"/>
                  </a:cubicBezTo>
                  <a:cubicBezTo>
                    <a:pt x="265" y="38"/>
                    <a:pt x="265" y="38"/>
                    <a:pt x="265" y="38"/>
                  </a:cubicBezTo>
                  <a:cubicBezTo>
                    <a:pt x="265" y="17"/>
                    <a:pt x="248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4" y="0"/>
                    <a:pt x="187" y="17"/>
                    <a:pt x="18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76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5"/>
            <p:cNvSpPr/>
            <p:nvPr/>
          </p:nvSpPr>
          <p:spPr bwMode="auto">
            <a:xfrm>
              <a:off x="4972051" y="1800225"/>
              <a:ext cx="1320800" cy="2438400"/>
            </a:xfrm>
            <a:custGeom>
              <a:avLst/>
              <a:gdLst>
                <a:gd name="T0" fmla="*/ 416 w 416"/>
                <a:gd name="T1" fmla="*/ 0 h 768"/>
                <a:gd name="T2" fmla="*/ 414 w 416"/>
                <a:gd name="T3" fmla="*/ 0 h 768"/>
                <a:gd name="T4" fmla="*/ 389 w 416"/>
                <a:gd name="T5" fmla="*/ 11 h 768"/>
                <a:gd name="T6" fmla="*/ 378 w 416"/>
                <a:gd name="T7" fmla="*/ 38 h 768"/>
                <a:gd name="T8" fmla="*/ 378 w 416"/>
                <a:gd name="T9" fmla="*/ 550 h 768"/>
                <a:gd name="T10" fmla="*/ 347 w 416"/>
                <a:gd name="T11" fmla="*/ 626 h 768"/>
                <a:gd name="T12" fmla="*/ 215 w 416"/>
                <a:gd name="T13" fmla="*/ 758 h 768"/>
                <a:gd name="T14" fmla="*/ 189 w 416"/>
                <a:gd name="T15" fmla="*/ 768 h 768"/>
                <a:gd name="T16" fmla="*/ 164 w 416"/>
                <a:gd name="T17" fmla="*/ 758 h 768"/>
                <a:gd name="T18" fmla="*/ 32 w 416"/>
                <a:gd name="T19" fmla="*/ 626 h 768"/>
                <a:gd name="T20" fmla="*/ 0 w 416"/>
                <a:gd name="T21" fmla="*/ 550 h 768"/>
                <a:gd name="T22" fmla="*/ 0 w 416"/>
                <a:gd name="T23" fmla="*/ 38 h 768"/>
                <a:gd name="T24" fmla="*/ 11 w 416"/>
                <a:gd name="T25" fmla="*/ 11 h 768"/>
                <a:gd name="T26" fmla="*/ 38 w 416"/>
                <a:gd name="T27" fmla="*/ 0 h 768"/>
                <a:gd name="T28" fmla="*/ 416 w 416"/>
                <a:gd name="T2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768">
                  <a:moveTo>
                    <a:pt x="416" y="0"/>
                  </a:moveTo>
                  <a:cubicBezTo>
                    <a:pt x="415" y="0"/>
                    <a:pt x="414" y="0"/>
                    <a:pt x="414" y="0"/>
                  </a:cubicBezTo>
                  <a:cubicBezTo>
                    <a:pt x="405" y="1"/>
                    <a:pt x="396" y="4"/>
                    <a:pt x="389" y="11"/>
                  </a:cubicBezTo>
                  <a:cubicBezTo>
                    <a:pt x="382" y="18"/>
                    <a:pt x="378" y="28"/>
                    <a:pt x="378" y="38"/>
                  </a:cubicBezTo>
                  <a:cubicBezTo>
                    <a:pt x="378" y="550"/>
                    <a:pt x="378" y="550"/>
                    <a:pt x="378" y="550"/>
                  </a:cubicBezTo>
                  <a:cubicBezTo>
                    <a:pt x="378" y="578"/>
                    <a:pt x="367" y="606"/>
                    <a:pt x="347" y="626"/>
                  </a:cubicBezTo>
                  <a:cubicBezTo>
                    <a:pt x="215" y="758"/>
                    <a:pt x="215" y="758"/>
                    <a:pt x="215" y="758"/>
                  </a:cubicBezTo>
                  <a:cubicBezTo>
                    <a:pt x="208" y="765"/>
                    <a:pt x="199" y="768"/>
                    <a:pt x="189" y="768"/>
                  </a:cubicBezTo>
                  <a:cubicBezTo>
                    <a:pt x="180" y="768"/>
                    <a:pt x="171" y="765"/>
                    <a:pt x="164" y="758"/>
                  </a:cubicBezTo>
                  <a:cubicBezTo>
                    <a:pt x="32" y="626"/>
                    <a:pt x="32" y="626"/>
                    <a:pt x="32" y="626"/>
                  </a:cubicBezTo>
                  <a:cubicBezTo>
                    <a:pt x="12" y="606"/>
                    <a:pt x="0" y="578"/>
                    <a:pt x="0" y="5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9" y="4"/>
                    <a:pt x="28" y="0"/>
                    <a:pt x="38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6"/>
            <p:cNvSpPr/>
            <p:nvPr/>
          </p:nvSpPr>
          <p:spPr bwMode="auto">
            <a:xfrm>
              <a:off x="5048251" y="2854325"/>
              <a:ext cx="1047750" cy="1308100"/>
            </a:xfrm>
            <a:custGeom>
              <a:avLst/>
              <a:gdLst>
                <a:gd name="T0" fmla="*/ 296 w 330"/>
                <a:gd name="T1" fmla="*/ 0 h 412"/>
                <a:gd name="T2" fmla="*/ 330 w 330"/>
                <a:gd name="T3" fmla="*/ 34 h 412"/>
                <a:gd name="T4" fmla="*/ 330 w 330"/>
                <a:gd name="T5" fmla="*/ 218 h 412"/>
                <a:gd name="T6" fmla="*/ 306 w 330"/>
                <a:gd name="T7" fmla="*/ 277 h 412"/>
                <a:gd name="T8" fmla="*/ 174 w 330"/>
                <a:gd name="T9" fmla="*/ 409 h 412"/>
                <a:gd name="T10" fmla="*/ 165 w 330"/>
                <a:gd name="T11" fmla="*/ 412 h 412"/>
                <a:gd name="T12" fmla="*/ 157 w 330"/>
                <a:gd name="T13" fmla="*/ 409 h 412"/>
                <a:gd name="T14" fmla="*/ 25 w 330"/>
                <a:gd name="T15" fmla="*/ 277 h 412"/>
                <a:gd name="T16" fmla="*/ 0 w 330"/>
                <a:gd name="T17" fmla="*/ 218 h 412"/>
                <a:gd name="T18" fmla="*/ 0 w 330"/>
                <a:gd name="T19" fmla="*/ 34 h 412"/>
                <a:gd name="T20" fmla="*/ 34 w 330"/>
                <a:gd name="T21" fmla="*/ 0 h 412"/>
                <a:gd name="T22" fmla="*/ 296 w 330"/>
                <a:gd name="T2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2">
                  <a:moveTo>
                    <a:pt x="296" y="0"/>
                  </a:moveTo>
                  <a:cubicBezTo>
                    <a:pt x="315" y="0"/>
                    <a:pt x="330" y="15"/>
                    <a:pt x="330" y="34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0" y="240"/>
                    <a:pt x="322" y="261"/>
                    <a:pt x="306" y="277"/>
                  </a:cubicBezTo>
                  <a:cubicBezTo>
                    <a:pt x="174" y="409"/>
                    <a:pt x="174" y="409"/>
                    <a:pt x="174" y="409"/>
                  </a:cubicBezTo>
                  <a:cubicBezTo>
                    <a:pt x="171" y="411"/>
                    <a:pt x="168" y="412"/>
                    <a:pt x="165" y="412"/>
                  </a:cubicBezTo>
                  <a:cubicBezTo>
                    <a:pt x="162" y="412"/>
                    <a:pt x="159" y="411"/>
                    <a:pt x="157" y="409"/>
                  </a:cubicBezTo>
                  <a:cubicBezTo>
                    <a:pt x="25" y="277"/>
                    <a:pt x="25" y="277"/>
                    <a:pt x="25" y="277"/>
                  </a:cubicBezTo>
                  <a:cubicBezTo>
                    <a:pt x="9" y="261"/>
                    <a:pt x="0" y="240"/>
                    <a:pt x="0" y="2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05638" y="1800225"/>
            <a:ext cx="1438275" cy="4298950"/>
            <a:chOff x="7005638" y="1800225"/>
            <a:chExt cx="1438275" cy="4298950"/>
          </a:xfrm>
        </p:grpSpPr>
        <p:sp>
          <p:nvSpPr>
            <p:cNvPr id="73" name="Freeform 177"/>
            <p:cNvSpPr/>
            <p:nvPr/>
          </p:nvSpPr>
          <p:spPr bwMode="auto">
            <a:xfrm>
              <a:off x="8228013" y="1822450"/>
              <a:ext cx="193675" cy="98425"/>
            </a:xfrm>
            <a:custGeom>
              <a:avLst/>
              <a:gdLst>
                <a:gd name="T0" fmla="*/ 0 w 61"/>
                <a:gd name="T1" fmla="*/ 31 h 31"/>
                <a:gd name="T2" fmla="*/ 31 w 61"/>
                <a:gd name="T3" fmla="*/ 0 h 31"/>
                <a:gd name="T4" fmla="*/ 61 w 61"/>
                <a:gd name="T5" fmla="*/ 31 h 31"/>
                <a:gd name="T6" fmla="*/ 0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0" y="31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228013" y="1920875"/>
              <a:ext cx="44450" cy="0"/>
            </a:xfrm>
            <a:custGeom>
              <a:avLst/>
              <a:gdLst>
                <a:gd name="T0" fmla="*/ 14 w 14"/>
                <a:gd name="T1" fmla="*/ 0 w 14"/>
                <a:gd name="T2" fmla="*/ 0 w 14"/>
                <a:gd name="T3" fmla="*/ 0 w 14"/>
                <a:gd name="T4" fmla="*/ 14 w 14"/>
                <a:gd name="T5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83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7072313" y="1831975"/>
              <a:ext cx="1254125" cy="4267200"/>
            </a:xfrm>
            <a:custGeom>
              <a:avLst/>
              <a:gdLst>
                <a:gd name="connsiteX0" fmla="*/ 1254125 w 1254125"/>
                <a:gd name="connsiteY0" fmla="*/ 0 h 4267200"/>
                <a:gd name="connsiteX1" fmla="*/ 1200150 w 1254125"/>
                <a:gd name="connsiteY1" fmla="*/ 88900 h 4267200"/>
                <a:gd name="connsiteX2" fmla="*/ 1200150 w 1254125"/>
                <a:gd name="connsiteY2" fmla="*/ 1889125 h 4267200"/>
                <a:gd name="connsiteX3" fmla="*/ 1200150 w 1254125"/>
                <a:gd name="connsiteY3" fmla="*/ 3571875 h 4267200"/>
                <a:gd name="connsiteX4" fmla="*/ 1098550 w 1254125"/>
                <a:gd name="connsiteY4" fmla="*/ 3813175 h 4267200"/>
                <a:gd name="connsiteX5" fmla="*/ 679450 w 1254125"/>
                <a:gd name="connsiteY5" fmla="*/ 4232275 h 4267200"/>
                <a:gd name="connsiteX6" fmla="*/ 600075 w 1254125"/>
                <a:gd name="connsiteY6" fmla="*/ 4267200 h 4267200"/>
                <a:gd name="connsiteX7" fmla="*/ 520700 w 1254125"/>
                <a:gd name="connsiteY7" fmla="*/ 4232275 h 4267200"/>
                <a:gd name="connsiteX8" fmla="*/ 101600 w 1254125"/>
                <a:gd name="connsiteY8" fmla="*/ 3813175 h 4267200"/>
                <a:gd name="connsiteX9" fmla="*/ 0 w 1254125"/>
                <a:gd name="connsiteY9" fmla="*/ 3571875 h 4267200"/>
                <a:gd name="connsiteX10" fmla="*/ 0 w 1254125"/>
                <a:gd name="connsiteY10" fmla="*/ 1889125 h 4267200"/>
                <a:gd name="connsiteX11" fmla="*/ 0 w 1254125"/>
                <a:gd name="connsiteY11" fmla="*/ 88900 h 4267200"/>
                <a:gd name="connsiteX12" fmla="*/ 1155700 w 1254125"/>
                <a:gd name="connsiteY12" fmla="*/ 88900 h 4267200"/>
                <a:gd name="connsiteX13" fmla="*/ 1161256 w 1254125"/>
                <a:gd name="connsiteY13" fmla="*/ 88900 h 4267200"/>
                <a:gd name="connsiteX14" fmla="*/ 1165225 w 1254125"/>
                <a:gd name="connsiteY14" fmla="*/ 88900 h 4267200"/>
                <a:gd name="connsiteX15" fmla="*/ 1254125 w 1254125"/>
                <a:gd name="connsiteY15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4125" h="4267200">
                  <a:moveTo>
                    <a:pt x="1254125" y="0"/>
                  </a:moveTo>
                  <a:cubicBezTo>
                    <a:pt x="1254125" y="0"/>
                    <a:pt x="1200150" y="25400"/>
                    <a:pt x="1200150" y="88900"/>
                  </a:cubicBezTo>
                  <a:cubicBezTo>
                    <a:pt x="1200150" y="88900"/>
                    <a:pt x="1200150" y="88900"/>
                    <a:pt x="1200150" y="1889125"/>
                  </a:cubicBezTo>
                  <a:cubicBezTo>
                    <a:pt x="1200150" y="1889125"/>
                    <a:pt x="1200150" y="1889125"/>
                    <a:pt x="1200150" y="3571875"/>
                  </a:cubicBezTo>
                  <a:cubicBezTo>
                    <a:pt x="1200150" y="3660775"/>
                    <a:pt x="1165225" y="3749675"/>
                    <a:pt x="1098550" y="3813175"/>
                  </a:cubicBezTo>
                  <a:cubicBezTo>
                    <a:pt x="1098550" y="3813175"/>
                    <a:pt x="1098550" y="3813175"/>
                    <a:pt x="679450" y="4232275"/>
                  </a:cubicBezTo>
                  <a:cubicBezTo>
                    <a:pt x="660400" y="4254500"/>
                    <a:pt x="631825" y="4267200"/>
                    <a:pt x="600075" y="4267200"/>
                  </a:cubicBezTo>
                  <a:cubicBezTo>
                    <a:pt x="568325" y="4267200"/>
                    <a:pt x="539750" y="4254500"/>
                    <a:pt x="520700" y="4232275"/>
                  </a:cubicBezTo>
                  <a:cubicBezTo>
                    <a:pt x="520700" y="4232275"/>
                    <a:pt x="520700" y="4232275"/>
                    <a:pt x="101600" y="3813175"/>
                  </a:cubicBezTo>
                  <a:cubicBezTo>
                    <a:pt x="34925" y="3749675"/>
                    <a:pt x="0" y="3660775"/>
                    <a:pt x="0" y="3571875"/>
                  </a:cubicBezTo>
                  <a:cubicBezTo>
                    <a:pt x="0" y="3571875"/>
                    <a:pt x="0" y="3571875"/>
                    <a:pt x="0" y="1889125"/>
                  </a:cubicBezTo>
                  <a:cubicBezTo>
                    <a:pt x="0" y="1889125"/>
                    <a:pt x="0" y="1889125"/>
                    <a:pt x="0" y="88900"/>
                  </a:cubicBezTo>
                  <a:cubicBezTo>
                    <a:pt x="0" y="88900"/>
                    <a:pt x="0" y="88900"/>
                    <a:pt x="1155700" y="88900"/>
                  </a:cubicBezTo>
                  <a:cubicBezTo>
                    <a:pt x="1155700" y="88900"/>
                    <a:pt x="1155700" y="88900"/>
                    <a:pt x="1161256" y="88900"/>
                  </a:cubicBezTo>
                  <a:lnTo>
                    <a:pt x="1165225" y="88900"/>
                  </a:lnTo>
                  <a:cubicBezTo>
                    <a:pt x="1165225" y="38100"/>
                    <a:pt x="1203325" y="0"/>
                    <a:pt x="1254125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7605713" y="1800225"/>
              <a:ext cx="838200" cy="4267200"/>
            </a:xfrm>
            <a:custGeom>
              <a:avLst/>
              <a:gdLst>
                <a:gd name="T0" fmla="*/ 0 w 264"/>
                <a:gd name="T1" fmla="*/ 1344 h 1344"/>
                <a:gd name="T2" fmla="*/ 17 w 264"/>
                <a:gd name="T3" fmla="*/ 1344 h 1344"/>
                <a:gd name="T4" fmla="*/ 41 w 264"/>
                <a:gd name="T5" fmla="*/ 1333 h 1344"/>
                <a:gd name="T6" fmla="*/ 169 w 264"/>
                <a:gd name="T7" fmla="*/ 1206 h 1344"/>
                <a:gd name="T8" fmla="*/ 199 w 264"/>
                <a:gd name="T9" fmla="*/ 1133 h 1344"/>
                <a:gd name="T10" fmla="*/ 199 w 264"/>
                <a:gd name="T11" fmla="*/ 38 h 1344"/>
                <a:gd name="T12" fmla="*/ 227 w 264"/>
                <a:gd name="T13" fmla="*/ 10 h 1344"/>
                <a:gd name="T14" fmla="*/ 227 w 264"/>
                <a:gd name="T15" fmla="*/ 10 h 1344"/>
                <a:gd name="T16" fmla="*/ 254 w 264"/>
                <a:gd name="T17" fmla="*/ 38 h 1344"/>
                <a:gd name="T18" fmla="*/ 264 w 264"/>
                <a:gd name="T19" fmla="*/ 38 h 1344"/>
                <a:gd name="T20" fmla="*/ 227 w 264"/>
                <a:gd name="T21" fmla="*/ 0 h 1344"/>
                <a:gd name="T22" fmla="*/ 226 w 264"/>
                <a:gd name="T23" fmla="*/ 0 h 1344"/>
                <a:gd name="T24" fmla="*/ 224 w 264"/>
                <a:gd name="T25" fmla="*/ 0 h 1344"/>
                <a:gd name="T26" fmla="*/ 224 w 264"/>
                <a:gd name="T27" fmla="*/ 0 h 1344"/>
                <a:gd name="T28" fmla="*/ 186 w 264"/>
                <a:gd name="T29" fmla="*/ 38 h 1344"/>
                <a:gd name="T30" fmla="*/ 0 w 264"/>
                <a:gd name="T31" fmla="*/ 38 h 1344"/>
                <a:gd name="T32" fmla="*/ 0 w 264"/>
                <a:gd name="T3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1344">
                  <a:moveTo>
                    <a:pt x="0" y="1344"/>
                  </a:moveTo>
                  <a:cubicBezTo>
                    <a:pt x="17" y="1344"/>
                    <a:pt x="17" y="1344"/>
                    <a:pt x="17" y="1344"/>
                  </a:cubicBezTo>
                  <a:cubicBezTo>
                    <a:pt x="26" y="1344"/>
                    <a:pt x="35" y="1340"/>
                    <a:pt x="41" y="1333"/>
                  </a:cubicBezTo>
                  <a:cubicBezTo>
                    <a:pt x="169" y="1206"/>
                    <a:pt x="169" y="1206"/>
                    <a:pt x="169" y="1206"/>
                  </a:cubicBezTo>
                  <a:cubicBezTo>
                    <a:pt x="188" y="1187"/>
                    <a:pt x="199" y="1160"/>
                    <a:pt x="199" y="1133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22"/>
                    <a:pt x="211" y="10"/>
                    <a:pt x="227" y="10"/>
                  </a:cubicBezTo>
                  <a:cubicBezTo>
                    <a:pt x="227" y="10"/>
                    <a:pt x="227" y="10"/>
                    <a:pt x="227" y="10"/>
                  </a:cubicBezTo>
                  <a:cubicBezTo>
                    <a:pt x="242" y="10"/>
                    <a:pt x="254" y="22"/>
                    <a:pt x="254" y="38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64" y="17"/>
                    <a:pt x="248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3" y="0"/>
                    <a:pt x="186" y="17"/>
                    <a:pt x="186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13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7005638" y="1800225"/>
              <a:ext cx="1317625" cy="4267200"/>
            </a:xfrm>
            <a:custGeom>
              <a:avLst/>
              <a:gdLst>
                <a:gd name="T0" fmla="*/ 415 w 415"/>
                <a:gd name="T1" fmla="*/ 0 h 1344"/>
                <a:gd name="T2" fmla="*/ 413 w 415"/>
                <a:gd name="T3" fmla="*/ 0 h 1344"/>
                <a:gd name="T4" fmla="*/ 389 w 415"/>
                <a:gd name="T5" fmla="*/ 11 h 1344"/>
                <a:gd name="T6" fmla="*/ 378 w 415"/>
                <a:gd name="T7" fmla="*/ 38 h 1344"/>
                <a:gd name="T8" fmla="*/ 378 w 415"/>
                <a:gd name="T9" fmla="*/ 1125 h 1344"/>
                <a:gd name="T10" fmla="*/ 346 w 415"/>
                <a:gd name="T11" fmla="*/ 1201 h 1344"/>
                <a:gd name="T12" fmla="*/ 214 w 415"/>
                <a:gd name="T13" fmla="*/ 1333 h 1344"/>
                <a:gd name="T14" fmla="*/ 189 w 415"/>
                <a:gd name="T15" fmla="*/ 1344 h 1344"/>
                <a:gd name="T16" fmla="*/ 163 w 415"/>
                <a:gd name="T17" fmla="*/ 1333 h 1344"/>
                <a:gd name="T18" fmla="*/ 32 w 415"/>
                <a:gd name="T19" fmla="*/ 1201 h 1344"/>
                <a:gd name="T20" fmla="*/ 0 w 415"/>
                <a:gd name="T21" fmla="*/ 1125 h 1344"/>
                <a:gd name="T22" fmla="*/ 0 w 415"/>
                <a:gd name="T23" fmla="*/ 38 h 1344"/>
                <a:gd name="T24" fmla="*/ 11 w 415"/>
                <a:gd name="T25" fmla="*/ 11 h 1344"/>
                <a:gd name="T26" fmla="*/ 38 w 415"/>
                <a:gd name="T27" fmla="*/ 0 h 1344"/>
                <a:gd name="T28" fmla="*/ 415 w 415"/>
                <a:gd name="T29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5" h="1344">
                  <a:moveTo>
                    <a:pt x="415" y="0"/>
                  </a:moveTo>
                  <a:cubicBezTo>
                    <a:pt x="415" y="0"/>
                    <a:pt x="414" y="0"/>
                    <a:pt x="413" y="0"/>
                  </a:cubicBezTo>
                  <a:cubicBezTo>
                    <a:pt x="404" y="1"/>
                    <a:pt x="395" y="4"/>
                    <a:pt x="389" y="11"/>
                  </a:cubicBezTo>
                  <a:cubicBezTo>
                    <a:pt x="382" y="18"/>
                    <a:pt x="378" y="28"/>
                    <a:pt x="378" y="38"/>
                  </a:cubicBezTo>
                  <a:cubicBezTo>
                    <a:pt x="378" y="1125"/>
                    <a:pt x="378" y="1125"/>
                    <a:pt x="378" y="1125"/>
                  </a:cubicBezTo>
                  <a:cubicBezTo>
                    <a:pt x="378" y="1153"/>
                    <a:pt x="366" y="1181"/>
                    <a:pt x="346" y="1201"/>
                  </a:cubicBezTo>
                  <a:cubicBezTo>
                    <a:pt x="214" y="1333"/>
                    <a:pt x="214" y="1333"/>
                    <a:pt x="214" y="1333"/>
                  </a:cubicBezTo>
                  <a:cubicBezTo>
                    <a:pt x="208" y="1340"/>
                    <a:pt x="198" y="1344"/>
                    <a:pt x="189" y="1344"/>
                  </a:cubicBezTo>
                  <a:cubicBezTo>
                    <a:pt x="179" y="1344"/>
                    <a:pt x="170" y="1340"/>
                    <a:pt x="163" y="1333"/>
                  </a:cubicBezTo>
                  <a:cubicBezTo>
                    <a:pt x="32" y="1201"/>
                    <a:pt x="32" y="1201"/>
                    <a:pt x="32" y="1201"/>
                  </a:cubicBezTo>
                  <a:cubicBezTo>
                    <a:pt x="11" y="1181"/>
                    <a:pt x="0" y="1153"/>
                    <a:pt x="0" y="112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8" y="4"/>
                    <a:pt x="28" y="0"/>
                    <a:pt x="38" y="0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7081838" y="2854325"/>
              <a:ext cx="1047750" cy="3136900"/>
            </a:xfrm>
            <a:custGeom>
              <a:avLst/>
              <a:gdLst>
                <a:gd name="T0" fmla="*/ 296 w 330"/>
                <a:gd name="T1" fmla="*/ 0 h 988"/>
                <a:gd name="T2" fmla="*/ 330 w 330"/>
                <a:gd name="T3" fmla="*/ 34 h 988"/>
                <a:gd name="T4" fmla="*/ 330 w 330"/>
                <a:gd name="T5" fmla="*/ 793 h 988"/>
                <a:gd name="T6" fmla="*/ 305 w 330"/>
                <a:gd name="T7" fmla="*/ 852 h 988"/>
                <a:gd name="T8" fmla="*/ 173 w 330"/>
                <a:gd name="T9" fmla="*/ 984 h 988"/>
                <a:gd name="T10" fmla="*/ 165 w 330"/>
                <a:gd name="T11" fmla="*/ 988 h 988"/>
                <a:gd name="T12" fmla="*/ 156 w 330"/>
                <a:gd name="T13" fmla="*/ 984 h 988"/>
                <a:gd name="T14" fmla="*/ 24 w 330"/>
                <a:gd name="T15" fmla="*/ 852 h 988"/>
                <a:gd name="T16" fmla="*/ 0 w 330"/>
                <a:gd name="T17" fmla="*/ 793 h 988"/>
                <a:gd name="T18" fmla="*/ 0 w 330"/>
                <a:gd name="T19" fmla="*/ 34 h 988"/>
                <a:gd name="T20" fmla="*/ 34 w 330"/>
                <a:gd name="T21" fmla="*/ 0 h 988"/>
                <a:gd name="T22" fmla="*/ 296 w 330"/>
                <a:gd name="T23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988">
                  <a:moveTo>
                    <a:pt x="296" y="0"/>
                  </a:moveTo>
                  <a:cubicBezTo>
                    <a:pt x="315" y="0"/>
                    <a:pt x="330" y="15"/>
                    <a:pt x="330" y="34"/>
                  </a:cubicBezTo>
                  <a:cubicBezTo>
                    <a:pt x="330" y="793"/>
                    <a:pt x="330" y="793"/>
                    <a:pt x="330" y="793"/>
                  </a:cubicBezTo>
                  <a:cubicBezTo>
                    <a:pt x="330" y="815"/>
                    <a:pt x="321" y="836"/>
                    <a:pt x="305" y="852"/>
                  </a:cubicBezTo>
                  <a:cubicBezTo>
                    <a:pt x="173" y="984"/>
                    <a:pt x="173" y="984"/>
                    <a:pt x="173" y="984"/>
                  </a:cubicBezTo>
                  <a:cubicBezTo>
                    <a:pt x="171" y="986"/>
                    <a:pt x="168" y="988"/>
                    <a:pt x="165" y="988"/>
                  </a:cubicBezTo>
                  <a:cubicBezTo>
                    <a:pt x="162" y="988"/>
                    <a:pt x="159" y="986"/>
                    <a:pt x="156" y="984"/>
                  </a:cubicBezTo>
                  <a:cubicBezTo>
                    <a:pt x="24" y="852"/>
                    <a:pt x="24" y="852"/>
                    <a:pt x="24" y="852"/>
                  </a:cubicBezTo>
                  <a:cubicBezTo>
                    <a:pt x="9" y="836"/>
                    <a:pt x="0" y="815"/>
                    <a:pt x="0" y="79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9" name="Freeform 185"/>
          <p:cNvSpPr>
            <a:spLocks noEditPoints="1"/>
          </p:cNvSpPr>
          <p:nvPr/>
        </p:nvSpPr>
        <p:spPr bwMode="auto">
          <a:xfrm>
            <a:off x="3314701" y="3095625"/>
            <a:ext cx="450850" cy="568325"/>
          </a:xfrm>
          <a:custGeom>
            <a:avLst/>
            <a:gdLst>
              <a:gd name="T0" fmla="*/ 204 w 284"/>
              <a:gd name="T1" fmla="*/ 58 h 358"/>
              <a:gd name="T2" fmla="*/ 48 w 284"/>
              <a:gd name="T3" fmla="*/ 58 h 358"/>
              <a:gd name="T4" fmla="*/ 48 w 284"/>
              <a:gd name="T5" fmla="*/ 80 h 358"/>
              <a:gd name="T6" fmla="*/ 204 w 284"/>
              <a:gd name="T7" fmla="*/ 80 h 358"/>
              <a:gd name="T8" fmla="*/ 204 w 284"/>
              <a:gd name="T9" fmla="*/ 58 h 358"/>
              <a:gd name="T10" fmla="*/ 204 w 284"/>
              <a:gd name="T11" fmla="*/ 102 h 358"/>
              <a:gd name="T12" fmla="*/ 48 w 284"/>
              <a:gd name="T13" fmla="*/ 102 h 358"/>
              <a:gd name="T14" fmla="*/ 48 w 284"/>
              <a:gd name="T15" fmla="*/ 124 h 358"/>
              <a:gd name="T16" fmla="*/ 204 w 284"/>
              <a:gd name="T17" fmla="*/ 124 h 358"/>
              <a:gd name="T18" fmla="*/ 204 w 284"/>
              <a:gd name="T19" fmla="*/ 102 h 358"/>
              <a:gd name="T20" fmla="*/ 252 w 284"/>
              <a:gd name="T21" fmla="*/ 30 h 358"/>
              <a:gd name="T22" fmla="*/ 252 w 284"/>
              <a:gd name="T23" fmla="*/ 0 h 358"/>
              <a:gd name="T24" fmla="*/ 0 w 284"/>
              <a:gd name="T25" fmla="*/ 0 h 358"/>
              <a:gd name="T26" fmla="*/ 0 w 284"/>
              <a:gd name="T27" fmla="*/ 326 h 358"/>
              <a:gd name="T28" fmla="*/ 30 w 284"/>
              <a:gd name="T29" fmla="*/ 326 h 358"/>
              <a:gd name="T30" fmla="*/ 30 w 284"/>
              <a:gd name="T31" fmla="*/ 358 h 358"/>
              <a:gd name="T32" fmla="*/ 284 w 284"/>
              <a:gd name="T33" fmla="*/ 358 h 358"/>
              <a:gd name="T34" fmla="*/ 284 w 284"/>
              <a:gd name="T35" fmla="*/ 30 h 358"/>
              <a:gd name="T36" fmla="*/ 252 w 284"/>
              <a:gd name="T37" fmla="*/ 30 h 358"/>
              <a:gd name="T38" fmla="*/ 16 w 284"/>
              <a:gd name="T39" fmla="*/ 308 h 358"/>
              <a:gd name="T40" fmla="*/ 16 w 284"/>
              <a:gd name="T41" fmla="*/ 16 h 358"/>
              <a:gd name="T42" fmla="*/ 234 w 284"/>
              <a:gd name="T43" fmla="*/ 16 h 358"/>
              <a:gd name="T44" fmla="*/ 234 w 284"/>
              <a:gd name="T45" fmla="*/ 234 h 358"/>
              <a:gd name="T46" fmla="*/ 160 w 284"/>
              <a:gd name="T47" fmla="*/ 234 h 358"/>
              <a:gd name="T48" fmla="*/ 160 w 284"/>
              <a:gd name="T49" fmla="*/ 308 h 358"/>
              <a:gd name="T50" fmla="*/ 16 w 284"/>
              <a:gd name="T51" fmla="*/ 308 h 358"/>
              <a:gd name="T52" fmla="*/ 266 w 284"/>
              <a:gd name="T53" fmla="*/ 340 h 358"/>
              <a:gd name="T54" fmla="*/ 48 w 284"/>
              <a:gd name="T55" fmla="*/ 340 h 358"/>
              <a:gd name="T56" fmla="*/ 48 w 284"/>
              <a:gd name="T57" fmla="*/ 326 h 358"/>
              <a:gd name="T58" fmla="*/ 168 w 284"/>
              <a:gd name="T59" fmla="*/ 326 h 358"/>
              <a:gd name="T60" fmla="*/ 252 w 284"/>
              <a:gd name="T61" fmla="*/ 242 h 358"/>
              <a:gd name="T62" fmla="*/ 252 w 284"/>
              <a:gd name="T63" fmla="*/ 48 h 358"/>
              <a:gd name="T64" fmla="*/ 266 w 284"/>
              <a:gd name="T65" fmla="*/ 48 h 358"/>
              <a:gd name="T66" fmla="*/ 266 w 284"/>
              <a:gd name="T67" fmla="*/ 340 h 358"/>
              <a:gd name="T68" fmla="*/ 48 w 284"/>
              <a:gd name="T69" fmla="*/ 212 h 358"/>
              <a:gd name="T70" fmla="*/ 126 w 284"/>
              <a:gd name="T71" fmla="*/ 212 h 358"/>
              <a:gd name="T72" fmla="*/ 126 w 284"/>
              <a:gd name="T73" fmla="*/ 190 h 358"/>
              <a:gd name="T74" fmla="*/ 48 w 284"/>
              <a:gd name="T75" fmla="*/ 190 h 358"/>
              <a:gd name="T76" fmla="*/ 48 w 284"/>
              <a:gd name="T77" fmla="*/ 212 h 358"/>
              <a:gd name="T78" fmla="*/ 204 w 284"/>
              <a:gd name="T79" fmla="*/ 146 h 358"/>
              <a:gd name="T80" fmla="*/ 48 w 284"/>
              <a:gd name="T81" fmla="*/ 146 h 358"/>
              <a:gd name="T82" fmla="*/ 48 w 284"/>
              <a:gd name="T83" fmla="*/ 168 h 358"/>
              <a:gd name="T84" fmla="*/ 204 w 284"/>
              <a:gd name="T85" fmla="*/ 168 h 358"/>
              <a:gd name="T86" fmla="*/ 204 w 284"/>
              <a:gd name="T87" fmla="*/ 146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4" h="358">
                <a:moveTo>
                  <a:pt x="204" y="58"/>
                </a:moveTo>
                <a:lnTo>
                  <a:pt x="48" y="58"/>
                </a:lnTo>
                <a:lnTo>
                  <a:pt x="48" y="80"/>
                </a:lnTo>
                <a:lnTo>
                  <a:pt x="204" y="80"/>
                </a:lnTo>
                <a:lnTo>
                  <a:pt x="204" y="58"/>
                </a:lnTo>
                <a:close/>
                <a:moveTo>
                  <a:pt x="204" y="102"/>
                </a:moveTo>
                <a:lnTo>
                  <a:pt x="48" y="102"/>
                </a:lnTo>
                <a:lnTo>
                  <a:pt x="48" y="124"/>
                </a:lnTo>
                <a:lnTo>
                  <a:pt x="204" y="124"/>
                </a:lnTo>
                <a:lnTo>
                  <a:pt x="204" y="102"/>
                </a:lnTo>
                <a:close/>
                <a:moveTo>
                  <a:pt x="252" y="30"/>
                </a:moveTo>
                <a:lnTo>
                  <a:pt x="252" y="0"/>
                </a:lnTo>
                <a:lnTo>
                  <a:pt x="0" y="0"/>
                </a:lnTo>
                <a:lnTo>
                  <a:pt x="0" y="326"/>
                </a:lnTo>
                <a:lnTo>
                  <a:pt x="30" y="326"/>
                </a:lnTo>
                <a:lnTo>
                  <a:pt x="30" y="358"/>
                </a:lnTo>
                <a:lnTo>
                  <a:pt x="284" y="358"/>
                </a:lnTo>
                <a:lnTo>
                  <a:pt x="284" y="30"/>
                </a:lnTo>
                <a:lnTo>
                  <a:pt x="252" y="30"/>
                </a:lnTo>
                <a:close/>
                <a:moveTo>
                  <a:pt x="16" y="308"/>
                </a:moveTo>
                <a:lnTo>
                  <a:pt x="16" y="16"/>
                </a:lnTo>
                <a:lnTo>
                  <a:pt x="234" y="16"/>
                </a:lnTo>
                <a:lnTo>
                  <a:pt x="234" y="234"/>
                </a:lnTo>
                <a:lnTo>
                  <a:pt x="160" y="234"/>
                </a:lnTo>
                <a:lnTo>
                  <a:pt x="160" y="308"/>
                </a:lnTo>
                <a:lnTo>
                  <a:pt x="16" y="308"/>
                </a:lnTo>
                <a:close/>
                <a:moveTo>
                  <a:pt x="266" y="340"/>
                </a:moveTo>
                <a:lnTo>
                  <a:pt x="48" y="340"/>
                </a:lnTo>
                <a:lnTo>
                  <a:pt x="48" y="326"/>
                </a:lnTo>
                <a:lnTo>
                  <a:pt x="168" y="326"/>
                </a:lnTo>
                <a:lnTo>
                  <a:pt x="252" y="242"/>
                </a:lnTo>
                <a:lnTo>
                  <a:pt x="252" y="48"/>
                </a:lnTo>
                <a:lnTo>
                  <a:pt x="266" y="48"/>
                </a:lnTo>
                <a:lnTo>
                  <a:pt x="266" y="340"/>
                </a:lnTo>
                <a:close/>
                <a:moveTo>
                  <a:pt x="48" y="212"/>
                </a:moveTo>
                <a:lnTo>
                  <a:pt x="126" y="212"/>
                </a:lnTo>
                <a:lnTo>
                  <a:pt x="126" y="190"/>
                </a:lnTo>
                <a:lnTo>
                  <a:pt x="48" y="190"/>
                </a:lnTo>
                <a:lnTo>
                  <a:pt x="48" y="212"/>
                </a:lnTo>
                <a:close/>
                <a:moveTo>
                  <a:pt x="204" y="146"/>
                </a:moveTo>
                <a:lnTo>
                  <a:pt x="48" y="146"/>
                </a:lnTo>
                <a:lnTo>
                  <a:pt x="48" y="168"/>
                </a:lnTo>
                <a:lnTo>
                  <a:pt x="204" y="168"/>
                </a:lnTo>
                <a:lnTo>
                  <a:pt x="204" y="1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0" name="Freeform 186"/>
          <p:cNvSpPr>
            <a:spLocks noEditPoints="1"/>
          </p:cNvSpPr>
          <p:nvPr/>
        </p:nvSpPr>
        <p:spPr bwMode="auto">
          <a:xfrm>
            <a:off x="5330826" y="3098800"/>
            <a:ext cx="511175" cy="504825"/>
          </a:xfrm>
          <a:custGeom>
            <a:avLst/>
            <a:gdLst>
              <a:gd name="T0" fmla="*/ 57 w 161"/>
              <a:gd name="T1" fmla="*/ 95 h 159"/>
              <a:gd name="T2" fmla="*/ 104 w 161"/>
              <a:gd name="T3" fmla="*/ 95 h 159"/>
              <a:gd name="T4" fmla="*/ 116 w 161"/>
              <a:gd name="T5" fmla="*/ 87 h 159"/>
              <a:gd name="T6" fmla="*/ 46 w 161"/>
              <a:gd name="T7" fmla="*/ 87 h 159"/>
              <a:gd name="T8" fmla="*/ 57 w 161"/>
              <a:gd name="T9" fmla="*/ 95 h 159"/>
              <a:gd name="T10" fmla="*/ 156 w 161"/>
              <a:gd name="T11" fmla="*/ 50 h 159"/>
              <a:gd name="T12" fmla="*/ 86 w 161"/>
              <a:gd name="T13" fmla="*/ 2 h 159"/>
              <a:gd name="T14" fmla="*/ 75 w 161"/>
              <a:gd name="T15" fmla="*/ 2 h 159"/>
              <a:gd name="T16" fmla="*/ 5 w 161"/>
              <a:gd name="T17" fmla="*/ 50 h 159"/>
              <a:gd name="T18" fmla="*/ 0 w 161"/>
              <a:gd name="T19" fmla="*/ 58 h 159"/>
              <a:gd name="T20" fmla="*/ 0 w 161"/>
              <a:gd name="T21" fmla="*/ 149 h 159"/>
              <a:gd name="T22" fmla="*/ 11 w 161"/>
              <a:gd name="T23" fmla="*/ 159 h 159"/>
              <a:gd name="T24" fmla="*/ 151 w 161"/>
              <a:gd name="T25" fmla="*/ 159 h 159"/>
              <a:gd name="T26" fmla="*/ 161 w 161"/>
              <a:gd name="T27" fmla="*/ 149 h 159"/>
              <a:gd name="T28" fmla="*/ 161 w 161"/>
              <a:gd name="T29" fmla="*/ 58 h 159"/>
              <a:gd name="T30" fmla="*/ 156 w 161"/>
              <a:gd name="T31" fmla="*/ 50 h 159"/>
              <a:gd name="T32" fmla="*/ 151 w 161"/>
              <a:gd name="T33" fmla="*/ 72 h 159"/>
              <a:gd name="T34" fmla="*/ 81 w 161"/>
              <a:gd name="T35" fmla="*/ 120 h 159"/>
              <a:gd name="T36" fmla="*/ 11 w 161"/>
              <a:gd name="T37" fmla="*/ 72 h 159"/>
              <a:gd name="T38" fmla="*/ 11 w 161"/>
              <a:gd name="T39" fmla="*/ 63 h 159"/>
              <a:gd name="T40" fmla="*/ 16 w 161"/>
              <a:gd name="T41" fmla="*/ 58 h 159"/>
              <a:gd name="T42" fmla="*/ 146 w 161"/>
              <a:gd name="T43" fmla="*/ 58 h 159"/>
              <a:gd name="T44" fmla="*/ 151 w 161"/>
              <a:gd name="T45" fmla="*/ 63 h 159"/>
              <a:gd name="T46" fmla="*/ 151 w 161"/>
              <a:gd name="T47" fmla="*/ 72 h 159"/>
              <a:gd name="T48" fmla="*/ 79 w 161"/>
              <a:gd name="T49" fmla="*/ 110 h 159"/>
              <a:gd name="T50" fmla="*/ 82 w 161"/>
              <a:gd name="T51" fmla="*/ 110 h 159"/>
              <a:gd name="T52" fmla="*/ 93 w 161"/>
              <a:gd name="T53" fmla="*/ 103 h 159"/>
              <a:gd name="T54" fmla="*/ 68 w 161"/>
              <a:gd name="T55" fmla="*/ 103 h 159"/>
              <a:gd name="T56" fmla="*/ 79 w 161"/>
              <a:gd name="T57" fmla="*/ 110 h 159"/>
              <a:gd name="T58" fmla="*/ 33 w 161"/>
              <a:gd name="T59" fmla="*/ 79 h 159"/>
              <a:gd name="T60" fmla="*/ 35 w 161"/>
              <a:gd name="T61" fmla="*/ 80 h 159"/>
              <a:gd name="T62" fmla="*/ 127 w 161"/>
              <a:gd name="T63" fmla="*/ 80 h 159"/>
              <a:gd name="T64" fmla="*/ 128 w 161"/>
              <a:gd name="T65" fmla="*/ 79 h 159"/>
              <a:gd name="T66" fmla="*/ 128 w 161"/>
              <a:gd name="T67" fmla="*/ 72 h 159"/>
              <a:gd name="T68" fmla="*/ 33 w 161"/>
              <a:gd name="T69" fmla="*/ 72 h 159"/>
              <a:gd name="T70" fmla="*/ 33 w 161"/>
              <a:gd name="T71" fmla="*/ 7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159">
                <a:moveTo>
                  <a:pt x="57" y="95"/>
                </a:moveTo>
                <a:cubicBezTo>
                  <a:pt x="104" y="95"/>
                  <a:pt x="104" y="95"/>
                  <a:pt x="104" y="95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46" y="87"/>
                  <a:pt x="46" y="87"/>
                  <a:pt x="46" y="87"/>
                </a:cubicBezTo>
                <a:lnTo>
                  <a:pt x="57" y="95"/>
                </a:lnTo>
                <a:close/>
                <a:moveTo>
                  <a:pt x="156" y="50"/>
                </a:moveTo>
                <a:cubicBezTo>
                  <a:pt x="86" y="2"/>
                  <a:pt x="86" y="2"/>
                  <a:pt x="86" y="2"/>
                </a:cubicBezTo>
                <a:cubicBezTo>
                  <a:pt x="83" y="0"/>
                  <a:pt x="78" y="0"/>
                  <a:pt x="75" y="2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2"/>
                  <a:pt x="0" y="55"/>
                  <a:pt x="0" y="58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4"/>
                  <a:pt x="5" y="159"/>
                  <a:pt x="11" y="159"/>
                </a:cubicBezTo>
                <a:cubicBezTo>
                  <a:pt x="151" y="159"/>
                  <a:pt x="151" y="159"/>
                  <a:pt x="151" y="159"/>
                </a:cubicBezTo>
                <a:cubicBezTo>
                  <a:pt x="156" y="159"/>
                  <a:pt x="161" y="154"/>
                  <a:pt x="161" y="149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61" y="55"/>
                  <a:pt x="159" y="52"/>
                  <a:pt x="156" y="50"/>
                </a:cubicBezTo>
                <a:close/>
                <a:moveTo>
                  <a:pt x="151" y="72"/>
                </a:moveTo>
                <a:cubicBezTo>
                  <a:pt x="81" y="120"/>
                  <a:pt x="81" y="120"/>
                  <a:pt x="81" y="120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0"/>
                  <a:pt x="13" y="58"/>
                  <a:pt x="1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8" y="58"/>
                  <a:pt x="151" y="60"/>
                  <a:pt x="151" y="63"/>
                </a:cubicBezTo>
                <a:lnTo>
                  <a:pt x="151" y="72"/>
                </a:lnTo>
                <a:close/>
                <a:moveTo>
                  <a:pt x="79" y="110"/>
                </a:moveTo>
                <a:cubicBezTo>
                  <a:pt x="82" y="110"/>
                  <a:pt x="82" y="110"/>
                  <a:pt x="82" y="11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68" y="103"/>
                  <a:pt x="68" y="103"/>
                  <a:pt x="68" y="103"/>
                </a:cubicBezTo>
                <a:lnTo>
                  <a:pt x="79" y="110"/>
                </a:lnTo>
                <a:close/>
                <a:moveTo>
                  <a:pt x="33" y="79"/>
                </a:moveTo>
                <a:cubicBezTo>
                  <a:pt x="35" y="80"/>
                  <a:pt x="35" y="80"/>
                  <a:pt x="35" y="80"/>
                </a:cubicBezTo>
                <a:cubicBezTo>
                  <a:pt x="127" y="80"/>
                  <a:pt x="127" y="80"/>
                  <a:pt x="127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33" y="72"/>
                  <a:pt x="33" y="72"/>
                  <a:pt x="33" y="72"/>
                </a:cubicBezTo>
                <a:lnTo>
                  <a:pt x="33" y="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1" name="Freeform 187"/>
          <p:cNvSpPr>
            <a:spLocks noEditPoints="1"/>
          </p:cNvSpPr>
          <p:nvPr/>
        </p:nvSpPr>
        <p:spPr bwMode="auto">
          <a:xfrm>
            <a:off x="1287463" y="3079750"/>
            <a:ext cx="441325" cy="641350"/>
          </a:xfrm>
          <a:custGeom>
            <a:avLst/>
            <a:gdLst>
              <a:gd name="T0" fmla="*/ 69 w 139"/>
              <a:gd name="T1" fmla="*/ 28 h 202"/>
              <a:gd name="T2" fmla="*/ 73 w 139"/>
              <a:gd name="T3" fmla="*/ 24 h 202"/>
              <a:gd name="T4" fmla="*/ 69 w 139"/>
              <a:gd name="T5" fmla="*/ 21 h 202"/>
              <a:gd name="T6" fmla="*/ 21 w 139"/>
              <a:gd name="T7" fmla="*/ 69 h 202"/>
              <a:gd name="T8" fmla="*/ 24 w 139"/>
              <a:gd name="T9" fmla="*/ 73 h 202"/>
              <a:gd name="T10" fmla="*/ 28 w 139"/>
              <a:gd name="T11" fmla="*/ 69 h 202"/>
              <a:gd name="T12" fmla="*/ 69 w 139"/>
              <a:gd name="T13" fmla="*/ 28 h 202"/>
              <a:gd name="T14" fmla="*/ 40 w 139"/>
              <a:gd name="T15" fmla="*/ 175 h 202"/>
              <a:gd name="T16" fmla="*/ 41 w 139"/>
              <a:gd name="T17" fmla="*/ 185 h 202"/>
              <a:gd name="T18" fmla="*/ 51 w 139"/>
              <a:gd name="T19" fmla="*/ 191 h 202"/>
              <a:gd name="T20" fmla="*/ 51 w 139"/>
              <a:gd name="T21" fmla="*/ 197 h 202"/>
              <a:gd name="T22" fmla="*/ 69 w 139"/>
              <a:gd name="T23" fmla="*/ 202 h 202"/>
              <a:gd name="T24" fmla="*/ 87 w 139"/>
              <a:gd name="T25" fmla="*/ 197 h 202"/>
              <a:gd name="T26" fmla="*/ 87 w 139"/>
              <a:gd name="T27" fmla="*/ 191 h 202"/>
              <a:gd name="T28" fmla="*/ 97 w 139"/>
              <a:gd name="T29" fmla="*/ 185 h 202"/>
              <a:gd name="T30" fmla="*/ 98 w 139"/>
              <a:gd name="T31" fmla="*/ 175 h 202"/>
              <a:gd name="T32" fmla="*/ 69 w 139"/>
              <a:gd name="T33" fmla="*/ 179 h 202"/>
              <a:gd name="T34" fmla="*/ 40 w 139"/>
              <a:gd name="T35" fmla="*/ 175 h 202"/>
              <a:gd name="T36" fmla="*/ 37 w 139"/>
              <a:gd name="T37" fmla="*/ 155 h 202"/>
              <a:gd name="T38" fmla="*/ 38 w 139"/>
              <a:gd name="T39" fmla="*/ 165 h 202"/>
              <a:gd name="T40" fmla="*/ 69 w 139"/>
              <a:gd name="T41" fmla="*/ 171 h 202"/>
              <a:gd name="T42" fmla="*/ 100 w 139"/>
              <a:gd name="T43" fmla="*/ 165 h 202"/>
              <a:gd name="T44" fmla="*/ 101 w 139"/>
              <a:gd name="T45" fmla="*/ 155 h 202"/>
              <a:gd name="T46" fmla="*/ 69 w 139"/>
              <a:gd name="T47" fmla="*/ 161 h 202"/>
              <a:gd name="T48" fmla="*/ 37 w 139"/>
              <a:gd name="T49" fmla="*/ 155 h 202"/>
              <a:gd name="T50" fmla="*/ 69 w 139"/>
              <a:gd name="T51" fmla="*/ 0 h 202"/>
              <a:gd name="T52" fmla="*/ 0 w 139"/>
              <a:gd name="T53" fmla="*/ 69 h 202"/>
              <a:gd name="T54" fmla="*/ 33 w 139"/>
              <a:gd name="T55" fmla="*/ 128 h 202"/>
              <a:gd name="T56" fmla="*/ 35 w 139"/>
              <a:gd name="T57" fmla="*/ 146 h 202"/>
              <a:gd name="T58" fmla="*/ 69 w 139"/>
              <a:gd name="T59" fmla="*/ 153 h 202"/>
              <a:gd name="T60" fmla="*/ 103 w 139"/>
              <a:gd name="T61" fmla="*/ 146 h 202"/>
              <a:gd name="T62" fmla="*/ 105 w 139"/>
              <a:gd name="T63" fmla="*/ 128 h 202"/>
              <a:gd name="T64" fmla="*/ 139 w 139"/>
              <a:gd name="T65" fmla="*/ 69 h 202"/>
              <a:gd name="T66" fmla="*/ 69 w 139"/>
              <a:gd name="T67" fmla="*/ 0 h 202"/>
              <a:gd name="T68" fmla="*/ 95 w 139"/>
              <a:gd name="T69" fmla="*/ 120 h 202"/>
              <a:gd name="T70" fmla="*/ 93 w 139"/>
              <a:gd name="T71" fmla="*/ 137 h 202"/>
              <a:gd name="T72" fmla="*/ 69 w 139"/>
              <a:gd name="T73" fmla="*/ 140 h 202"/>
              <a:gd name="T74" fmla="*/ 45 w 139"/>
              <a:gd name="T75" fmla="*/ 137 h 202"/>
              <a:gd name="T76" fmla="*/ 43 w 139"/>
              <a:gd name="T77" fmla="*/ 120 h 202"/>
              <a:gd name="T78" fmla="*/ 12 w 139"/>
              <a:gd name="T79" fmla="*/ 69 h 202"/>
              <a:gd name="T80" fmla="*/ 69 w 139"/>
              <a:gd name="T81" fmla="*/ 12 h 202"/>
              <a:gd name="T82" fmla="*/ 126 w 139"/>
              <a:gd name="T83" fmla="*/ 69 h 202"/>
              <a:gd name="T84" fmla="*/ 95 w 139"/>
              <a:gd name="T85" fmla="*/ 120 h 202"/>
              <a:gd name="T86" fmla="*/ 85 w 139"/>
              <a:gd name="T87" fmla="*/ 95 h 202"/>
              <a:gd name="T88" fmla="*/ 69 w 139"/>
              <a:gd name="T89" fmla="*/ 67 h 202"/>
              <a:gd name="T90" fmla="*/ 54 w 139"/>
              <a:gd name="T91" fmla="*/ 95 h 202"/>
              <a:gd name="T92" fmla="*/ 47 w 139"/>
              <a:gd name="T93" fmla="*/ 81 h 202"/>
              <a:gd name="T94" fmla="*/ 37 w 139"/>
              <a:gd name="T95" fmla="*/ 86 h 202"/>
              <a:gd name="T96" fmla="*/ 53 w 139"/>
              <a:gd name="T97" fmla="*/ 119 h 202"/>
              <a:gd name="T98" fmla="*/ 69 w 139"/>
              <a:gd name="T99" fmla="*/ 89 h 202"/>
              <a:gd name="T100" fmla="*/ 85 w 139"/>
              <a:gd name="T101" fmla="*/ 119 h 202"/>
              <a:gd name="T102" fmla="*/ 101 w 139"/>
              <a:gd name="T103" fmla="*/ 86 h 202"/>
              <a:gd name="T104" fmla="*/ 91 w 139"/>
              <a:gd name="T105" fmla="*/ 81 h 202"/>
              <a:gd name="T106" fmla="*/ 85 w 139"/>
              <a:gd name="T107" fmla="*/ 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9" h="202">
                <a:moveTo>
                  <a:pt x="69" y="28"/>
                </a:moveTo>
                <a:cubicBezTo>
                  <a:pt x="71" y="28"/>
                  <a:pt x="73" y="26"/>
                  <a:pt x="73" y="24"/>
                </a:cubicBezTo>
                <a:cubicBezTo>
                  <a:pt x="73" y="22"/>
                  <a:pt x="71" y="21"/>
                  <a:pt x="69" y="21"/>
                </a:cubicBezTo>
                <a:cubicBezTo>
                  <a:pt x="42" y="21"/>
                  <a:pt x="21" y="42"/>
                  <a:pt x="21" y="69"/>
                </a:cubicBezTo>
                <a:cubicBezTo>
                  <a:pt x="21" y="71"/>
                  <a:pt x="22" y="73"/>
                  <a:pt x="24" y="73"/>
                </a:cubicBezTo>
                <a:cubicBezTo>
                  <a:pt x="26" y="73"/>
                  <a:pt x="28" y="71"/>
                  <a:pt x="28" y="69"/>
                </a:cubicBezTo>
                <a:cubicBezTo>
                  <a:pt x="28" y="46"/>
                  <a:pt x="46" y="28"/>
                  <a:pt x="69" y="28"/>
                </a:cubicBezTo>
                <a:close/>
                <a:moveTo>
                  <a:pt x="40" y="175"/>
                </a:moveTo>
                <a:cubicBezTo>
                  <a:pt x="41" y="185"/>
                  <a:pt x="41" y="185"/>
                  <a:pt x="41" y="185"/>
                </a:cubicBezTo>
                <a:cubicBezTo>
                  <a:pt x="41" y="185"/>
                  <a:pt x="44" y="188"/>
                  <a:pt x="51" y="191"/>
                </a:cubicBezTo>
                <a:cubicBezTo>
                  <a:pt x="51" y="197"/>
                  <a:pt x="51" y="197"/>
                  <a:pt x="51" y="197"/>
                </a:cubicBezTo>
                <a:cubicBezTo>
                  <a:pt x="51" y="197"/>
                  <a:pt x="55" y="202"/>
                  <a:pt x="69" y="202"/>
                </a:cubicBezTo>
                <a:cubicBezTo>
                  <a:pt x="83" y="202"/>
                  <a:pt x="87" y="197"/>
                  <a:pt x="87" y="197"/>
                </a:cubicBezTo>
                <a:cubicBezTo>
                  <a:pt x="87" y="191"/>
                  <a:pt x="87" y="191"/>
                  <a:pt x="87" y="191"/>
                </a:cubicBezTo>
                <a:cubicBezTo>
                  <a:pt x="94" y="188"/>
                  <a:pt x="97" y="185"/>
                  <a:pt x="97" y="185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9" y="178"/>
                  <a:pt x="79" y="179"/>
                  <a:pt x="69" y="179"/>
                </a:cubicBezTo>
                <a:cubicBezTo>
                  <a:pt x="59" y="179"/>
                  <a:pt x="49" y="178"/>
                  <a:pt x="40" y="175"/>
                </a:cubicBezTo>
                <a:close/>
                <a:moveTo>
                  <a:pt x="37" y="155"/>
                </a:moveTo>
                <a:cubicBezTo>
                  <a:pt x="38" y="165"/>
                  <a:pt x="38" y="165"/>
                  <a:pt x="38" y="165"/>
                </a:cubicBezTo>
                <a:cubicBezTo>
                  <a:pt x="47" y="169"/>
                  <a:pt x="58" y="171"/>
                  <a:pt x="69" y="171"/>
                </a:cubicBezTo>
                <a:cubicBezTo>
                  <a:pt x="80" y="171"/>
                  <a:pt x="91" y="169"/>
                  <a:pt x="100" y="165"/>
                </a:cubicBezTo>
                <a:cubicBezTo>
                  <a:pt x="101" y="155"/>
                  <a:pt x="101" y="155"/>
                  <a:pt x="101" y="155"/>
                </a:cubicBezTo>
                <a:cubicBezTo>
                  <a:pt x="91" y="159"/>
                  <a:pt x="81" y="161"/>
                  <a:pt x="69" y="161"/>
                </a:cubicBezTo>
                <a:cubicBezTo>
                  <a:pt x="57" y="161"/>
                  <a:pt x="47" y="159"/>
                  <a:pt x="37" y="155"/>
                </a:cubicBezTo>
                <a:close/>
                <a:moveTo>
                  <a:pt x="69" y="0"/>
                </a:moveTo>
                <a:cubicBezTo>
                  <a:pt x="31" y="0"/>
                  <a:pt x="0" y="31"/>
                  <a:pt x="0" y="69"/>
                </a:cubicBezTo>
                <a:cubicBezTo>
                  <a:pt x="0" y="94"/>
                  <a:pt x="13" y="116"/>
                  <a:pt x="33" y="12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45" y="150"/>
                  <a:pt x="57" y="153"/>
                  <a:pt x="69" y="153"/>
                </a:cubicBezTo>
                <a:cubicBezTo>
                  <a:pt x="81" y="153"/>
                  <a:pt x="93" y="150"/>
                  <a:pt x="103" y="146"/>
                </a:cubicBezTo>
                <a:cubicBezTo>
                  <a:pt x="105" y="128"/>
                  <a:pt x="105" y="128"/>
                  <a:pt x="105" y="128"/>
                </a:cubicBezTo>
                <a:cubicBezTo>
                  <a:pt x="125" y="116"/>
                  <a:pt x="139" y="94"/>
                  <a:pt x="139" y="69"/>
                </a:cubicBezTo>
                <a:cubicBezTo>
                  <a:pt x="139" y="31"/>
                  <a:pt x="107" y="0"/>
                  <a:pt x="69" y="0"/>
                </a:cubicBezTo>
                <a:close/>
                <a:moveTo>
                  <a:pt x="95" y="120"/>
                </a:moveTo>
                <a:cubicBezTo>
                  <a:pt x="93" y="137"/>
                  <a:pt x="93" y="137"/>
                  <a:pt x="93" y="137"/>
                </a:cubicBezTo>
                <a:cubicBezTo>
                  <a:pt x="93" y="137"/>
                  <a:pt x="87" y="140"/>
                  <a:pt x="69" y="140"/>
                </a:cubicBezTo>
                <a:cubicBezTo>
                  <a:pt x="51" y="140"/>
                  <a:pt x="45" y="137"/>
                  <a:pt x="45" y="137"/>
                </a:cubicBezTo>
                <a:cubicBezTo>
                  <a:pt x="43" y="120"/>
                  <a:pt x="43" y="120"/>
                  <a:pt x="43" y="120"/>
                </a:cubicBezTo>
                <a:cubicBezTo>
                  <a:pt x="25" y="111"/>
                  <a:pt x="12" y="91"/>
                  <a:pt x="12" y="69"/>
                </a:cubicBezTo>
                <a:cubicBezTo>
                  <a:pt x="12" y="37"/>
                  <a:pt x="37" y="12"/>
                  <a:pt x="69" y="12"/>
                </a:cubicBezTo>
                <a:cubicBezTo>
                  <a:pt x="101" y="12"/>
                  <a:pt x="126" y="37"/>
                  <a:pt x="126" y="69"/>
                </a:cubicBezTo>
                <a:cubicBezTo>
                  <a:pt x="126" y="91"/>
                  <a:pt x="113" y="111"/>
                  <a:pt x="95" y="120"/>
                </a:cubicBezTo>
                <a:close/>
                <a:moveTo>
                  <a:pt x="85" y="95"/>
                </a:moveTo>
                <a:cubicBezTo>
                  <a:pt x="69" y="67"/>
                  <a:pt x="69" y="67"/>
                  <a:pt x="69" y="67"/>
                </a:cubicBezTo>
                <a:cubicBezTo>
                  <a:pt x="54" y="95"/>
                  <a:pt x="54" y="95"/>
                  <a:pt x="54" y="95"/>
                </a:cubicBezTo>
                <a:cubicBezTo>
                  <a:pt x="47" y="81"/>
                  <a:pt x="47" y="81"/>
                  <a:pt x="47" y="81"/>
                </a:cubicBezTo>
                <a:cubicBezTo>
                  <a:pt x="37" y="86"/>
                  <a:pt x="37" y="86"/>
                  <a:pt x="37" y="86"/>
                </a:cubicBezTo>
                <a:cubicBezTo>
                  <a:pt x="53" y="119"/>
                  <a:pt x="53" y="119"/>
                  <a:pt x="53" y="119"/>
                </a:cubicBezTo>
                <a:cubicBezTo>
                  <a:pt x="69" y="89"/>
                  <a:pt x="69" y="89"/>
                  <a:pt x="69" y="8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101" y="86"/>
                  <a:pt x="101" y="86"/>
                  <a:pt x="101" y="86"/>
                </a:cubicBezTo>
                <a:cubicBezTo>
                  <a:pt x="91" y="81"/>
                  <a:pt x="91" y="81"/>
                  <a:pt x="91" y="81"/>
                </a:cubicBezTo>
                <a:lnTo>
                  <a:pt x="85" y="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" name="Freeform 188"/>
          <p:cNvSpPr>
            <a:spLocks noEditPoints="1"/>
          </p:cNvSpPr>
          <p:nvPr/>
        </p:nvSpPr>
        <p:spPr bwMode="auto">
          <a:xfrm>
            <a:off x="7310438" y="3101975"/>
            <a:ext cx="587375" cy="498475"/>
          </a:xfrm>
          <a:custGeom>
            <a:avLst/>
            <a:gdLst>
              <a:gd name="T0" fmla="*/ 66 w 185"/>
              <a:gd name="T1" fmla="*/ 102 h 157"/>
              <a:gd name="T2" fmla="*/ 66 w 185"/>
              <a:gd name="T3" fmla="*/ 157 h 157"/>
              <a:gd name="T4" fmla="*/ 107 w 185"/>
              <a:gd name="T5" fmla="*/ 157 h 157"/>
              <a:gd name="T6" fmla="*/ 107 w 185"/>
              <a:gd name="T7" fmla="*/ 108 h 157"/>
              <a:gd name="T8" fmla="*/ 89 w 185"/>
              <a:gd name="T9" fmla="*/ 125 h 157"/>
              <a:gd name="T10" fmla="*/ 66 w 185"/>
              <a:gd name="T11" fmla="*/ 102 h 157"/>
              <a:gd name="T12" fmla="*/ 8 w 185"/>
              <a:gd name="T13" fmla="*/ 150 h 157"/>
              <a:gd name="T14" fmla="*/ 15 w 185"/>
              <a:gd name="T15" fmla="*/ 157 h 157"/>
              <a:gd name="T16" fmla="*/ 49 w 185"/>
              <a:gd name="T17" fmla="*/ 157 h 157"/>
              <a:gd name="T18" fmla="*/ 49 w 185"/>
              <a:gd name="T19" fmla="*/ 86 h 157"/>
              <a:gd name="T20" fmla="*/ 8 w 185"/>
              <a:gd name="T21" fmla="*/ 127 h 157"/>
              <a:gd name="T22" fmla="*/ 8 w 185"/>
              <a:gd name="T23" fmla="*/ 150 h 157"/>
              <a:gd name="T24" fmla="*/ 123 w 185"/>
              <a:gd name="T25" fmla="*/ 91 h 157"/>
              <a:gd name="T26" fmla="*/ 123 w 185"/>
              <a:gd name="T27" fmla="*/ 157 h 157"/>
              <a:gd name="T28" fmla="*/ 157 w 185"/>
              <a:gd name="T29" fmla="*/ 157 h 157"/>
              <a:gd name="T30" fmla="*/ 164 w 185"/>
              <a:gd name="T31" fmla="*/ 150 h 157"/>
              <a:gd name="T32" fmla="*/ 164 w 185"/>
              <a:gd name="T33" fmla="*/ 50 h 157"/>
              <a:gd name="T34" fmla="*/ 129 w 185"/>
              <a:gd name="T35" fmla="*/ 86 h 157"/>
              <a:gd name="T36" fmla="*/ 123 w 185"/>
              <a:gd name="T37" fmla="*/ 91 h 157"/>
              <a:gd name="T38" fmla="*/ 148 w 185"/>
              <a:gd name="T39" fmla="*/ 4 h 157"/>
              <a:gd name="T40" fmla="*/ 141 w 185"/>
              <a:gd name="T41" fmla="*/ 12 h 157"/>
              <a:gd name="T42" fmla="*/ 149 w 185"/>
              <a:gd name="T43" fmla="*/ 18 h 157"/>
              <a:gd name="T44" fmla="*/ 157 w 185"/>
              <a:gd name="T45" fmla="*/ 18 h 157"/>
              <a:gd name="T46" fmla="*/ 89 w 185"/>
              <a:gd name="T47" fmla="*/ 86 h 157"/>
              <a:gd name="T48" fmla="*/ 49 w 185"/>
              <a:gd name="T49" fmla="*/ 46 h 157"/>
              <a:gd name="T50" fmla="*/ 3 w 185"/>
              <a:gd name="T51" fmla="*/ 92 h 157"/>
              <a:gd name="T52" fmla="*/ 3 w 185"/>
              <a:gd name="T53" fmla="*/ 102 h 157"/>
              <a:gd name="T54" fmla="*/ 14 w 185"/>
              <a:gd name="T55" fmla="*/ 102 h 157"/>
              <a:gd name="T56" fmla="*/ 49 w 185"/>
              <a:gd name="T57" fmla="*/ 67 h 157"/>
              <a:gd name="T58" fmla="*/ 89 w 185"/>
              <a:gd name="T59" fmla="*/ 106 h 157"/>
              <a:gd name="T60" fmla="*/ 168 w 185"/>
              <a:gd name="T61" fmla="*/ 28 h 157"/>
              <a:gd name="T62" fmla="*/ 167 w 185"/>
              <a:gd name="T63" fmla="*/ 36 h 157"/>
              <a:gd name="T64" fmla="*/ 174 w 185"/>
              <a:gd name="T65" fmla="*/ 44 h 157"/>
              <a:gd name="T66" fmla="*/ 174 w 185"/>
              <a:gd name="T67" fmla="*/ 44 h 157"/>
              <a:gd name="T68" fmla="*/ 182 w 185"/>
              <a:gd name="T69" fmla="*/ 37 h 157"/>
              <a:gd name="T70" fmla="*/ 185 w 185"/>
              <a:gd name="T71" fmla="*/ 0 h 157"/>
              <a:gd name="T72" fmla="*/ 148 w 185"/>
              <a:gd name="T73" fmla="*/ 4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5" h="157">
                <a:moveTo>
                  <a:pt x="66" y="102"/>
                </a:moveTo>
                <a:cubicBezTo>
                  <a:pt x="66" y="157"/>
                  <a:pt x="66" y="157"/>
                  <a:pt x="66" y="157"/>
                </a:cubicBezTo>
                <a:cubicBezTo>
                  <a:pt x="107" y="157"/>
                  <a:pt x="107" y="157"/>
                  <a:pt x="107" y="157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89" y="125"/>
                  <a:pt x="89" y="125"/>
                  <a:pt x="89" y="125"/>
                </a:cubicBezTo>
                <a:lnTo>
                  <a:pt x="66" y="102"/>
                </a:lnTo>
                <a:close/>
                <a:moveTo>
                  <a:pt x="8" y="150"/>
                </a:moveTo>
                <a:cubicBezTo>
                  <a:pt x="8" y="154"/>
                  <a:pt x="12" y="157"/>
                  <a:pt x="15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86"/>
                  <a:pt x="49" y="86"/>
                  <a:pt x="49" y="86"/>
                </a:cubicBezTo>
                <a:cubicBezTo>
                  <a:pt x="8" y="127"/>
                  <a:pt x="8" y="127"/>
                  <a:pt x="8" y="127"/>
                </a:cubicBezTo>
                <a:lnTo>
                  <a:pt x="8" y="150"/>
                </a:lnTo>
                <a:close/>
                <a:moveTo>
                  <a:pt x="123" y="91"/>
                </a:moveTo>
                <a:cubicBezTo>
                  <a:pt x="123" y="157"/>
                  <a:pt x="123" y="157"/>
                  <a:pt x="123" y="157"/>
                </a:cubicBezTo>
                <a:cubicBezTo>
                  <a:pt x="157" y="157"/>
                  <a:pt x="157" y="157"/>
                  <a:pt x="157" y="157"/>
                </a:cubicBezTo>
                <a:cubicBezTo>
                  <a:pt x="161" y="157"/>
                  <a:pt x="164" y="154"/>
                  <a:pt x="164" y="150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29" y="86"/>
                  <a:pt x="129" y="86"/>
                  <a:pt x="129" y="86"/>
                </a:cubicBezTo>
                <a:lnTo>
                  <a:pt x="123" y="91"/>
                </a:lnTo>
                <a:close/>
                <a:moveTo>
                  <a:pt x="148" y="4"/>
                </a:moveTo>
                <a:cubicBezTo>
                  <a:pt x="144" y="4"/>
                  <a:pt x="141" y="8"/>
                  <a:pt x="141" y="12"/>
                </a:cubicBezTo>
                <a:cubicBezTo>
                  <a:pt x="142" y="16"/>
                  <a:pt x="145" y="19"/>
                  <a:pt x="149" y="18"/>
                </a:cubicBezTo>
                <a:cubicBezTo>
                  <a:pt x="157" y="18"/>
                  <a:pt x="157" y="18"/>
                  <a:pt x="157" y="18"/>
                </a:cubicBezTo>
                <a:cubicBezTo>
                  <a:pt x="89" y="86"/>
                  <a:pt x="89" y="86"/>
                  <a:pt x="89" y="86"/>
                </a:cubicBezTo>
                <a:cubicBezTo>
                  <a:pt x="49" y="46"/>
                  <a:pt x="49" y="46"/>
                  <a:pt x="49" y="46"/>
                </a:cubicBezTo>
                <a:cubicBezTo>
                  <a:pt x="3" y="92"/>
                  <a:pt x="3" y="92"/>
                  <a:pt x="3" y="92"/>
                </a:cubicBezTo>
                <a:cubicBezTo>
                  <a:pt x="0" y="95"/>
                  <a:pt x="0" y="100"/>
                  <a:pt x="3" y="102"/>
                </a:cubicBezTo>
                <a:cubicBezTo>
                  <a:pt x="6" y="105"/>
                  <a:pt x="11" y="105"/>
                  <a:pt x="14" y="102"/>
                </a:cubicBezTo>
                <a:cubicBezTo>
                  <a:pt x="49" y="67"/>
                  <a:pt x="49" y="67"/>
                  <a:pt x="49" y="67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7" y="36"/>
                  <a:pt x="167" y="36"/>
                  <a:pt x="167" y="36"/>
                </a:cubicBezTo>
                <a:cubicBezTo>
                  <a:pt x="167" y="40"/>
                  <a:pt x="170" y="44"/>
                  <a:pt x="174" y="44"/>
                </a:cubicBezTo>
                <a:cubicBezTo>
                  <a:pt x="174" y="44"/>
                  <a:pt x="174" y="44"/>
                  <a:pt x="174" y="44"/>
                </a:cubicBezTo>
                <a:cubicBezTo>
                  <a:pt x="178" y="44"/>
                  <a:pt x="181" y="41"/>
                  <a:pt x="182" y="37"/>
                </a:cubicBezTo>
                <a:cubicBezTo>
                  <a:pt x="185" y="0"/>
                  <a:pt x="185" y="0"/>
                  <a:pt x="185" y="0"/>
                </a:cubicBezTo>
                <a:lnTo>
                  <a:pt x="148" y="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1" name="Freeform 90"/>
          <p:cNvSpPr>
            <a:spLocks noChangeArrowheads="1"/>
          </p:cNvSpPr>
          <p:nvPr/>
        </p:nvSpPr>
        <p:spPr bwMode="auto">
          <a:xfrm>
            <a:off x="2395538" y="3889375"/>
            <a:ext cx="287338" cy="285750"/>
          </a:xfrm>
          <a:custGeom>
            <a:avLst/>
            <a:gdLst>
              <a:gd name="connsiteX0" fmla="*/ 112713 w 287338"/>
              <a:gd name="connsiteY0" fmla="*/ 0 h 285750"/>
              <a:gd name="connsiteX1" fmla="*/ 169863 w 287338"/>
              <a:gd name="connsiteY1" fmla="*/ 0 h 285750"/>
              <a:gd name="connsiteX2" fmla="*/ 169863 w 287338"/>
              <a:gd name="connsiteY2" fmla="*/ 114300 h 285750"/>
              <a:gd name="connsiteX3" fmla="*/ 287338 w 287338"/>
              <a:gd name="connsiteY3" fmla="*/ 114300 h 285750"/>
              <a:gd name="connsiteX4" fmla="*/ 287338 w 287338"/>
              <a:gd name="connsiteY4" fmla="*/ 171450 h 285750"/>
              <a:gd name="connsiteX5" fmla="*/ 169863 w 287338"/>
              <a:gd name="connsiteY5" fmla="*/ 171450 h 285750"/>
              <a:gd name="connsiteX6" fmla="*/ 169863 w 287338"/>
              <a:gd name="connsiteY6" fmla="*/ 285750 h 285750"/>
              <a:gd name="connsiteX7" fmla="*/ 112713 w 287338"/>
              <a:gd name="connsiteY7" fmla="*/ 285750 h 285750"/>
              <a:gd name="connsiteX8" fmla="*/ 112713 w 287338"/>
              <a:gd name="connsiteY8" fmla="*/ 171450 h 285750"/>
              <a:gd name="connsiteX9" fmla="*/ 0 w 287338"/>
              <a:gd name="connsiteY9" fmla="*/ 171450 h 285750"/>
              <a:gd name="connsiteX10" fmla="*/ 0 w 287338"/>
              <a:gd name="connsiteY10" fmla="*/ 114300 h 285750"/>
              <a:gd name="connsiteX11" fmla="*/ 112713 w 287338"/>
              <a:gd name="connsiteY11" fmla="*/ 1143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338" h="285750">
                <a:moveTo>
                  <a:pt x="112713" y="0"/>
                </a:moveTo>
                <a:lnTo>
                  <a:pt x="169863" y="0"/>
                </a:lnTo>
                <a:lnTo>
                  <a:pt x="169863" y="114300"/>
                </a:lnTo>
                <a:lnTo>
                  <a:pt x="287338" y="114300"/>
                </a:lnTo>
                <a:lnTo>
                  <a:pt x="287338" y="171450"/>
                </a:lnTo>
                <a:lnTo>
                  <a:pt x="169863" y="171450"/>
                </a:lnTo>
                <a:lnTo>
                  <a:pt x="169863" y="285750"/>
                </a:lnTo>
                <a:lnTo>
                  <a:pt x="112713" y="285750"/>
                </a:lnTo>
                <a:lnTo>
                  <a:pt x="112713" y="171450"/>
                </a:lnTo>
                <a:lnTo>
                  <a:pt x="0" y="171450"/>
                </a:lnTo>
                <a:lnTo>
                  <a:pt x="0" y="114300"/>
                </a:lnTo>
                <a:lnTo>
                  <a:pt x="112713" y="114300"/>
                </a:lnTo>
                <a:close/>
              </a:path>
            </a:pathLst>
          </a:custGeom>
          <a:solidFill>
            <a:srgbClr val="828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92" name="Freeform 91"/>
          <p:cNvSpPr>
            <a:spLocks noChangeArrowheads="1"/>
          </p:cNvSpPr>
          <p:nvPr/>
        </p:nvSpPr>
        <p:spPr bwMode="auto">
          <a:xfrm>
            <a:off x="4429126" y="3889375"/>
            <a:ext cx="285750" cy="285750"/>
          </a:xfrm>
          <a:custGeom>
            <a:avLst/>
            <a:gdLst>
              <a:gd name="connsiteX0" fmla="*/ 114300 w 285750"/>
              <a:gd name="connsiteY0" fmla="*/ 0 h 285750"/>
              <a:gd name="connsiteX1" fmla="*/ 171450 w 285750"/>
              <a:gd name="connsiteY1" fmla="*/ 0 h 285750"/>
              <a:gd name="connsiteX2" fmla="*/ 171450 w 285750"/>
              <a:gd name="connsiteY2" fmla="*/ 114300 h 285750"/>
              <a:gd name="connsiteX3" fmla="*/ 285750 w 285750"/>
              <a:gd name="connsiteY3" fmla="*/ 114300 h 285750"/>
              <a:gd name="connsiteX4" fmla="*/ 285750 w 285750"/>
              <a:gd name="connsiteY4" fmla="*/ 171450 h 285750"/>
              <a:gd name="connsiteX5" fmla="*/ 171450 w 285750"/>
              <a:gd name="connsiteY5" fmla="*/ 171450 h 285750"/>
              <a:gd name="connsiteX6" fmla="*/ 171450 w 285750"/>
              <a:gd name="connsiteY6" fmla="*/ 285750 h 285750"/>
              <a:gd name="connsiteX7" fmla="*/ 114300 w 285750"/>
              <a:gd name="connsiteY7" fmla="*/ 285750 h 285750"/>
              <a:gd name="connsiteX8" fmla="*/ 114300 w 285750"/>
              <a:gd name="connsiteY8" fmla="*/ 171450 h 285750"/>
              <a:gd name="connsiteX9" fmla="*/ 0 w 285750"/>
              <a:gd name="connsiteY9" fmla="*/ 171450 h 285750"/>
              <a:gd name="connsiteX10" fmla="*/ 0 w 285750"/>
              <a:gd name="connsiteY10" fmla="*/ 114300 h 285750"/>
              <a:gd name="connsiteX11" fmla="*/ 114300 w 285750"/>
              <a:gd name="connsiteY11" fmla="*/ 1143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750" h="285750">
                <a:moveTo>
                  <a:pt x="114300" y="0"/>
                </a:moveTo>
                <a:lnTo>
                  <a:pt x="171450" y="0"/>
                </a:lnTo>
                <a:lnTo>
                  <a:pt x="171450" y="114300"/>
                </a:lnTo>
                <a:lnTo>
                  <a:pt x="285750" y="114300"/>
                </a:lnTo>
                <a:lnTo>
                  <a:pt x="285750" y="171450"/>
                </a:lnTo>
                <a:lnTo>
                  <a:pt x="171450" y="171450"/>
                </a:lnTo>
                <a:lnTo>
                  <a:pt x="171450" y="285750"/>
                </a:lnTo>
                <a:lnTo>
                  <a:pt x="114300" y="285750"/>
                </a:lnTo>
                <a:lnTo>
                  <a:pt x="114300" y="171450"/>
                </a:lnTo>
                <a:lnTo>
                  <a:pt x="0" y="171450"/>
                </a:lnTo>
                <a:lnTo>
                  <a:pt x="0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828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93" name="Freeform 92"/>
          <p:cNvSpPr>
            <a:spLocks noChangeArrowheads="1"/>
          </p:cNvSpPr>
          <p:nvPr/>
        </p:nvSpPr>
        <p:spPr bwMode="auto">
          <a:xfrm>
            <a:off x="6461126" y="3946525"/>
            <a:ext cx="288925" cy="171450"/>
          </a:xfrm>
          <a:custGeom>
            <a:avLst/>
            <a:gdLst>
              <a:gd name="connsiteX0" fmla="*/ 0 w 288925"/>
              <a:gd name="connsiteY0" fmla="*/ 114300 h 171450"/>
              <a:gd name="connsiteX1" fmla="*/ 288925 w 288925"/>
              <a:gd name="connsiteY1" fmla="*/ 114300 h 171450"/>
              <a:gd name="connsiteX2" fmla="*/ 288925 w 288925"/>
              <a:gd name="connsiteY2" fmla="*/ 171450 h 171450"/>
              <a:gd name="connsiteX3" fmla="*/ 0 w 288925"/>
              <a:gd name="connsiteY3" fmla="*/ 171450 h 171450"/>
              <a:gd name="connsiteX4" fmla="*/ 0 w 288925"/>
              <a:gd name="connsiteY4" fmla="*/ 0 h 171450"/>
              <a:gd name="connsiteX5" fmla="*/ 288925 w 288925"/>
              <a:gd name="connsiteY5" fmla="*/ 0 h 171450"/>
              <a:gd name="connsiteX6" fmla="*/ 288925 w 288925"/>
              <a:gd name="connsiteY6" fmla="*/ 57150 h 171450"/>
              <a:gd name="connsiteX7" fmla="*/ 0 w 288925"/>
              <a:gd name="connsiteY7" fmla="*/ 571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925" h="171450">
                <a:moveTo>
                  <a:pt x="0" y="114300"/>
                </a:moveTo>
                <a:lnTo>
                  <a:pt x="288925" y="114300"/>
                </a:lnTo>
                <a:lnTo>
                  <a:pt x="288925" y="171450"/>
                </a:lnTo>
                <a:lnTo>
                  <a:pt x="0" y="171450"/>
                </a:lnTo>
                <a:close/>
                <a:moveTo>
                  <a:pt x="0" y="0"/>
                </a:moveTo>
                <a:lnTo>
                  <a:pt x="288925" y="0"/>
                </a:lnTo>
                <a:lnTo>
                  <a:pt x="2889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828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7189788" y="3870325"/>
            <a:ext cx="83185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525408"/>
            <a:ext cx="7921625" cy="593682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功能实现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58762" y="4502173"/>
            <a:ext cx="2630425" cy="1573725"/>
            <a:chOff x="-258762" y="4502173"/>
            <a:chExt cx="2630425" cy="1573725"/>
          </a:xfrm>
        </p:grpSpPr>
        <p:sp>
          <p:nvSpPr>
            <p:cNvPr id="8" name="TextBox 7"/>
            <p:cNvSpPr txBox="1"/>
            <p:nvPr/>
          </p:nvSpPr>
          <p:spPr>
            <a:xfrm>
              <a:off x="606363" y="5442623"/>
              <a:ext cx="1765300" cy="63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创意标签化分类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29032" y="5166791"/>
              <a:ext cx="179715" cy="0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58762" y="4502173"/>
              <a:ext cx="1765300" cy="577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82980" y="1993900"/>
            <a:ext cx="1047750" cy="3384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2"/>
                </a:solidFill>
                <a:ea typeface="宋体" panose="02010600030101010101" pitchFamily="2" charset="-122"/>
              </a:rPr>
              <a:t>爱好者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76414" y="4806483"/>
            <a:ext cx="1788380" cy="1354285"/>
            <a:chOff x="611188" y="4806483"/>
            <a:chExt cx="1788380" cy="1354285"/>
          </a:xfrm>
        </p:grpSpPr>
        <p:sp>
          <p:nvSpPr>
            <p:cNvPr id="28" name="TextBox 27"/>
            <p:cNvSpPr txBox="1"/>
            <p:nvPr/>
          </p:nvSpPr>
          <p:spPr>
            <a:xfrm>
              <a:off x="634268" y="5442623"/>
              <a:ext cx="1765300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个性化匹配导师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403980" y="5129213"/>
              <a:ext cx="179715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1188" y="4806483"/>
              <a:ext cx="17653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学生界面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16250" y="1993900"/>
            <a:ext cx="1047750" cy="3384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2"/>
                </a:solidFill>
                <a:ea typeface="宋体" panose="02010600030101010101" pitchFamily="2" charset="-122"/>
              </a:rPr>
              <a:t>学生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762503" y="5116687"/>
            <a:ext cx="1765300" cy="1008064"/>
            <a:chOff x="658287" y="5116687"/>
            <a:chExt cx="1765300" cy="1008064"/>
          </a:xfrm>
        </p:grpSpPr>
        <p:sp>
          <p:nvSpPr>
            <p:cNvPr id="37" name="TextBox 36"/>
            <p:cNvSpPr txBox="1"/>
            <p:nvPr/>
          </p:nvSpPr>
          <p:spPr>
            <a:xfrm>
              <a:off x="658287" y="5406606"/>
              <a:ext cx="1765300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zh-CN" altLang="en-US" sz="160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条件化筛选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403980" y="5116687"/>
              <a:ext cx="179715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48250" y="1993900"/>
            <a:ext cx="1047750" cy="3384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2"/>
                </a:solidFill>
                <a:ea typeface="宋体" panose="02010600030101010101" pitchFamily="2" charset="-122"/>
              </a:rPr>
              <a:t>导师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15913" y="4219288"/>
            <a:ext cx="989330" cy="753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200">
                <a:solidFill>
                  <a:schemeClr val="bg2"/>
                </a:solidFill>
              </a:rPr>
              <a:t>爱好者，学生，导师的功能依次递增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2630" y="1920875"/>
            <a:ext cx="104775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ea typeface="宋体" panose="02010600030101010101" pitchFamily="2" charset="-122"/>
              </a:rPr>
              <a:t>功能模块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199DEA2-10F5-45FB-A33F-C3411AC69ED7}"/>
              </a:ext>
            </a:extLst>
          </p:cNvPr>
          <p:cNvSpPr/>
          <p:nvPr/>
        </p:nvSpPr>
        <p:spPr>
          <a:xfrm>
            <a:off x="1088048" y="47877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创意池</a:t>
            </a:r>
          </a:p>
        </p:txBody>
      </p:sp>
      <p:sp>
        <p:nvSpPr>
          <p:cNvPr id="65" name="TextBox 29">
            <a:extLst>
              <a:ext uri="{FF2B5EF4-FFF2-40B4-BE49-F238E27FC236}">
                <a16:creationId xmlns:a16="http://schemas.microsoft.com/office/drawing/2014/main" xmlns="" id="{C4A2DE07-3CD4-4FD3-BF7E-C91C94653A41}"/>
              </a:ext>
            </a:extLst>
          </p:cNvPr>
          <p:cNvSpPr txBox="1"/>
          <p:nvPr/>
        </p:nvSpPr>
        <p:spPr>
          <a:xfrm>
            <a:off x="4736989" y="4808422"/>
            <a:ext cx="17653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212"/>
          <p:cNvSpPr/>
          <p:nvPr/>
        </p:nvSpPr>
        <p:spPr bwMode="auto">
          <a:xfrm>
            <a:off x="1588" y="3708400"/>
            <a:ext cx="1812925" cy="2257425"/>
          </a:xfrm>
          <a:custGeom>
            <a:avLst/>
            <a:gdLst>
              <a:gd name="T0" fmla="*/ 556 w 571"/>
              <a:gd name="T1" fmla="*/ 490 h 711"/>
              <a:gd name="T2" fmla="*/ 350 w 571"/>
              <a:gd name="T3" fmla="*/ 697 h 711"/>
              <a:gd name="T4" fmla="*/ 298 w 571"/>
              <a:gd name="T5" fmla="*/ 697 h 711"/>
              <a:gd name="T6" fmla="*/ 0 w 571"/>
              <a:gd name="T7" fmla="*/ 399 h 711"/>
              <a:gd name="T8" fmla="*/ 0 w 571"/>
              <a:gd name="T9" fmla="*/ 27 h 711"/>
              <a:gd name="T10" fmla="*/ 72 w 571"/>
              <a:gd name="T11" fmla="*/ 0 h 711"/>
              <a:gd name="T12" fmla="*/ 150 w 571"/>
              <a:gd name="T13" fmla="*/ 32 h 711"/>
              <a:gd name="T14" fmla="*/ 422 w 571"/>
              <a:gd name="T15" fmla="*/ 304 h 711"/>
              <a:gd name="T16" fmla="*/ 425 w 571"/>
              <a:gd name="T17" fmla="*/ 311 h 711"/>
              <a:gd name="T18" fmla="*/ 422 w 571"/>
              <a:gd name="T19" fmla="*/ 319 h 711"/>
              <a:gd name="T20" fmla="*/ 391 w 571"/>
              <a:gd name="T21" fmla="*/ 330 h 711"/>
              <a:gd name="T22" fmla="*/ 299 w 571"/>
              <a:gd name="T23" fmla="*/ 365 h 711"/>
              <a:gd name="T24" fmla="*/ 299 w 571"/>
              <a:gd name="T25" fmla="*/ 533 h 711"/>
              <a:gd name="T26" fmla="*/ 467 w 571"/>
              <a:gd name="T27" fmla="*/ 533 h 711"/>
              <a:gd name="T28" fmla="*/ 502 w 571"/>
              <a:gd name="T29" fmla="*/ 441 h 711"/>
              <a:gd name="T30" fmla="*/ 514 w 571"/>
              <a:gd name="T31" fmla="*/ 411 h 711"/>
              <a:gd name="T32" fmla="*/ 529 w 571"/>
              <a:gd name="T33" fmla="*/ 411 h 711"/>
              <a:gd name="T34" fmla="*/ 556 w 571"/>
              <a:gd name="T35" fmla="*/ 438 h 711"/>
              <a:gd name="T36" fmla="*/ 556 w 571"/>
              <a:gd name="T37" fmla="*/ 49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1" h="711">
                <a:moveTo>
                  <a:pt x="556" y="490"/>
                </a:moveTo>
                <a:cubicBezTo>
                  <a:pt x="350" y="697"/>
                  <a:pt x="350" y="697"/>
                  <a:pt x="350" y="697"/>
                </a:cubicBezTo>
                <a:cubicBezTo>
                  <a:pt x="335" y="711"/>
                  <a:pt x="312" y="711"/>
                  <a:pt x="298" y="69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27"/>
                  <a:pt x="0" y="27"/>
                  <a:pt x="0" y="27"/>
                </a:cubicBezTo>
                <a:cubicBezTo>
                  <a:pt x="20" y="9"/>
                  <a:pt x="46" y="0"/>
                  <a:pt x="72" y="0"/>
                </a:cubicBezTo>
                <a:cubicBezTo>
                  <a:pt x="101" y="0"/>
                  <a:pt x="129" y="11"/>
                  <a:pt x="150" y="32"/>
                </a:cubicBezTo>
                <a:cubicBezTo>
                  <a:pt x="422" y="304"/>
                  <a:pt x="422" y="304"/>
                  <a:pt x="422" y="304"/>
                </a:cubicBezTo>
                <a:cubicBezTo>
                  <a:pt x="424" y="306"/>
                  <a:pt x="425" y="309"/>
                  <a:pt x="425" y="311"/>
                </a:cubicBezTo>
                <a:cubicBezTo>
                  <a:pt x="425" y="314"/>
                  <a:pt x="424" y="317"/>
                  <a:pt x="422" y="319"/>
                </a:cubicBezTo>
                <a:cubicBezTo>
                  <a:pt x="414" y="327"/>
                  <a:pt x="403" y="331"/>
                  <a:pt x="391" y="330"/>
                </a:cubicBezTo>
                <a:cubicBezTo>
                  <a:pt x="357" y="328"/>
                  <a:pt x="323" y="341"/>
                  <a:pt x="299" y="365"/>
                </a:cubicBezTo>
                <a:cubicBezTo>
                  <a:pt x="253" y="411"/>
                  <a:pt x="253" y="487"/>
                  <a:pt x="299" y="533"/>
                </a:cubicBezTo>
                <a:cubicBezTo>
                  <a:pt x="346" y="580"/>
                  <a:pt x="421" y="580"/>
                  <a:pt x="467" y="533"/>
                </a:cubicBezTo>
                <a:cubicBezTo>
                  <a:pt x="492" y="509"/>
                  <a:pt x="504" y="476"/>
                  <a:pt x="502" y="441"/>
                </a:cubicBezTo>
                <a:cubicBezTo>
                  <a:pt x="501" y="430"/>
                  <a:pt x="506" y="419"/>
                  <a:pt x="514" y="411"/>
                </a:cubicBezTo>
                <a:cubicBezTo>
                  <a:pt x="518" y="406"/>
                  <a:pt x="525" y="406"/>
                  <a:pt x="529" y="411"/>
                </a:cubicBezTo>
                <a:cubicBezTo>
                  <a:pt x="556" y="438"/>
                  <a:pt x="556" y="438"/>
                  <a:pt x="556" y="438"/>
                </a:cubicBezTo>
                <a:cubicBezTo>
                  <a:pt x="571" y="453"/>
                  <a:pt x="571" y="476"/>
                  <a:pt x="556" y="49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7888" y="3092450"/>
            <a:ext cx="2671763" cy="2873375"/>
            <a:chOff x="877888" y="3092450"/>
            <a:chExt cx="2671763" cy="2873375"/>
          </a:xfrm>
        </p:grpSpPr>
        <p:sp>
          <p:nvSpPr>
            <p:cNvPr id="38" name="Freeform 1213"/>
            <p:cNvSpPr/>
            <p:nvPr/>
          </p:nvSpPr>
          <p:spPr bwMode="auto">
            <a:xfrm>
              <a:off x="877888" y="3711575"/>
              <a:ext cx="2671763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8 w 842"/>
                <a:gd name="T7" fmla="*/ 394 h 710"/>
                <a:gd name="T8" fmla="*/ 222 w 842"/>
                <a:gd name="T9" fmla="*/ 394 h 710"/>
                <a:gd name="T10" fmla="*/ 205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4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9 w 842"/>
                <a:gd name="T31" fmla="*/ 0 h 710"/>
                <a:gd name="T32" fmla="*/ 329 w 842"/>
                <a:gd name="T33" fmla="*/ 116 h 710"/>
                <a:gd name="T34" fmla="*/ 249 w 842"/>
                <a:gd name="T35" fmla="*/ 212 h 710"/>
                <a:gd name="T36" fmla="*/ 346 w 842"/>
                <a:gd name="T37" fmla="*/ 309 h 710"/>
                <a:gd name="T38" fmla="*/ 444 w 842"/>
                <a:gd name="T39" fmla="*/ 212 h 710"/>
                <a:gd name="T40" fmla="*/ 363 w 842"/>
                <a:gd name="T41" fmla="*/ 116 h 710"/>
                <a:gd name="T42" fmla="*/ 363 w 842"/>
                <a:gd name="T43" fmla="*/ 0 h 710"/>
                <a:gd name="T44" fmla="*/ 422 w 842"/>
                <a:gd name="T45" fmla="*/ 31 h 710"/>
                <a:gd name="T46" fmla="*/ 694 w 842"/>
                <a:gd name="T47" fmla="*/ 303 h 710"/>
                <a:gd name="T48" fmla="*/ 697 w 842"/>
                <a:gd name="T49" fmla="*/ 310 h 710"/>
                <a:gd name="T50" fmla="*/ 694 w 842"/>
                <a:gd name="T51" fmla="*/ 318 h 710"/>
                <a:gd name="T52" fmla="*/ 663 w 842"/>
                <a:gd name="T53" fmla="*/ 329 h 710"/>
                <a:gd name="T54" fmla="*/ 571 w 842"/>
                <a:gd name="T55" fmla="*/ 364 h 710"/>
                <a:gd name="T56" fmla="*/ 571 w 842"/>
                <a:gd name="T57" fmla="*/ 532 h 710"/>
                <a:gd name="T58" fmla="*/ 739 w 842"/>
                <a:gd name="T59" fmla="*/ 532 h 710"/>
                <a:gd name="T60" fmla="*/ 774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69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5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1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3" y="14"/>
                    <a:pt x="306" y="3"/>
                    <a:pt x="329" y="0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284" y="124"/>
                    <a:pt x="249" y="164"/>
                    <a:pt x="249" y="212"/>
                  </a:cubicBezTo>
                  <a:cubicBezTo>
                    <a:pt x="249" y="266"/>
                    <a:pt x="292" y="309"/>
                    <a:pt x="346" y="309"/>
                  </a:cubicBezTo>
                  <a:cubicBezTo>
                    <a:pt x="400" y="309"/>
                    <a:pt x="444" y="266"/>
                    <a:pt x="444" y="212"/>
                  </a:cubicBezTo>
                  <a:cubicBezTo>
                    <a:pt x="444" y="164"/>
                    <a:pt x="409" y="124"/>
                    <a:pt x="363" y="1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85" y="4"/>
                    <a:pt x="406" y="15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5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4" y="410"/>
                    <a:pt x="524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3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214"/>
            <p:cNvSpPr>
              <a:spLocks noEditPoints="1"/>
            </p:cNvSpPr>
            <p:nvPr/>
          </p:nvSpPr>
          <p:spPr bwMode="auto">
            <a:xfrm>
              <a:off x="1824038" y="4175125"/>
              <a:ext cx="304800" cy="441325"/>
            </a:xfrm>
            <a:custGeom>
              <a:avLst/>
              <a:gdLst>
                <a:gd name="T0" fmla="*/ 26 w 96"/>
                <a:gd name="T1" fmla="*/ 107 h 139"/>
                <a:gd name="T2" fmla="*/ 27 w 96"/>
                <a:gd name="T3" fmla="*/ 114 h 139"/>
                <a:gd name="T4" fmla="*/ 48 w 96"/>
                <a:gd name="T5" fmla="*/ 118 h 139"/>
                <a:gd name="T6" fmla="*/ 70 w 96"/>
                <a:gd name="T7" fmla="*/ 114 h 139"/>
                <a:gd name="T8" fmla="*/ 71 w 96"/>
                <a:gd name="T9" fmla="*/ 107 h 139"/>
                <a:gd name="T10" fmla="*/ 48 w 96"/>
                <a:gd name="T11" fmla="*/ 111 h 139"/>
                <a:gd name="T12" fmla="*/ 26 w 96"/>
                <a:gd name="T13" fmla="*/ 107 h 139"/>
                <a:gd name="T14" fmla="*/ 28 w 96"/>
                <a:gd name="T15" fmla="*/ 120 h 139"/>
                <a:gd name="T16" fmla="*/ 29 w 96"/>
                <a:gd name="T17" fmla="*/ 128 h 139"/>
                <a:gd name="T18" fmla="*/ 36 w 96"/>
                <a:gd name="T19" fmla="*/ 131 h 139"/>
                <a:gd name="T20" fmla="*/ 36 w 96"/>
                <a:gd name="T21" fmla="*/ 136 h 139"/>
                <a:gd name="T22" fmla="*/ 48 w 96"/>
                <a:gd name="T23" fmla="*/ 139 h 139"/>
                <a:gd name="T24" fmla="*/ 61 w 96"/>
                <a:gd name="T25" fmla="*/ 136 h 139"/>
                <a:gd name="T26" fmla="*/ 61 w 96"/>
                <a:gd name="T27" fmla="*/ 131 h 139"/>
                <a:gd name="T28" fmla="*/ 68 w 96"/>
                <a:gd name="T29" fmla="*/ 128 h 139"/>
                <a:gd name="T30" fmla="*/ 69 w 96"/>
                <a:gd name="T31" fmla="*/ 120 h 139"/>
                <a:gd name="T32" fmla="*/ 48 w 96"/>
                <a:gd name="T33" fmla="*/ 124 h 139"/>
                <a:gd name="T34" fmla="*/ 28 w 96"/>
                <a:gd name="T35" fmla="*/ 120 h 139"/>
                <a:gd name="T36" fmla="*/ 59 w 96"/>
                <a:gd name="T37" fmla="*/ 65 h 139"/>
                <a:gd name="T38" fmla="*/ 48 w 96"/>
                <a:gd name="T39" fmla="*/ 46 h 139"/>
                <a:gd name="T40" fmla="*/ 38 w 96"/>
                <a:gd name="T41" fmla="*/ 65 h 139"/>
                <a:gd name="T42" fmla="*/ 33 w 96"/>
                <a:gd name="T43" fmla="*/ 56 h 139"/>
                <a:gd name="T44" fmla="*/ 26 w 96"/>
                <a:gd name="T45" fmla="*/ 59 h 139"/>
                <a:gd name="T46" fmla="*/ 37 w 96"/>
                <a:gd name="T47" fmla="*/ 82 h 139"/>
                <a:gd name="T48" fmla="*/ 48 w 96"/>
                <a:gd name="T49" fmla="*/ 61 h 139"/>
                <a:gd name="T50" fmla="*/ 60 w 96"/>
                <a:gd name="T51" fmla="*/ 82 h 139"/>
                <a:gd name="T52" fmla="*/ 70 w 96"/>
                <a:gd name="T53" fmla="*/ 59 h 139"/>
                <a:gd name="T54" fmla="*/ 64 w 96"/>
                <a:gd name="T55" fmla="*/ 56 h 139"/>
                <a:gd name="T56" fmla="*/ 59 w 96"/>
                <a:gd name="T57" fmla="*/ 65 h 139"/>
                <a:gd name="T58" fmla="*/ 48 w 96"/>
                <a:gd name="T59" fmla="*/ 0 h 139"/>
                <a:gd name="T60" fmla="*/ 0 w 96"/>
                <a:gd name="T61" fmla="*/ 47 h 139"/>
                <a:gd name="T62" fmla="*/ 23 w 96"/>
                <a:gd name="T63" fmla="*/ 88 h 139"/>
                <a:gd name="T64" fmla="*/ 25 w 96"/>
                <a:gd name="T65" fmla="*/ 100 h 139"/>
                <a:gd name="T66" fmla="*/ 48 w 96"/>
                <a:gd name="T67" fmla="*/ 105 h 139"/>
                <a:gd name="T68" fmla="*/ 71 w 96"/>
                <a:gd name="T69" fmla="*/ 100 h 139"/>
                <a:gd name="T70" fmla="*/ 73 w 96"/>
                <a:gd name="T71" fmla="*/ 88 h 139"/>
                <a:gd name="T72" fmla="*/ 96 w 96"/>
                <a:gd name="T73" fmla="*/ 47 h 139"/>
                <a:gd name="T74" fmla="*/ 48 w 96"/>
                <a:gd name="T75" fmla="*/ 0 h 139"/>
                <a:gd name="T76" fmla="*/ 66 w 96"/>
                <a:gd name="T77" fmla="*/ 83 h 139"/>
                <a:gd name="T78" fmla="*/ 65 w 96"/>
                <a:gd name="T79" fmla="*/ 94 h 139"/>
                <a:gd name="T80" fmla="*/ 48 w 96"/>
                <a:gd name="T81" fmla="*/ 97 h 139"/>
                <a:gd name="T82" fmla="*/ 32 w 96"/>
                <a:gd name="T83" fmla="*/ 94 h 139"/>
                <a:gd name="T84" fmla="*/ 31 w 96"/>
                <a:gd name="T85" fmla="*/ 83 h 139"/>
                <a:gd name="T86" fmla="*/ 9 w 96"/>
                <a:gd name="T87" fmla="*/ 47 h 139"/>
                <a:gd name="T88" fmla="*/ 48 w 96"/>
                <a:gd name="T89" fmla="*/ 8 h 139"/>
                <a:gd name="T90" fmla="*/ 88 w 96"/>
                <a:gd name="T91" fmla="*/ 47 h 139"/>
                <a:gd name="T92" fmla="*/ 66 w 96"/>
                <a:gd name="T93" fmla="*/ 83 h 139"/>
                <a:gd name="T94" fmla="*/ 48 w 96"/>
                <a:gd name="T95" fmla="*/ 19 h 139"/>
                <a:gd name="T96" fmla="*/ 51 w 96"/>
                <a:gd name="T97" fmla="*/ 17 h 139"/>
                <a:gd name="T98" fmla="*/ 48 w 96"/>
                <a:gd name="T99" fmla="*/ 14 h 139"/>
                <a:gd name="T100" fmla="*/ 15 w 96"/>
                <a:gd name="T101" fmla="*/ 47 h 139"/>
                <a:gd name="T102" fmla="*/ 18 w 96"/>
                <a:gd name="T103" fmla="*/ 50 h 139"/>
                <a:gd name="T104" fmla="*/ 20 w 96"/>
                <a:gd name="T105" fmla="*/ 47 h 139"/>
                <a:gd name="T106" fmla="*/ 48 w 96"/>
                <a:gd name="T107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39">
                  <a:moveTo>
                    <a:pt x="26" y="107"/>
                  </a:moveTo>
                  <a:cubicBezTo>
                    <a:pt x="27" y="114"/>
                    <a:pt x="27" y="114"/>
                    <a:pt x="27" y="114"/>
                  </a:cubicBezTo>
                  <a:cubicBezTo>
                    <a:pt x="33" y="117"/>
                    <a:pt x="41" y="118"/>
                    <a:pt x="48" y="118"/>
                  </a:cubicBezTo>
                  <a:cubicBezTo>
                    <a:pt x="56" y="118"/>
                    <a:pt x="63" y="117"/>
                    <a:pt x="70" y="11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64" y="109"/>
                    <a:pt x="56" y="111"/>
                    <a:pt x="48" y="111"/>
                  </a:cubicBezTo>
                  <a:cubicBezTo>
                    <a:pt x="40" y="111"/>
                    <a:pt x="33" y="109"/>
                    <a:pt x="26" y="107"/>
                  </a:cubicBezTo>
                  <a:close/>
                  <a:moveTo>
                    <a:pt x="28" y="120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1" y="130"/>
                    <a:pt x="36" y="131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9" y="139"/>
                    <a:pt x="48" y="139"/>
                  </a:cubicBezTo>
                  <a:cubicBezTo>
                    <a:pt x="58" y="139"/>
                    <a:pt x="61" y="136"/>
                    <a:pt x="61" y="136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6" y="130"/>
                    <a:pt x="68" y="128"/>
                    <a:pt x="68" y="12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2" y="122"/>
                    <a:pt x="56" y="124"/>
                    <a:pt x="48" y="124"/>
                  </a:cubicBezTo>
                  <a:cubicBezTo>
                    <a:pt x="41" y="124"/>
                    <a:pt x="34" y="122"/>
                    <a:pt x="28" y="120"/>
                  </a:cubicBezTo>
                  <a:close/>
                  <a:moveTo>
                    <a:pt x="59" y="65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4" y="56"/>
                    <a:pt x="64" y="56"/>
                    <a:pt x="64" y="56"/>
                  </a:cubicBezTo>
                  <a:lnTo>
                    <a:pt x="59" y="65"/>
                  </a:lnTo>
                  <a:close/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0" y="65"/>
                    <a:pt x="10" y="80"/>
                    <a:pt x="23" y="88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32" y="103"/>
                    <a:pt x="40" y="105"/>
                    <a:pt x="48" y="105"/>
                  </a:cubicBezTo>
                  <a:cubicBezTo>
                    <a:pt x="57" y="105"/>
                    <a:pt x="65" y="103"/>
                    <a:pt x="71" y="10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87" y="80"/>
                    <a:pt x="96" y="65"/>
                    <a:pt x="96" y="47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66" y="83"/>
                  </a:move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1" y="97"/>
                    <a:pt x="48" y="97"/>
                  </a:cubicBezTo>
                  <a:cubicBezTo>
                    <a:pt x="36" y="97"/>
                    <a:pt x="32" y="94"/>
                    <a:pt x="32" y="94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8" y="76"/>
                    <a:pt x="9" y="63"/>
                    <a:pt x="9" y="47"/>
                  </a:cubicBezTo>
                  <a:cubicBezTo>
                    <a:pt x="9" y="26"/>
                    <a:pt x="27" y="8"/>
                    <a:pt x="48" y="8"/>
                  </a:cubicBezTo>
                  <a:cubicBezTo>
                    <a:pt x="70" y="8"/>
                    <a:pt x="88" y="26"/>
                    <a:pt x="88" y="47"/>
                  </a:cubicBezTo>
                  <a:cubicBezTo>
                    <a:pt x="88" y="63"/>
                    <a:pt x="79" y="76"/>
                    <a:pt x="66" y="83"/>
                  </a:cubicBezTo>
                  <a:close/>
                  <a:moveTo>
                    <a:pt x="48" y="19"/>
                  </a:moveTo>
                  <a:cubicBezTo>
                    <a:pt x="50" y="19"/>
                    <a:pt x="51" y="18"/>
                    <a:pt x="51" y="17"/>
                  </a:cubicBezTo>
                  <a:cubicBezTo>
                    <a:pt x="51" y="15"/>
                    <a:pt x="50" y="14"/>
                    <a:pt x="48" y="14"/>
                  </a:cubicBezTo>
                  <a:cubicBezTo>
                    <a:pt x="30" y="14"/>
                    <a:pt x="15" y="29"/>
                    <a:pt x="15" y="47"/>
                  </a:cubicBezTo>
                  <a:cubicBezTo>
                    <a:pt x="15" y="49"/>
                    <a:pt x="16" y="50"/>
                    <a:pt x="18" y="50"/>
                  </a:cubicBezTo>
                  <a:cubicBezTo>
                    <a:pt x="19" y="50"/>
                    <a:pt x="20" y="49"/>
                    <a:pt x="20" y="47"/>
                  </a:cubicBezTo>
                  <a:cubicBezTo>
                    <a:pt x="20" y="32"/>
                    <a:pt x="33" y="19"/>
                    <a:pt x="48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215"/>
            <p:cNvSpPr>
              <a:spLocks noEditPoints="1"/>
            </p:cNvSpPr>
            <p:nvPr/>
          </p:nvSpPr>
          <p:spPr bwMode="auto">
            <a:xfrm>
              <a:off x="1935163" y="3092450"/>
              <a:ext cx="85725" cy="993775"/>
            </a:xfrm>
            <a:custGeom>
              <a:avLst/>
              <a:gdLst>
                <a:gd name="T0" fmla="*/ 9 w 27"/>
                <a:gd name="T1" fmla="*/ 197 h 313"/>
                <a:gd name="T2" fmla="*/ 17 w 27"/>
                <a:gd name="T3" fmla="*/ 197 h 313"/>
                <a:gd name="T4" fmla="*/ 13 w 27"/>
                <a:gd name="T5" fmla="*/ 225 h 313"/>
                <a:gd name="T6" fmla="*/ 13 w 27"/>
                <a:gd name="T7" fmla="*/ 233 h 313"/>
                <a:gd name="T8" fmla="*/ 13 w 27"/>
                <a:gd name="T9" fmla="*/ 225 h 313"/>
                <a:gd name="T10" fmla="*/ 9 w 27"/>
                <a:gd name="T11" fmla="*/ 309 h 313"/>
                <a:gd name="T12" fmla="*/ 17 w 27"/>
                <a:gd name="T13" fmla="*/ 309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165 h 313"/>
                <a:gd name="T22" fmla="*/ 17 w 27"/>
                <a:gd name="T23" fmla="*/ 165 h 313"/>
                <a:gd name="T24" fmla="*/ 13 w 27"/>
                <a:gd name="T25" fmla="*/ 289 h 313"/>
                <a:gd name="T26" fmla="*/ 13 w 27"/>
                <a:gd name="T27" fmla="*/ 297 h 313"/>
                <a:gd name="T28" fmla="*/ 13 w 27"/>
                <a:gd name="T29" fmla="*/ 289 h 313"/>
                <a:gd name="T30" fmla="*/ 9 w 27"/>
                <a:gd name="T31" fmla="*/ 277 h 313"/>
                <a:gd name="T32" fmla="*/ 17 w 27"/>
                <a:gd name="T33" fmla="*/ 277 h 313"/>
                <a:gd name="T34" fmla="*/ 13 w 27"/>
                <a:gd name="T35" fmla="*/ 241 h 313"/>
                <a:gd name="T36" fmla="*/ 13 w 27"/>
                <a:gd name="T37" fmla="*/ 249 h 313"/>
                <a:gd name="T38" fmla="*/ 13 w 27"/>
                <a:gd name="T39" fmla="*/ 241 h 313"/>
                <a:gd name="T40" fmla="*/ 9 w 27"/>
                <a:gd name="T41" fmla="*/ 261 h 313"/>
                <a:gd name="T42" fmla="*/ 17 w 27"/>
                <a:gd name="T43" fmla="*/ 261 h 313"/>
                <a:gd name="T44" fmla="*/ 13 w 27"/>
                <a:gd name="T45" fmla="*/ 209 h 313"/>
                <a:gd name="T46" fmla="*/ 13 w 27"/>
                <a:gd name="T47" fmla="*/ 217 h 313"/>
                <a:gd name="T48" fmla="*/ 13 w 27"/>
                <a:gd name="T49" fmla="*/ 209 h 313"/>
                <a:gd name="T50" fmla="*/ 9 w 27"/>
                <a:gd name="T51" fmla="*/ 53 h 313"/>
                <a:gd name="T52" fmla="*/ 17 w 27"/>
                <a:gd name="T53" fmla="*/ 53 h 313"/>
                <a:gd name="T54" fmla="*/ 13 w 27"/>
                <a:gd name="T55" fmla="*/ 33 h 313"/>
                <a:gd name="T56" fmla="*/ 13 w 27"/>
                <a:gd name="T57" fmla="*/ 41 h 313"/>
                <a:gd name="T58" fmla="*/ 13 w 27"/>
                <a:gd name="T59" fmla="*/ 33 h 313"/>
                <a:gd name="T60" fmla="*/ 9 w 27"/>
                <a:gd name="T61" fmla="*/ 69 h 313"/>
                <a:gd name="T62" fmla="*/ 17 w 27"/>
                <a:gd name="T63" fmla="*/ 69 h 313"/>
                <a:gd name="T64" fmla="*/ 13 w 27"/>
                <a:gd name="T65" fmla="*/ 0 h 313"/>
                <a:gd name="T66" fmla="*/ 13 w 27"/>
                <a:gd name="T67" fmla="*/ 27 h 313"/>
                <a:gd name="T68" fmla="*/ 13 w 27"/>
                <a:gd name="T69" fmla="*/ 0 h 313"/>
                <a:gd name="T70" fmla="*/ 9 w 27"/>
                <a:gd name="T71" fmla="*/ 85 h 313"/>
                <a:gd name="T72" fmla="*/ 17 w 27"/>
                <a:gd name="T73" fmla="*/ 85 h 313"/>
                <a:gd name="T74" fmla="*/ 13 w 27"/>
                <a:gd name="T75" fmla="*/ 113 h 313"/>
                <a:gd name="T76" fmla="*/ 13 w 27"/>
                <a:gd name="T77" fmla="*/ 121 h 313"/>
                <a:gd name="T78" fmla="*/ 13 w 27"/>
                <a:gd name="T79" fmla="*/ 113 h 313"/>
                <a:gd name="T80" fmla="*/ 9 w 27"/>
                <a:gd name="T81" fmla="*/ 149 h 313"/>
                <a:gd name="T82" fmla="*/ 17 w 27"/>
                <a:gd name="T83" fmla="*/ 149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01 h 313"/>
                <a:gd name="T92" fmla="*/ 17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6201" y="3092450"/>
            <a:ext cx="2673350" cy="2873375"/>
            <a:chOff x="2616201" y="3092450"/>
            <a:chExt cx="2673350" cy="2873375"/>
          </a:xfrm>
          <a:solidFill>
            <a:schemeClr val="accent2"/>
          </a:solidFill>
        </p:grpSpPr>
        <p:sp>
          <p:nvSpPr>
            <p:cNvPr id="42" name="Freeform 1211"/>
            <p:cNvSpPr/>
            <p:nvPr/>
          </p:nvSpPr>
          <p:spPr bwMode="auto">
            <a:xfrm>
              <a:off x="2616201" y="3711575"/>
              <a:ext cx="2673350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7 w 842"/>
                <a:gd name="T7" fmla="*/ 394 h 710"/>
                <a:gd name="T8" fmla="*/ 222 w 842"/>
                <a:gd name="T9" fmla="*/ 394 h 710"/>
                <a:gd name="T10" fmla="*/ 204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3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6 w 842"/>
                <a:gd name="T31" fmla="*/ 0 h 710"/>
                <a:gd name="T32" fmla="*/ 326 w 842"/>
                <a:gd name="T33" fmla="*/ 116 h 710"/>
                <a:gd name="T34" fmla="*/ 246 w 842"/>
                <a:gd name="T35" fmla="*/ 212 h 710"/>
                <a:gd name="T36" fmla="*/ 343 w 842"/>
                <a:gd name="T37" fmla="*/ 309 h 710"/>
                <a:gd name="T38" fmla="*/ 441 w 842"/>
                <a:gd name="T39" fmla="*/ 212 h 710"/>
                <a:gd name="T40" fmla="*/ 360 w 842"/>
                <a:gd name="T41" fmla="*/ 116 h 710"/>
                <a:gd name="T42" fmla="*/ 360 w 842"/>
                <a:gd name="T43" fmla="*/ 0 h 710"/>
                <a:gd name="T44" fmla="*/ 421 w 842"/>
                <a:gd name="T45" fmla="*/ 31 h 710"/>
                <a:gd name="T46" fmla="*/ 693 w 842"/>
                <a:gd name="T47" fmla="*/ 303 h 710"/>
                <a:gd name="T48" fmla="*/ 696 w 842"/>
                <a:gd name="T49" fmla="*/ 310 h 710"/>
                <a:gd name="T50" fmla="*/ 693 w 842"/>
                <a:gd name="T51" fmla="*/ 318 h 710"/>
                <a:gd name="T52" fmla="*/ 662 w 842"/>
                <a:gd name="T53" fmla="*/ 329 h 710"/>
                <a:gd name="T54" fmla="*/ 570 w 842"/>
                <a:gd name="T55" fmla="*/ 364 h 710"/>
                <a:gd name="T56" fmla="*/ 570 w 842"/>
                <a:gd name="T57" fmla="*/ 532 h 710"/>
                <a:gd name="T58" fmla="*/ 739 w 842"/>
                <a:gd name="T59" fmla="*/ 532 h 710"/>
                <a:gd name="T60" fmla="*/ 773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3" y="710"/>
                    <a:pt x="569" y="696"/>
                  </a:cubicBezTo>
                  <a:cubicBezTo>
                    <a:pt x="267" y="394"/>
                    <a:pt x="267" y="394"/>
                    <a:pt x="267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4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6" y="349"/>
                    <a:pt x="113" y="351"/>
                  </a:cubicBezTo>
                  <a:cubicBezTo>
                    <a:pt x="131" y="352"/>
                    <a:pt x="148" y="346"/>
                    <a:pt x="161" y="333"/>
                  </a:cubicBezTo>
                  <a:cubicBezTo>
                    <a:pt x="173" y="321"/>
                    <a:pt x="173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6" y="223"/>
                    <a:pt x="96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4"/>
                    <a:pt x="304" y="4"/>
                    <a:pt x="326" y="0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281" y="124"/>
                    <a:pt x="246" y="164"/>
                    <a:pt x="246" y="212"/>
                  </a:cubicBezTo>
                  <a:cubicBezTo>
                    <a:pt x="246" y="266"/>
                    <a:pt x="290" y="309"/>
                    <a:pt x="343" y="309"/>
                  </a:cubicBezTo>
                  <a:cubicBezTo>
                    <a:pt x="397" y="309"/>
                    <a:pt x="441" y="266"/>
                    <a:pt x="441" y="212"/>
                  </a:cubicBezTo>
                  <a:cubicBezTo>
                    <a:pt x="441" y="164"/>
                    <a:pt x="406" y="124"/>
                    <a:pt x="360" y="116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83" y="4"/>
                    <a:pt x="405" y="14"/>
                    <a:pt x="421" y="31"/>
                  </a:cubicBezTo>
                  <a:cubicBezTo>
                    <a:pt x="693" y="303"/>
                    <a:pt x="693" y="303"/>
                    <a:pt x="693" y="303"/>
                  </a:cubicBezTo>
                  <a:cubicBezTo>
                    <a:pt x="695" y="305"/>
                    <a:pt x="696" y="308"/>
                    <a:pt x="696" y="310"/>
                  </a:cubicBezTo>
                  <a:cubicBezTo>
                    <a:pt x="696" y="313"/>
                    <a:pt x="695" y="316"/>
                    <a:pt x="693" y="318"/>
                  </a:cubicBezTo>
                  <a:cubicBezTo>
                    <a:pt x="685" y="326"/>
                    <a:pt x="674" y="330"/>
                    <a:pt x="662" y="329"/>
                  </a:cubicBezTo>
                  <a:cubicBezTo>
                    <a:pt x="628" y="327"/>
                    <a:pt x="595" y="340"/>
                    <a:pt x="570" y="364"/>
                  </a:cubicBezTo>
                  <a:cubicBezTo>
                    <a:pt x="524" y="410"/>
                    <a:pt x="524" y="486"/>
                    <a:pt x="570" y="532"/>
                  </a:cubicBezTo>
                  <a:cubicBezTo>
                    <a:pt x="617" y="579"/>
                    <a:pt x="692" y="579"/>
                    <a:pt x="739" y="532"/>
                  </a:cubicBezTo>
                  <a:cubicBezTo>
                    <a:pt x="763" y="508"/>
                    <a:pt x="776" y="475"/>
                    <a:pt x="773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216"/>
            <p:cNvSpPr>
              <a:spLocks noEditPoints="1"/>
            </p:cNvSpPr>
            <p:nvPr/>
          </p:nvSpPr>
          <p:spPr bwMode="auto">
            <a:xfrm>
              <a:off x="3663951" y="3092450"/>
              <a:ext cx="85725" cy="993775"/>
            </a:xfrm>
            <a:custGeom>
              <a:avLst/>
              <a:gdLst>
                <a:gd name="T0" fmla="*/ 9 w 27"/>
                <a:gd name="T1" fmla="*/ 165 h 313"/>
                <a:gd name="T2" fmla="*/ 17 w 27"/>
                <a:gd name="T3" fmla="*/ 165 h 313"/>
                <a:gd name="T4" fmla="*/ 13 w 27"/>
                <a:gd name="T5" fmla="*/ 209 h 313"/>
                <a:gd name="T6" fmla="*/ 13 w 27"/>
                <a:gd name="T7" fmla="*/ 217 h 313"/>
                <a:gd name="T8" fmla="*/ 13 w 27"/>
                <a:gd name="T9" fmla="*/ 209 h 313"/>
                <a:gd name="T10" fmla="*/ 9 w 27"/>
                <a:gd name="T11" fmla="*/ 197 h 313"/>
                <a:gd name="T12" fmla="*/ 17 w 27"/>
                <a:gd name="T13" fmla="*/ 197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229 h 313"/>
                <a:gd name="T22" fmla="*/ 17 w 27"/>
                <a:gd name="T23" fmla="*/ 229 h 313"/>
                <a:gd name="T24" fmla="*/ 13 w 27"/>
                <a:gd name="T25" fmla="*/ 305 h 313"/>
                <a:gd name="T26" fmla="*/ 13 w 27"/>
                <a:gd name="T27" fmla="*/ 313 h 313"/>
                <a:gd name="T28" fmla="*/ 13 w 27"/>
                <a:gd name="T29" fmla="*/ 305 h 313"/>
                <a:gd name="T30" fmla="*/ 9 w 27"/>
                <a:gd name="T31" fmla="*/ 293 h 313"/>
                <a:gd name="T32" fmla="*/ 17 w 27"/>
                <a:gd name="T33" fmla="*/ 293 h 313"/>
                <a:gd name="T34" fmla="*/ 13 w 27"/>
                <a:gd name="T35" fmla="*/ 273 h 313"/>
                <a:gd name="T36" fmla="*/ 13 w 27"/>
                <a:gd name="T37" fmla="*/ 281 h 313"/>
                <a:gd name="T38" fmla="*/ 13 w 27"/>
                <a:gd name="T39" fmla="*/ 273 h 313"/>
                <a:gd name="T40" fmla="*/ 9 w 27"/>
                <a:gd name="T41" fmla="*/ 245 h 313"/>
                <a:gd name="T42" fmla="*/ 17 w 27"/>
                <a:gd name="T43" fmla="*/ 245 h 313"/>
                <a:gd name="T44" fmla="*/ 13 w 27"/>
                <a:gd name="T45" fmla="*/ 257 h 313"/>
                <a:gd name="T46" fmla="*/ 13 w 27"/>
                <a:gd name="T47" fmla="*/ 265 h 313"/>
                <a:gd name="T48" fmla="*/ 13 w 27"/>
                <a:gd name="T49" fmla="*/ 257 h 313"/>
                <a:gd name="T50" fmla="*/ 9 w 27"/>
                <a:gd name="T51" fmla="*/ 37 h 313"/>
                <a:gd name="T52" fmla="*/ 17 w 27"/>
                <a:gd name="T53" fmla="*/ 37 h 313"/>
                <a:gd name="T54" fmla="*/ 13 w 27"/>
                <a:gd name="T55" fmla="*/ 49 h 313"/>
                <a:gd name="T56" fmla="*/ 13 w 27"/>
                <a:gd name="T57" fmla="*/ 57 h 313"/>
                <a:gd name="T58" fmla="*/ 13 w 27"/>
                <a:gd name="T59" fmla="*/ 49 h 313"/>
                <a:gd name="T60" fmla="*/ 0 w 27"/>
                <a:gd name="T61" fmla="*/ 14 h 313"/>
                <a:gd name="T62" fmla="*/ 27 w 27"/>
                <a:gd name="T63" fmla="*/ 14 h 313"/>
                <a:gd name="T64" fmla="*/ 13 w 27"/>
                <a:gd name="T65" fmla="*/ 65 h 313"/>
                <a:gd name="T66" fmla="*/ 13 w 27"/>
                <a:gd name="T67" fmla="*/ 73 h 313"/>
                <a:gd name="T68" fmla="*/ 13 w 27"/>
                <a:gd name="T69" fmla="*/ 65 h 313"/>
                <a:gd name="T70" fmla="*/ 9 w 27"/>
                <a:gd name="T71" fmla="*/ 101 h 313"/>
                <a:gd name="T72" fmla="*/ 17 w 27"/>
                <a:gd name="T73" fmla="*/ 101 h 313"/>
                <a:gd name="T74" fmla="*/ 13 w 27"/>
                <a:gd name="T75" fmla="*/ 81 h 313"/>
                <a:gd name="T76" fmla="*/ 13 w 27"/>
                <a:gd name="T77" fmla="*/ 89 h 313"/>
                <a:gd name="T78" fmla="*/ 13 w 27"/>
                <a:gd name="T79" fmla="*/ 81 h 313"/>
                <a:gd name="T80" fmla="*/ 9 w 27"/>
                <a:gd name="T81" fmla="*/ 117 h 313"/>
                <a:gd name="T82" fmla="*/ 17 w 27"/>
                <a:gd name="T83" fmla="*/ 117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49 h 313"/>
                <a:gd name="T92" fmla="*/ 17 w 27"/>
                <a:gd name="T93" fmla="*/ 1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19"/>
            <p:cNvSpPr>
              <a:spLocks noEditPoints="1"/>
            </p:cNvSpPr>
            <p:nvPr/>
          </p:nvSpPr>
          <p:spPr bwMode="auto">
            <a:xfrm>
              <a:off x="3549651" y="4219575"/>
              <a:ext cx="314325" cy="311150"/>
            </a:xfrm>
            <a:custGeom>
              <a:avLst/>
              <a:gdLst>
                <a:gd name="T0" fmla="*/ 97 w 99"/>
                <a:gd name="T1" fmla="*/ 31 h 98"/>
                <a:gd name="T2" fmla="*/ 53 w 99"/>
                <a:gd name="T3" fmla="*/ 1 h 98"/>
                <a:gd name="T4" fmla="*/ 46 w 99"/>
                <a:gd name="T5" fmla="*/ 1 h 98"/>
                <a:gd name="T6" fmla="*/ 2 w 99"/>
                <a:gd name="T7" fmla="*/ 31 h 98"/>
                <a:gd name="T8" fmla="*/ 0 w 99"/>
                <a:gd name="T9" fmla="*/ 36 h 98"/>
                <a:gd name="T10" fmla="*/ 0 w 99"/>
                <a:gd name="T11" fmla="*/ 92 h 98"/>
                <a:gd name="T12" fmla="*/ 6 w 99"/>
                <a:gd name="T13" fmla="*/ 98 h 98"/>
                <a:gd name="T14" fmla="*/ 93 w 99"/>
                <a:gd name="T15" fmla="*/ 98 h 98"/>
                <a:gd name="T16" fmla="*/ 99 w 99"/>
                <a:gd name="T17" fmla="*/ 92 h 98"/>
                <a:gd name="T18" fmla="*/ 99 w 99"/>
                <a:gd name="T19" fmla="*/ 36 h 98"/>
                <a:gd name="T20" fmla="*/ 97 w 99"/>
                <a:gd name="T21" fmla="*/ 31 h 98"/>
                <a:gd name="T22" fmla="*/ 93 w 99"/>
                <a:gd name="T23" fmla="*/ 45 h 98"/>
                <a:gd name="T24" fmla="*/ 49 w 99"/>
                <a:gd name="T25" fmla="*/ 74 h 98"/>
                <a:gd name="T26" fmla="*/ 6 w 99"/>
                <a:gd name="T27" fmla="*/ 45 h 98"/>
                <a:gd name="T28" fmla="*/ 6 w 99"/>
                <a:gd name="T29" fmla="*/ 39 h 98"/>
                <a:gd name="T30" fmla="*/ 9 w 99"/>
                <a:gd name="T31" fmla="*/ 36 h 98"/>
                <a:gd name="T32" fmla="*/ 90 w 99"/>
                <a:gd name="T33" fmla="*/ 36 h 98"/>
                <a:gd name="T34" fmla="*/ 93 w 99"/>
                <a:gd name="T35" fmla="*/ 39 h 98"/>
                <a:gd name="T36" fmla="*/ 93 w 99"/>
                <a:gd name="T37" fmla="*/ 45 h 98"/>
                <a:gd name="T38" fmla="*/ 49 w 99"/>
                <a:gd name="T39" fmla="*/ 68 h 98"/>
                <a:gd name="T40" fmla="*/ 50 w 99"/>
                <a:gd name="T41" fmla="*/ 68 h 98"/>
                <a:gd name="T42" fmla="*/ 57 w 99"/>
                <a:gd name="T43" fmla="*/ 63 h 98"/>
                <a:gd name="T44" fmla="*/ 42 w 99"/>
                <a:gd name="T45" fmla="*/ 63 h 98"/>
                <a:gd name="T46" fmla="*/ 49 w 99"/>
                <a:gd name="T47" fmla="*/ 68 h 98"/>
                <a:gd name="T48" fmla="*/ 35 w 99"/>
                <a:gd name="T49" fmla="*/ 59 h 98"/>
                <a:gd name="T50" fmla="*/ 64 w 99"/>
                <a:gd name="T51" fmla="*/ 59 h 98"/>
                <a:gd name="T52" fmla="*/ 71 w 99"/>
                <a:gd name="T53" fmla="*/ 54 h 98"/>
                <a:gd name="T54" fmla="*/ 28 w 99"/>
                <a:gd name="T55" fmla="*/ 54 h 98"/>
                <a:gd name="T56" fmla="*/ 35 w 99"/>
                <a:gd name="T57" fmla="*/ 59 h 98"/>
                <a:gd name="T58" fmla="*/ 20 w 99"/>
                <a:gd name="T59" fmla="*/ 49 h 98"/>
                <a:gd name="T60" fmla="*/ 21 w 99"/>
                <a:gd name="T61" fmla="*/ 49 h 98"/>
                <a:gd name="T62" fmla="*/ 78 w 99"/>
                <a:gd name="T63" fmla="*/ 49 h 98"/>
                <a:gd name="T64" fmla="*/ 79 w 99"/>
                <a:gd name="T65" fmla="*/ 49 h 98"/>
                <a:gd name="T66" fmla="*/ 79 w 99"/>
                <a:gd name="T67" fmla="*/ 45 h 98"/>
                <a:gd name="T68" fmla="*/ 20 w 99"/>
                <a:gd name="T69" fmla="*/ 45 h 98"/>
                <a:gd name="T70" fmla="*/ 20 w 99"/>
                <a:gd name="T7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8">
                  <a:moveTo>
                    <a:pt x="97" y="31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6" y="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2" y="98"/>
                    <a:pt x="6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6" y="98"/>
                    <a:pt x="99" y="96"/>
                    <a:pt x="99" y="92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4"/>
                    <a:pt x="98" y="32"/>
                    <a:pt x="97" y="31"/>
                  </a:cubicBezTo>
                  <a:close/>
                  <a:moveTo>
                    <a:pt x="93" y="45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7"/>
                    <a:pt x="7" y="36"/>
                    <a:pt x="9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6"/>
                    <a:pt x="93" y="37"/>
                    <a:pt x="93" y="39"/>
                  </a:cubicBezTo>
                  <a:lnTo>
                    <a:pt x="93" y="45"/>
                  </a:lnTo>
                  <a:close/>
                  <a:moveTo>
                    <a:pt x="49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42" y="63"/>
                    <a:pt x="42" y="63"/>
                    <a:pt x="42" y="63"/>
                  </a:cubicBezTo>
                  <a:lnTo>
                    <a:pt x="49" y="68"/>
                  </a:lnTo>
                  <a:close/>
                  <a:moveTo>
                    <a:pt x="35" y="59"/>
                  </a:moveTo>
                  <a:cubicBezTo>
                    <a:pt x="64" y="59"/>
                    <a:pt x="64" y="59"/>
                    <a:pt x="64" y="5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28" y="54"/>
                    <a:pt x="28" y="54"/>
                    <a:pt x="28" y="54"/>
                  </a:cubicBezTo>
                  <a:lnTo>
                    <a:pt x="35" y="59"/>
                  </a:lnTo>
                  <a:close/>
                  <a:moveTo>
                    <a:pt x="2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2926" y="3092450"/>
            <a:ext cx="2674938" cy="2873375"/>
            <a:chOff x="4352926" y="3092450"/>
            <a:chExt cx="2674938" cy="2873375"/>
          </a:xfrm>
          <a:solidFill>
            <a:schemeClr val="accent3"/>
          </a:solidFill>
        </p:grpSpPr>
        <p:sp>
          <p:nvSpPr>
            <p:cNvPr id="46" name="Freeform 1209"/>
            <p:cNvSpPr/>
            <p:nvPr/>
          </p:nvSpPr>
          <p:spPr bwMode="auto">
            <a:xfrm>
              <a:off x="4352926" y="3711575"/>
              <a:ext cx="2674938" cy="2254250"/>
            </a:xfrm>
            <a:custGeom>
              <a:avLst/>
              <a:gdLst>
                <a:gd name="T0" fmla="*/ 828 w 843"/>
                <a:gd name="T1" fmla="*/ 489 h 710"/>
                <a:gd name="T2" fmla="*/ 621 w 843"/>
                <a:gd name="T3" fmla="*/ 696 h 710"/>
                <a:gd name="T4" fmla="*/ 570 w 843"/>
                <a:gd name="T5" fmla="*/ 696 h 710"/>
                <a:gd name="T6" fmla="*/ 268 w 843"/>
                <a:gd name="T7" fmla="*/ 394 h 710"/>
                <a:gd name="T8" fmla="*/ 223 w 843"/>
                <a:gd name="T9" fmla="*/ 394 h 710"/>
                <a:gd name="T10" fmla="*/ 205 w 843"/>
                <a:gd name="T11" fmla="*/ 442 h 710"/>
                <a:gd name="T12" fmla="*/ 176 w 843"/>
                <a:gd name="T13" fmla="*/ 517 h 710"/>
                <a:gd name="T14" fmla="*/ 39 w 843"/>
                <a:gd name="T15" fmla="*/ 517 h 710"/>
                <a:gd name="T16" fmla="*/ 39 w 843"/>
                <a:gd name="T17" fmla="*/ 379 h 710"/>
                <a:gd name="T18" fmla="*/ 114 w 843"/>
                <a:gd name="T19" fmla="*/ 351 h 710"/>
                <a:gd name="T20" fmla="*/ 161 w 843"/>
                <a:gd name="T21" fmla="*/ 333 h 710"/>
                <a:gd name="T22" fmla="*/ 161 w 843"/>
                <a:gd name="T23" fmla="*/ 288 h 710"/>
                <a:gd name="T24" fmla="*/ 111 w 843"/>
                <a:gd name="T25" fmla="*/ 238 h 710"/>
                <a:gd name="T26" fmla="*/ 111 w 843"/>
                <a:gd name="T27" fmla="*/ 186 h 710"/>
                <a:gd name="T28" fmla="*/ 266 w 843"/>
                <a:gd name="T29" fmla="*/ 31 h 710"/>
                <a:gd name="T30" fmla="*/ 325 w 843"/>
                <a:gd name="T31" fmla="*/ 0 h 710"/>
                <a:gd name="T32" fmla="*/ 325 w 843"/>
                <a:gd name="T33" fmla="*/ 116 h 710"/>
                <a:gd name="T34" fmla="*/ 244 w 843"/>
                <a:gd name="T35" fmla="*/ 212 h 710"/>
                <a:gd name="T36" fmla="*/ 342 w 843"/>
                <a:gd name="T37" fmla="*/ 309 h 710"/>
                <a:gd name="T38" fmla="*/ 439 w 843"/>
                <a:gd name="T39" fmla="*/ 212 h 710"/>
                <a:gd name="T40" fmla="*/ 359 w 843"/>
                <a:gd name="T41" fmla="*/ 116 h 710"/>
                <a:gd name="T42" fmla="*/ 359 w 843"/>
                <a:gd name="T43" fmla="*/ 0 h 710"/>
                <a:gd name="T44" fmla="*/ 422 w 843"/>
                <a:gd name="T45" fmla="*/ 31 h 710"/>
                <a:gd name="T46" fmla="*/ 694 w 843"/>
                <a:gd name="T47" fmla="*/ 303 h 710"/>
                <a:gd name="T48" fmla="*/ 697 w 843"/>
                <a:gd name="T49" fmla="*/ 310 h 710"/>
                <a:gd name="T50" fmla="*/ 694 w 843"/>
                <a:gd name="T51" fmla="*/ 318 h 710"/>
                <a:gd name="T52" fmla="*/ 663 w 843"/>
                <a:gd name="T53" fmla="*/ 329 h 710"/>
                <a:gd name="T54" fmla="*/ 571 w 843"/>
                <a:gd name="T55" fmla="*/ 364 h 710"/>
                <a:gd name="T56" fmla="*/ 571 w 843"/>
                <a:gd name="T57" fmla="*/ 532 h 710"/>
                <a:gd name="T58" fmla="*/ 739 w 843"/>
                <a:gd name="T59" fmla="*/ 532 h 710"/>
                <a:gd name="T60" fmla="*/ 774 w 843"/>
                <a:gd name="T61" fmla="*/ 440 h 710"/>
                <a:gd name="T62" fmla="*/ 786 w 843"/>
                <a:gd name="T63" fmla="*/ 410 h 710"/>
                <a:gd name="T64" fmla="*/ 801 w 843"/>
                <a:gd name="T65" fmla="*/ 410 h 710"/>
                <a:gd name="T66" fmla="*/ 828 w 843"/>
                <a:gd name="T67" fmla="*/ 437 h 710"/>
                <a:gd name="T68" fmla="*/ 828 w 843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70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6" y="382"/>
                    <a:pt x="235" y="382"/>
                    <a:pt x="223" y="394"/>
                  </a:cubicBezTo>
                  <a:cubicBezTo>
                    <a:pt x="210" y="407"/>
                    <a:pt x="204" y="424"/>
                    <a:pt x="205" y="442"/>
                  </a:cubicBezTo>
                  <a:cubicBezTo>
                    <a:pt x="207" y="469"/>
                    <a:pt x="197" y="496"/>
                    <a:pt x="176" y="517"/>
                  </a:cubicBezTo>
                  <a:cubicBezTo>
                    <a:pt x="138" y="555"/>
                    <a:pt x="77" y="555"/>
                    <a:pt x="39" y="517"/>
                  </a:cubicBezTo>
                  <a:cubicBezTo>
                    <a:pt x="0" y="479"/>
                    <a:pt x="0" y="417"/>
                    <a:pt x="39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2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5"/>
                    <a:pt x="303" y="4"/>
                    <a:pt x="325" y="0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279" y="124"/>
                    <a:pt x="244" y="164"/>
                    <a:pt x="244" y="212"/>
                  </a:cubicBezTo>
                  <a:cubicBezTo>
                    <a:pt x="244" y="266"/>
                    <a:pt x="288" y="309"/>
                    <a:pt x="342" y="309"/>
                  </a:cubicBezTo>
                  <a:cubicBezTo>
                    <a:pt x="395" y="309"/>
                    <a:pt x="439" y="266"/>
                    <a:pt x="439" y="212"/>
                  </a:cubicBezTo>
                  <a:cubicBezTo>
                    <a:pt x="439" y="164"/>
                    <a:pt x="404" y="124"/>
                    <a:pt x="359" y="1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2" y="3"/>
                    <a:pt x="405" y="14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6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5" y="410"/>
                    <a:pt x="525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4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6" y="410"/>
                  </a:cubicBezTo>
                  <a:cubicBezTo>
                    <a:pt x="790" y="405"/>
                    <a:pt x="796" y="405"/>
                    <a:pt x="801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3" y="452"/>
                    <a:pt x="843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217"/>
            <p:cNvSpPr>
              <a:spLocks noEditPoints="1"/>
            </p:cNvSpPr>
            <p:nvPr/>
          </p:nvSpPr>
          <p:spPr bwMode="auto">
            <a:xfrm>
              <a:off x="5394326" y="3092450"/>
              <a:ext cx="85725" cy="993775"/>
            </a:xfrm>
            <a:custGeom>
              <a:avLst/>
              <a:gdLst>
                <a:gd name="T0" fmla="*/ 10 w 27"/>
                <a:gd name="T1" fmla="*/ 245 h 313"/>
                <a:gd name="T2" fmla="*/ 18 w 27"/>
                <a:gd name="T3" fmla="*/ 245 h 313"/>
                <a:gd name="T4" fmla="*/ 14 w 27"/>
                <a:gd name="T5" fmla="*/ 225 h 313"/>
                <a:gd name="T6" fmla="*/ 14 w 27"/>
                <a:gd name="T7" fmla="*/ 233 h 313"/>
                <a:gd name="T8" fmla="*/ 14 w 27"/>
                <a:gd name="T9" fmla="*/ 225 h 313"/>
                <a:gd name="T10" fmla="*/ 10 w 27"/>
                <a:gd name="T11" fmla="*/ 213 h 313"/>
                <a:gd name="T12" fmla="*/ 18 w 27"/>
                <a:gd name="T13" fmla="*/ 213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77 h 313"/>
                <a:gd name="T22" fmla="*/ 18 w 27"/>
                <a:gd name="T23" fmla="*/ 277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161 h 313"/>
                <a:gd name="T36" fmla="*/ 14 w 27"/>
                <a:gd name="T37" fmla="*/ 169 h 313"/>
                <a:gd name="T38" fmla="*/ 14 w 27"/>
                <a:gd name="T39" fmla="*/ 161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177 h 313"/>
                <a:gd name="T46" fmla="*/ 14 w 27"/>
                <a:gd name="T47" fmla="*/ 185 h 313"/>
                <a:gd name="T48" fmla="*/ 14 w 27"/>
                <a:gd name="T49" fmla="*/ 177 h 313"/>
                <a:gd name="T50" fmla="*/ 10 w 27"/>
                <a:gd name="T51" fmla="*/ 53 h 313"/>
                <a:gd name="T52" fmla="*/ 18 w 27"/>
                <a:gd name="T53" fmla="*/ 53 h 313"/>
                <a:gd name="T54" fmla="*/ 14 w 27"/>
                <a:gd name="T55" fmla="*/ 33 h 313"/>
                <a:gd name="T56" fmla="*/ 14 w 27"/>
                <a:gd name="T57" fmla="*/ 41 h 313"/>
                <a:gd name="T58" fmla="*/ 14 w 27"/>
                <a:gd name="T59" fmla="*/ 33 h 313"/>
                <a:gd name="T60" fmla="*/ 10 w 27"/>
                <a:gd name="T61" fmla="*/ 69 h 313"/>
                <a:gd name="T62" fmla="*/ 18 w 27"/>
                <a:gd name="T63" fmla="*/ 69 h 313"/>
                <a:gd name="T64" fmla="*/ 14 w 27"/>
                <a:gd name="T65" fmla="*/ 0 h 313"/>
                <a:gd name="T66" fmla="*/ 14 w 27"/>
                <a:gd name="T67" fmla="*/ 27 h 313"/>
                <a:gd name="T68" fmla="*/ 14 w 27"/>
                <a:gd name="T69" fmla="*/ 0 h 313"/>
                <a:gd name="T70" fmla="*/ 10 w 27"/>
                <a:gd name="T71" fmla="*/ 133 h 313"/>
                <a:gd name="T72" fmla="*/ 18 w 27"/>
                <a:gd name="T73" fmla="*/ 133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17 h 313"/>
                <a:gd name="T82" fmla="*/ 18 w 27"/>
                <a:gd name="T83" fmla="*/ 117 h 313"/>
                <a:gd name="T84" fmla="*/ 14 w 27"/>
                <a:gd name="T85" fmla="*/ 81 h 313"/>
                <a:gd name="T86" fmla="*/ 14 w 27"/>
                <a:gd name="T87" fmla="*/ 89 h 313"/>
                <a:gd name="T88" fmla="*/ 14 w 27"/>
                <a:gd name="T89" fmla="*/ 81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220"/>
            <p:cNvSpPr>
              <a:spLocks noEditPoints="1"/>
            </p:cNvSpPr>
            <p:nvPr/>
          </p:nvSpPr>
          <p:spPr bwMode="auto">
            <a:xfrm>
              <a:off x="5308601" y="4206875"/>
              <a:ext cx="273050" cy="346075"/>
            </a:xfrm>
            <a:custGeom>
              <a:avLst/>
              <a:gdLst>
                <a:gd name="T0" fmla="*/ 124 w 172"/>
                <a:gd name="T1" fmla="*/ 62 h 218"/>
                <a:gd name="T2" fmla="*/ 28 w 172"/>
                <a:gd name="T3" fmla="*/ 62 h 218"/>
                <a:gd name="T4" fmla="*/ 28 w 172"/>
                <a:gd name="T5" fmla="*/ 76 h 218"/>
                <a:gd name="T6" fmla="*/ 124 w 172"/>
                <a:gd name="T7" fmla="*/ 76 h 218"/>
                <a:gd name="T8" fmla="*/ 124 w 172"/>
                <a:gd name="T9" fmla="*/ 62 h 218"/>
                <a:gd name="T10" fmla="*/ 124 w 172"/>
                <a:gd name="T11" fmla="*/ 36 h 218"/>
                <a:gd name="T12" fmla="*/ 28 w 172"/>
                <a:gd name="T13" fmla="*/ 36 h 218"/>
                <a:gd name="T14" fmla="*/ 28 w 172"/>
                <a:gd name="T15" fmla="*/ 50 h 218"/>
                <a:gd name="T16" fmla="*/ 124 w 172"/>
                <a:gd name="T17" fmla="*/ 50 h 218"/>
                <a:gd name="T18" fmla="*/ 124 w 172"/>
                <a:gd name="T19" fmla="*/ 36 h 218"/>
                <a:gd name="T20" fmla="*/ 152 w 172"/>
                <a:gd name="T21" fmla="*/ 20 h 218"/>
                <a:gd name="T22" fmla="*/ 152 w 172"/>
                <a:gd name="T23" fmla="*/ 0 h 218"/>
                <a:gd name="T24" fmla="*/ 0 w 172"/>
                <a:gd name="T25" fmla="*/ 0 h 218"/>
                <a:gd name="T26" fmla="*/ 0 w 172"/>
                <a:gd name="T27" fmla="*/ 198 h 218"/>
                <a:gd name="T28" fmla="*/ 18 w 172"/>
                <a:gd name="T29" fmla="*/ 198 h 218"/>
                <a:gd name="T30" fmla="*/ 18 w 172"/>
                <a:gd name="T31" fmla="*/ 218 h 218"/>
                <a:gd name="T32" fmla="*/ 172 w 172"/>
                <a:gd name="T33" fmla="*/ 218 h 218"/>
                <a:gd name="T34" fmla="*/ 172 w 172"/>
                <a:gd name="T35" fmla="*/ 20 h 218"/>
                <a:gd name="T36" fmla="*/ 152 w 172"/>
                <a:gd name="T37" fmla="*/ 20 h 218"/>
                <a:gd name="T38" fmla="*/ 10 w 172"/>
                <a:gd name="T39" fmla="*/ 188 h 218"/>
                <a:gd name="T40" fmla="*/ 10 w 172"/>
                <a:gd name="T41" fmla="*/ 10 h 218"/>
                <a:gd name="T42" fmla="*/ 142 w 172"/>
                <a:gd name="T43" fmla="*/ 10 h 218"/>
                <a:gd name="T44" fmla="*/ 142 w 172"/>
                <a:gd name="T45" fmla="*/ 142 h 218"/>
                <a:gd name="T46" fmla="*/ 96 w 172"/>
                <a:gd name="T47" fmla="*/ 142 h 218"/>
                <a:gd name="T48" fmla="*/ 96 w 172"/>
                <a:gd name="T49" fmla="*/ 188 h 218"/>
                <a:gd name="T50" fmla="*/ 10 w 172"/>
                <a:gd name="T51" fmla="*/ 188 h 218"/>
                <a:gd name="T52" fmla="*/ 162 w 172"/>
                <a:gd name="T53" fmla="*/ 206 h 218"/>
                <a:gd name="T54" fmla="*/ 30 w 172"/>
                <a:gd name="T55" fmla="*/ 206 h 218"/>
                <a:gd name="T56" fmla="*/ 30 w 172"/>
                <a:gd name="T57" fmla="*/ 198 h 218"/>
                <a:gd name="T58" fmla="*/ 102 w 172"/>
                <a:gd name="T59" fmla="*/ 198 h 218"/>
                <a:gd name="T60" fmla="*/ 152 w 172"/>
                <a:gd name="T61" fmla="*/ 148 h 218"/>
                <a:gd name="T62" fmla="*/ 152 w 172"/>
                <a:gd name="T63" fmla="*/ 30 h 218"/>
                <a:gd name="T64" fmla="*/ 162 w 172"/>
                <a:gd name="T65" fmla="*/ 30 h 218"/>
                <a:gd name="T66" fmla="*/ 162 w 172"/>
                <a:gd name="T67" fmla="*/ 206 h 218"/>
                <a:gd name="T68" fmla="*/ 28 w 172"/>
                <a:gd name="T69" fmla="*/ 130 h 218"/>
                <a:gd name="T70" fmla="*/ 76 w 172"/>
                <a:gd name="T71" fmla="*/ 130 h 218"/>
                <a:gd name="T72" fmla="*/ 76 w 172"/>
                <a:gd name="T73" fmla="*/ 116 h 218"/>
                <a:gd name="T74" fmla="*/ 28 w 172"/>
                <a:gd name="T75" fmla="*/ 116 h 218"/>
                <a:gd name="T76" fmla="*/ 28 w 172"/>
                <a:gd name="T77" fmla="*/ 130 h 218"/>
                <a:gd name="T78" fmla="*/ 124 w 172"/>
                <a:gd name="T79" fmla="*/ 90 h 218"/>
                <a:gd name="T80" fmla="*/ 28 w 172"/>
                <a:gd name="T81" fmla="*/ 90 h 218"/>
                <a:gd name="T82" fmla="*/ 28 w 172"/>
                <a:gd name="T83" fmla="*/ 102 h 218"/>
                <a:gd name="T84" fmla="*/ 124 w 172"/>
                <a:gd name="T85" fmla="*/ 102 h 218"/>
                <a:gd name="T86" fmla="*/ 124 w 172"/>
                <a:gd name="T87" fmla="*/ 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218">
                  <a:moveTo>
                    <a:pt x="124" y="62"/>
                  </a:moveTo>
                  <a:lnTo>
                    <a:pt x="28" y="62"/>
                  </a:lnTo>
                  <a:lnTo>
                    <a:pt x="28" y="76"/>
                  </a:lnTo>
                  <a:lnTo>
                    <a:pt x="124" y="76"/>
                  </a:lnTo>
                  <a:lnTo>
                    <a:pt x="124" y="62"/>
                  </a:lnTo>
                  <a:close/>
                  <a:moveTo>
                    <a:pt x="124" y="36"/>
                  </a:moveTo>
                  <a:lnTo>
                    <a:pt x="28" y="36"/>
                  </a:lnTo>
                  <a:lnTo>
                    <a:pt x="28" y="50"/>
                  </a:lnTo>
                  <a:lnTo>
                    <a:pt x="124" y="50"/>
                  </a:lnTo>
                  <a:lnTo>
                    <a:pt x="124" y="36"/>
                  </a:lnTo>
                  <a:close/>
                  <a:moveTo>
                    <a:pt x="152" y="20"/>
                  </a:moveTo>
                  <a:lnTo>
                    <a:pt x="15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18" y="198"/>
                  </a:lnTo>
                  <a:lnTo>
                    <a:pt x="18" y="218"/>
                  </a:lnTo>
                  <a:lnTo>
                    <a:pt x="172" y="218"/>
                  </a:lnTo>
                  <a:lnTo>
                    <a:pt x="172" y="20"/>
                  </a:lnTo>
                  <a:lnTo>
                    <a:pt x="152" y="20"/>
                  </a:lnTo>
                  <a:close/>
                  <a:moveTo>
                    <a:pt x="10" y="188"/>
                  </a:moveTo>
                  <a:lnTo>
                    <a:pt x="10" y="10"/>
                  </a:lnTo>
                  <a:lnTo>
                    <a:pt x="142" y="10"/>
                  </a:lnTo>
                  <a:lnTo>
                    <a:pt x="142" y="142"/>
                  </a:lnTo>
                  <a:lnTo>
                    <a:pt x="96" y="142"/>
                  </a:lnTo>
                  <a:lnTo>
                    <a:pt x="96" y="188"/>
                  </a:lnTo>
                  <a:lnTo>
                    <a:pt x="10" y="188"/>
                  </a:lnTo>
                  <a:close/>
                  <a:moveTo>
                    <a:pt x="162" y="206"/>
                  </a:moveTo>
                  <a:lnTo>
                    <a:pt x="30" y="206"/>
                  </a:lnTo>
                  <a:lnTo>
                    <a:pt x="30" y="198"/>
                  </a:lnTo>
                  <a:lnTo>
                    <a:pt x="102" y="198"/>
                  </a:lnTo>
                  <a:lnTo>
                    <a:pt x="152" y="148"/>
                  </a:lnTo>
                  <a:lnTo>
                    <a:pt x="152" y="30"/>
                  </a:lnTo>
                  <a:lnTo>
                    <a:pt x="162" y="30"/>
                  </a:lnTo>
                  <a:lnTo>
                    <a:pt x="162" y="206"/>
                  </a:lnTo>
                  <a:close/>
                  <a:moveTo>
                    <a:pt x="28" y="130"/>
                  </a:moveTo>
                  <a:lnTo>
                    <a:pt x="76" y="130"/>
                  </a:lnTo>
                  <a:lnTo>
                    <a:pt x="76" y="116"/>
                  </a:lnTo>
                  <a:lnTo>
                    <a:pt x="28" y="116"/>
                  </a:lnTo>
                  <a:lnTo>
                    <a:pt x="28" y="130"/>
                  </a:lnTo>
                  <a:close/>
                  <a:moveTo>
                    <a:pt x="124" y="90"/>
                  </a:moveTo>
                  <a:lnTo>
                    <a:pt x="28" y="90"/>
                  </a:lnTo>
                  <a:lnTo>
                    <a:pt x="28" y="102"/>
                  </a:lnTo>
                  <a:lnTo>
                    <a:pt x="124" y="102"/>
                  </a:lnTo>
                  <a:lnTo>
                    <a:pt x="12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2826" y="3092450"/>
            <a:ext cx="2671763" cy="2873375"/>
            <a:chOff x="6092826" y="3092450"/>
            <a:chExt cx="2671763" cy="2873375"/>
          </a:xfrm>
        </p:grpSpPr>
        <p:sp>
          <p:nvSpPr>
            <p:cNvPr id="50" name="Freeform 1210"/>
            <p:cNvSpPr/>
            <p:nvPr/>
          </p:nvSpPr>
          <p:spPr bwMode="auto">
            <a:xfrm>
              <a:off x="6092826" y="3708400"/>
              <a:ext cx="2671763" cy="2257425"/>
            </a:xfrm>
            <a:custGeom>
              <a:avLst/>
              <a:gdLst>
                <a:gd name="T0" fmla="*/ 828 w 842"/>
                <a:gd name="T1" fmla="*/ 490 h 711"/>
                <a:gd name="T2" fmla="*/ 621 w 842"/>
                <a:gd name="T3" fmla="*/ 697 h 711"/>
                <a:gd name="T4" fmla="*/ 569 w 842"/>
                <a:gd name="T5" fmla="*/ 697 h 711"/>
                <a:gd name="T6" fmla="*/ 268 w 842"/>
                <a:gd name="T7" fmla="*/ 395 h 711"/>
                <a:gd name="T8" fmla="*/ 222 w 842"/>
                <a:gd name="T9" fmla="*/ 395 h 711"/>
                <a:gd name="T10" fmla="*/ 204 w 842"/>
                <a:gd name="T11" fmla="*/ 443 h 711"/>
                <a:gd name="T12" fmla="*/ 176 w 842"/>
                <a:gd name="T13" fmla="*/ 518 h 711"/>
                <a:gd name="T14" fmla="*/ 38 w 842"/>
                <a:gd name="T15" fmla="*/ 518 h 711"/>
                <a:gd name="T16" fmla="*/ 38 w 842"/>
                <a:gd name="T17" fmla="*/ 380 h 711"/>
                <a:gd name="T18" fmla="*/ 114 w 842"/>
                <a:gd name="T19" fmla="*/ 352 h 711"/>
                <a:gd name="T20" fmla="*/ 161 w 842"/>
                <a:gd name="T21" fmla="*/ 334 h 711"/>
                <a:gd name="T22" fmla="*/ 161 w 842"/>
                <a:gd name="T23" fmla="*/ 289 h 711"/>
                <a:gd name="T24" fmla="*/ 111 w 842"/>
                <a:gd name="T25" fmla="*/ 239 h 711"/>
                <a:gd name="T26" fmla="*/ 111 w 842"/>
                <a:gd name="T27" fmla="*/ 187 h 711"/>
                <a:gd name="T28" fmla="*/ 266 w 842"/>
                <a:gd name="T29" fmla="*/ 32 h 711"/>
                <a:gd name="T30" fmla="*/ 322 w 842"/>
                <a:gd name="T31" fmla="*/ 2 h 711"/>
                <a:gd name="T32" fmla="*/ 322 w 842"/>
                <a:gd name="T33" fmla="*/ 117 h 711"/>
                <a:gd name="T34" fmla="*/ 241 w 842"/>
                <a:gd name="T35" fmla="*/ 213 h 711"/>
                <a:gd name="T36" fmla="*/ 339 w 842"/>
                <a:gd name="T37" fmla="*/ 310 h 711"/>
                <a:gd name="T38" fmla="*/ 436 w 842"/>
                <a:gd name="T39" fmla="*/ 213 h 711"/>
                <a:gd name="T40" fmla="*/ 356 w 842"/>
                <a:gd name="T41" fmla="*/ 117 h 711"/>
                <a:gd name="T42" fmla="*/ 356 w 842"/>
                <a:gd name="T43" fmla="*/ 0 h 711"/>
                <a:gd name="T44" fmla="*/ 421 w 842"/>
                <a:gd name="T45" fmla="*/ 32 h 711"/>
                <a:gd name="T46" fmla="*/ 693 w 842"/>
                <a:gd name="T47" fmla="*/ 304 h 711"/>
                <a:gd name="T48" fmla="*/ 697 w 842"/>
                <a:gd name="T49" fmla="*/ 311 h 711"/>
                <a:gd name="T50" fmla="*/ 693 w 842"/>
                <a:gd name="T51" fmla="*/ 319 h 711"/>
                <a:gd name="T52" fmla="*/ 663 w 842"/>
                <a:gd name="T53" fmla="*/ 330 h 711"/>
                <a:gd name="T54" fmla="*/ 571 w 842"/>
                <a:gd name="T55" fmla="*/ 365 h 711"/>
                <a:gd name="T56" fmla="*/ 571 w 842"/>
                <a:gd name="T57" fmla="*/ 533 h 711"/>
                <a:gd name="T58" fmla="*/ 739 w 842"/>
                <a:gd name="T59" fmla="*/ 533 h 711"/>
                <a:gd name="T60" fmla="*/ 774 w 842"/>
                <a:gd name="T61" fmla="*/ 441 h 711"/>
                <a:gd name="T62" fmla="*/ 785 w 842"/>
                <a:gd name="T63" fmla="*/ 411 h 711"/>
                <a:gd name="T64" fmla="*/ 800 w 842"/>
                <a:gd name="T65" fmla="*/ 411 h 711"/>
                <a:gd name="T66" fmla="*/ 828 w 842"/>
                <a:gd name="T67" fmla="*/ 438 h 711"/>
                <a:gd name="T68" fmla="*/ 828 w 842"/>
                <a:gd name="T69" fmla="*/ 49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1">
                  <a:moveTo>
                    <a:pt x="828" y="490"/>
                  </a:moveTo>
                  <a:cubicBezTo>
                    <a:pt x="621" y="697"/>
                    <a:pt x="621" y="697"/>
                    <a:pt x="621" y="697"/>
                  </a:cubicBezTo>
                  <a:cubicBezTo>
                    <a:pt x="607" y="711"/>
                    <a:pt x="584" y="711"/>
                    <a:pt x="569" y="697"/>
                  </a:cubicBezTo>
                  <a:cubicBezTo>
                    <a:pt x="268" y="395"/>
                    <a:pt x="268" y="395"/>
                    <a:pt x="268" y="395"/>
                  </a:cubicBezTo>
                  <a:cubicBezTo>
                    <a:pt x="255" y="383"/>
                    <a:pt x="235" y="383"/>
                    <a:pt x="222" y="395"/>
                  </a:cubicBezTo>
                  <a:cubicBezTo>
                    <a:pt x="210" y="408"/>
                    <a:pt x="203" y="425"/>
                    <a:pt x="204" y="443"/>
                  </a:cubicBezTo>
                  <a:cubicBezTo>
                    <a:pt x="206" y="470"/>
                    <a:pt x="197" y="497"/>
                    <a:pt x="176" y="518"/>
                  </a:cubicBezTo>
                  <a:cubicBezTo>
                    <a:pt x="138" y="556"/>
                    <a:pt x="76" y="556"/>
                    <a:pt x="38" y="518"/>
                  </a:cubicBezTo>
                  <a:cubicBezTo>
                    <a:pt x="0" y="480"/>
                    <a:pt x="0" y="418"/>
                    <a:pt x="38" y="380"/>
                  </a:cubicBezTo>
                  <a:cubicBezTo>
                    <a:pt x="59" y="360"/>
                    <a:pt x="87" y="350"/>
                    <a:pt x="114" y="352"/>
                  </a:cubicBezTo>
                  <a:cubicBezTo>
                    <a:pt x="131" y="353"/>
                    <a:pt x="149" y="347"/>
                    <a:pt x="161" y="334"/>
                  </a:cubicBezTo>
                  <a:cubicBezTo>
                    <a:pt x="174" y="322"/>
                    <a:pt x="174" y="301"/>
                    <a:pt x="161" y="28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97" y="224"/>
                    <a:pt x="97" y="201"/>
                    <a:pt x="111" y="187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81" y="17"/>
                    <a:pt x="301" y="6"/>
                    <a:pt x="322" y="2"/>
                  </a:cubicBezTo>
                  <a:cubicBezTo>
                    <a:pt x="322" y="117"/>
                    <a:pt x="322" y="117"/>
                    <a:pt x="322" y="117"/>
                  </a:cubicBezTo>
                  <a:cubicBezTo>
                    <a:pt x="276" y="125"/>
                    <a:pt x="241" y="165"/>
                    <a:pt x="241" y="213"/>
                  </a:cubicBezTo>
                  <a:cubicBezTo>
                    <a:pt x="241" y="267"/>
                    <a:pt x="285" y="310"/>
                    <a:pt x="339" y="310"/>
                  </a:cubicBezTo>
                  <a:cubicBezTo>
                    <a:pt x="393" y="310"/>
                    <a:pt x="436" y="267"/>
                    <a:pt x="436" y="213"/>
                  </a:cubicBezTo>
                  <a:cubicBezTo>
                    <a:pt x="436" y="165"/>
                    <a:pt x="401" y="125"/>
                    <a:pt x="356" y="117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80" y="3"/>
                    <a:pt x="404" y="14"/>
                    <a:pt x="421" y="32"/>
                  </a:cubicBezTo>
                  <a:cubicBezTo>
                    <a:pt x="693" y="304"/>
                    <a:pt x="693" y="304"/>
                    <a:pt x="693" y="304"/>
                  </a:cubicBezTo>
                  <a:cubicBezTo>
                    <a:pt x="696" y="306"/>
                    <a:pt x="697" y="309"/>
                    <a:pt x="697" y="311"/>
                  </a:cubicBezTo>
                  <a:cubicBezTo>
                    <a:pt x="697" y="314"/>
                    <a:pt x="696" y="317"/>
                    <a:pt x="693" y="319"/>
                  </a:cubicBezTo>
                  <a:cubicBezTo>
                    <a:pt x="685" y="327"/>
                    <a:pt x="674" y="331"/>
                    <a:pt x="663" y="330"/>
                  </a:cubicBezTo>
                  <a:cubicBezTo>
                    <a:pt x="628" y="328"/>
                    <a:pt x="595" y="341"/>
                    <a:pt x="571" y="365"/>
                  </a:cubicBezTo>
                  <a:cubicBezTo>
                    <a:pt x="524" y="411"/>
                    <a:pt x="524" y="487"/>
                    <a:pt x="571" y="533"/>
                  </a:cubicBezTo>
                  <a:cubicBezTo>
                    <a:pt x="617" y="580"/>
                    <a:pt x="693" y="580"/>
                    <a:pt x="739" y="533"/>
                  </a:cubicBezTo>
                  <a:cubicBezTo>
                    <a:pt x="763" y="509"/>
                    <a:pt x="776" y="476"/>
                    <a:pt x="774" y="441"/>
                  </a:cubicBezTo>
                  <a:cubicBezTo>
                    <a:pt x="773" y="430"/>
                    <a:pt x="777" y="419"/>
                    <a:pt x="785" y="411"/>
                  </a:cubicBezTo>
                  <a:cubicBezTo>
                    <a:pt x="789" y="406"/>
                    <a:pt x="796" y="406"/>
                    <a:pt x="800" y="411"/>
                  </a:cubicBezTo>
                  <a:cubicBezTo>
                    <a:pt x="828" y="438"/>
                    <a:pt x="828" y="438"/>
                    <a:pt x="828" y="438"/>
                  </a:cubicBezTo>
                  <a:cubicBezTo>
                    <a:pt x="842" y="453"/>
                    <a:pt x="842" y="476"/>
                    <a:pt x="828" y="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8"/>
            <p:cNvSpPr>
              <a:spLocks noEditPoints="1"/>
            </p:cNvSpPr>
            <p:nvPr/>
          </p:nvSpPr>
          <p:spPr bwMode="auto">
            <a:xfrm>
              <a:off x="7123113" y="3092450"/>
              <a:ext cx="85725" cy="993775"/>
            </a:xfrm>
            <a:custGeom>
              <a:avLst/>
              <a:gdLst>
                <a:gd name="T0" fmla="*/ 10 w 27"/>
                <a:gd name="T1" fmla="*/ 213 h 313"/>
                <a:gd name="T2" fmla="*/ 18 w 27"/>
                <a:gd name="T3" fmla="*/ 213 h 313"/>
                <a:gd name="T4" fmla="*/ 14 w 27"/>
                <a:gd name="T5" fmla="*/ 177 h 313"/>
                <a:gd name="T6" fmla="*/ 14 w 27"/>
                <a:gd name="T7" fmla="*/ 185 h 313"/>
                <a:gd name="T8" fmla="*/ 14 w 27"/>
                <a:gd name="T9" fmla="*/ 177 h 313"/>
                <a:gd name="T10" fmla="*/ 10 w 27"/>
                <a:gd name="T11" fmla="*/ 245 h 313"/>
                <a:gd name="T12" fmla="*/ 18 w 27"/>
                <a:gd name="T13" fmla="*/ 245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29 h 313"/>
                <a:gd name="T22" fmla="*/ 18 w 27"/>
                <a:gd name="T23" fmla="*/ 229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273 h 313"/>
                <a:gd name="T36" fmla="*/ 14 w 27"/>
                <a:gd name="T37" fmla="*/ 281 h 313"/>
                <a:gd name="T38" fmla="*/ 14 w 27"/>
                <a:gd name="T39" fmla="*/ 273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49 h 313"/>
                <a:gd name="T46" fmla="*/ 14 w 27"/>
                <a:gd name="T47" fmla="*/ 57 h 313"/>
                <a:gd name="T48" fmla="*/ 14 w 27"/>
                <a:gd name="T49" fmla="*/ 49 h 313"/>
                <a:gd name="T50" fmla="*/ 10 w 27"/>
                <a:gd name="T51" fmla="*/ 69 h 313"/>
                <a:gd name="T52" fmla="*/ 18 w 27"/>
                <a:gd name="T53" fmla="*/ 69 h 313"/>
                <a:gd name="T54" fmla="*/ 14 w 27"/>
                <a:gd name="T55" fmla="*/ 81 h 313"/>
                <a:gd name="T56" fmla="*/ 14 w 27"/>
                <a:gd name="T57" fmla="*/ 89 h 313"/>
                <a:gd name="T58" fmla="*/ 14 w 27"/>
                <a:gd name="T59" fmla="*/ 81 h 313"/>
                <a:gd name="T60" fmla="*/ 10 w 27"/>
                <a:gd name="T61" fmla="*/ 165 h 313"/>
                <a:gd name="T62" fmla="*/ 18 w 27"/>
                <a:gd name="T63" fmla="*/ 165 h 313"/>
                <a:gd name="T64" fmla="*/ 14 w 27"/>
                <a:gd name="T65" fmla="*/ 33 h 313"/>
                <a:gd name="T66" fmla="*/ 14 w 27"/>
                <a:gd name="T67" fmla="*/ 41 h 313"/>
                <a:gd name="T68" fmla="*/ 14 w 27"/>
                <a:gd name="T69" fmla="*/ 33 h 313"/>
                <a:gd name="T70" fmla="*/ 0 w 27"/>
                <a:gd name="T71" fmla="*/ 14 h 313"/>
                <a:gd name="T72" fmla="*/ 27 w 27"/>
                <a:gd name="T73" fmla="*/ 14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33 h 313"/>
                <a:gd name="T82" fmla="*/ 18 w 27"/>
                <a:gd name="T83" fmla="*/ 133 h 313"/>
                <a:gd name="T84" fmla="*/ 14 w 27"/>
                <a:gd name="T85" fmla="*/ 113 h 313"/>
                <a:gd name="T86" fmla="*/ 14 w 27"/>
                <a:gd name="T87" fmla="*/ 121 h 313"/>
                <a:gd name="T88" fmla="*/ 14 w 27"/>
                <a:gd name="T89" fmla="*/ 113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21"/>
            <p:cNvSpPr>
              <a:spLocks noEditPoints="1"/>
            </p:cNvSpPr>
            <p:nvPr/>
          </p:nvSpPr>
          <p:spPr bwMode="auto">
            <a:xfrm>
              <a:off x="6973888" y="4216400"/>
              <a:ext cx="371475" cy="314325"/>
            </a:xfrm>
            <a:custGeom>
              <a:avLst/>
              <a:gdLst>
                <a:gd name="T0" fmla="*/ 42 w 117"/>
                <a:gd name="T1" fmla="*/ 64 h 99"/>
                <a:gd name="T2" fmla="*/ 42 w 117"/>
                <a:gd name="T3" fmla="*/ 99 h 99"/>
                <a:gd name="T4" fmla="*/ 68 w 117"/>
                <a:gd name="T5" fmla="*/ 99 h 99"/>
                <a:gd name="T6" fmla="*/ 68 w 117"/>
                <a:gd name="T7" fmla="*/ 68 h 99"/>
                <a:gd name="T8" fmla="*/ 57 w 117"/>
                <a:gd name="T9" fmla="*/ 79 h 99"/>
                <a:gd name="T10" fmla="*/ 42 w 117"/>
                <a:gd name="T11" fmla="*/ 64 h 99"/>
                <a:gd name="T12" fmla="*/ 5 w 117"/>
                <a:gd name="T13" fmla="*/ 95 h 99"/>
                <a:gd name="T14" fmla="*/ 10 w 117"/>
                <a:gd name="T15" fmla="*/ 99 h 99"/>
                <a:gd name="T16" fmla="*/ 31 w 117"/>
                <a:gd name="T17" fmla="*/ 99 h 99"/>
                <a:gd name="T18" fmla="*/ 31 w 117"/>
                <a:gd name="T19" fmla="*/ 54 h 99"/>
                <a:gd name="T20" fmla="*/ 5 w 117"/>
                <a:gd name="T21" fmla="*/ 80 h 99"/>
                <a:gd name="T22" fmla="*/ 5 w 117"/>
                <a:gd name="T23" fmla="*/ 95 h 99"/>
                <a:gd name="T24" fmla="*/ 78 w 117"/>
                <a:gd name="T25" fmla="*/ 58 h 99"/>
                <a:gd name="T26" fmla="*/ 78 w 117"/>
                <a:gd name="T27" fmla="*/ 99 h 99"/>
                <a:gd name="T28" fmla="*/ 100 w 117"/>
                <a:gd name="T29" fmla="*/ 99 h 99"/>
                <a:gd name="T30" fmla="*/ 104 w 117"/>
                <a:gd name="T31" fmla="*/ 95 h 99"/>
                <a:gd name="T32" fmla="*/ 104 w 117"/>
                <a:gd name="T33" fmla="*/ 54 h 99"/>
                <a:gd name="T34" fmla="*/ 104 w 117"/>
                <a:gd name="T35" fmla="*/ 32 h 99"/>
                <a:gd name="T36" fmla="*/ 82 w 117"/>
                <a:gd name="T37" fmla="*/ 54 h 99"/>
                <a:gd name="T38" fmla="*/ 78 w 117"/>
                <a:gd name="T39" fmla="*/ 58 h 99"/>
                <a:gd name="T40" fmla="*/ 94 w 117"/>
                <a:gd name="T41" fmla="*/ 2 h 99"/>
                <a:gd name="T42" fmla="*/ 90 w 117"/>
                <a:gd name="T43" fmla="*/ 7 h 99"/>
                <a:gd name="T44" fmla="*/ 95 w 117"/>
                <a:gd name="T45" fmla="*/ 11 h 99"/>
                <a:gd name="T46" fmla="*/ 100 w 117"/>
                <a:gd name="T47" fmla="*/ 11 h 99"/>
                <a:gd name="T48" fmla="*/ 57 w 117"/>
                <a:gd name="T49" fmla="*/ 54 h 99"/>
                <a:gd name="T50" fmla="*/ 31 w 117"/>
                <a:gd name="T51" fmla="*/ 29 h 99"/>
                <a:gd name="T52" fmla="*/ 2 w 117"/>
                <a:gd name="T53" fmla="*/ 58 h 99"/>
                <a:gd name="T54" fmla="*/ 2 w 117"/>
                <a:gd name="T55" fmla="*/ 65 h 99"/>
                <a:gd name="T56" fmla="*/ 8 w 117"/>
                <a:gd name="T57" fmla="*/ 65 h 99"/>
                <a:gd name="T58" fmla="*/ 31 w 117"/>
                <a:gd name="T59" fmla="*/ 42 h 99"/>
                <a:gd name="T60" fmla="*/ 57 w 117"/>
                <a:gd name="T61" fmla="*/ 67 h 99"/>
                <a:gd name="T62" fmla="*/ 106 w 117"/>
                <a:gd name="T63" fmla="*/ 17 h 99"/>
                <a:gd name="T64" fmla="*/ 106 w 117"/>
                <a:gd name="T65" fmla="*/ 22 h 99"/>
                <a:gd name="T66" fmla="*/ 110 w 117"/>
                <a:gd name="T67" fmla="*/ 27 h 99"/>
                <a:gd name="T68" fmla="*/ 111 w 117"/>
                <a:gd name="T69" fmla="*/ 28 h 99"/>
                <a:gd name="T70" fmla="*/ 115 w 117"/>
                <a:gd name="T71" fmla="*/ 23 h 99"/>
                <a:gd name="T72" fmla="*/ 117 w 117"/>
                <a:gd name="T73" fmla="*/ 0 h 99"/>
                <a:gd name="T74" fmla="*/ 94 w 117"/>
                <a:gd name="T75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" h="99">
                  <a:moveTo>
                    <a:pt x="42" y="64"/>
                  </a:moveTo>
                  <a:cubicBezTo>
                    <a:pt x="42" y="99"/>
                    <a:pt x="42" y="99"/>
                    <a:pt x="42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42" y="64"/>
                  </a:lnTo>
                  <a:close/>
                  <a:moveTo>
                    <a:pt x="5" y="95"/>
                  </a:moveTo>
                  <a:cubicBezTo>
                    <a:pt x="5" y="97"/>
                    <a:pt x="7" y="99"/>
                    <a:pt x="10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5" y="95"/>
                  </a:lnTo>
                  <a:close/>
                  <a:moveTo>
                    <a:pt x="78" y="58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2" y="99"/>
                    <a:pt x="104" y="97"/>
                    <a:pt x="104" y="95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2" y="54"/>
                    <a:pt x="82" y="54"/>
                    <a:pt x="82" y="54"/>
                  </a:cubicBezTo>
                  <a:lnTo>
                    <a:pt x="78" y="58"/>
                  </a:lnTo>
                  <a:close/>
                  <a:moveTo>
                    <a:pt x="94" y="2"/>
                  </a:moveTo>
                  <a:cubicBezTo>
                    <a:pt x="91" y="2"/>
                    <a:pt x="89" y="4"/>
                    <a:pt x="90" y="7"/>
                  </a:cubicBezTo>
                  <a:cubicBezTo>
                    <a:pt x="90" y="10"/>
                    <a:pt x="92" y="11"/>
                    <a:pt x="95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60"/>
                    <a:pt x="0" y="63"/>
                    <a:pt x="2" y="65"/>
                  </a:cubicBezTo>
                  <a:cubicBezTo>
                    <a:pt x="4" y="67"/>
                    <a:pt x="7" y="67"/>
                    <a:pt x="8" y="6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5"/>
                    <a:pt x="108" y="27"/>
                    <a:pt x="110" y="27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3" y="28"/>
                    <a:pt x="115" y="26"/>
                    <a:pt x="115" y="23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Freeform 1222"/>
          <p:cNvSpPr/>
          <p:nvPr/>
        </p:nvSpPr>
        <p:spPr bwMode="auto">
          <a:xfrm>
            <a:off x="7831138" y="3708400"/>
            <a:ext cx="1311275" cy="1765300"/>
          </a:xfrm>
          <a:custGeom>
            <a:avLst/>
            <a:gdLst>
              <a:gd name="T0" fmla="*/ 413 w 413"/>
              <a:gd name="T1" fmla="*/ 24 h 556"/>
              <a:gd name="T2" fmla="*/ 413 w 413"/>
              <a:gd name="T3" fmla="*/ 541 h 556"/>
              <a:gd name="T4" fmla="*/ 267 w 413"/>
              <a:gd name="T5" fmla="*/ 395 h 556"/>
              <a:gd name="T6" fmla="*/ 222 w 413"/>
              <a:gd name="T7" fmla="*/ 395 h 556"/>
              <a:gd name="T8" fmla="*/ 204 w 413"/>
              <a:gd name="T9" fmla="*/ 443 h 556"/>
              <a:gd name="T10" fmla="*/ 176 w 413"/>
              <a:gd name="T11" fmla="*/ 518 h 556"/>
              <a:gd name="T12" fmla="*/ 38 w 413"/>
              <a:gd name="T13" fmla="*/ 518 h 556"/>
              <a:gd name="T14" fmla="*/ 38 w 413"/>
              <a:gd name="T15" fmla="*/ 380 h 556"/>
              <a:gd name="T16" fmla="*/ 113 w 413"/>
              <a:gd name="T17" fmla="*/ 352 h 556"/>
              <a:gd name="T18" fmla="*/ 161 w 413"/>
              <a:gd name="T19" fmla="*/ 334 h 556"/>
              <a:gd name="T20" fmla="*/ 161 w 413"/>
              <a:gd name="T21" fmla="*/ 289 h 556"/>
              <a:gd name="T22" fmla="*/ 111 w 413"/>
              <a:gd name="T23" fmla="*/ 239 h 556"/>
              <a:gd name="T24" fmla="*/ 111 w 413"/>
              <a:gd name="T25" fmla="*/ 187 h 556"/>
              <a:gd name="T26" fmla="*/ 266 w 413"/>
              <a:gd name="T27" fmla="*/ 32 h 556"/>
              <a:gd name="T28" fmla="*/ 343 w 413"/>
              <a:gd name="T29" fmla="*/ 0 h 556"/>
              <a:gd name="T30" fmla="*/ 413 w 413"/>
              <a:gd name="T31" fmla="*/ 24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556">
                <a:moveTo>
                  <a:pt x="413" y="24"/>
                </a:moveTo>
                <a:cubicBezTo>
                  <a:pt x="413" y="541"/>
                  <a:pt x="413" y="541"/>
                  <a:pt x="413" y="541"/>
                </a:cubicBezTo>
                <a:cubicBezTo>
                  <a:pt x="267" y="395"/>
                  <a:pt x="267" y="395"/>
                  <a:pt x="267" y="395"/>
                </a:cubicBezTo>
                <a:cubicBezTo>
                  <a:pt x="255" y="383"/>
                  <a:pt x="234" y="383"/>
                  <a:pt x="222" y="395"/>
                </a:cubicBezTo>
                <a:cubicBezTo>
                  <a:pt x="209" y="408"/>
                  <a:pt x="203" y="425"/>
                  <a:pt x="204" y="443"/>
                </a:cubicBezTo>
                <a:cubicBezTo>
                  <a:pt x="206" y="470"/>
                  <a:pt x="196" y="497"/>
                  <a:pt x="176" y="518"/>
                </a:cubicBezTo>
                <a:cubicBezTo>
                  <a:pt x="138" y="556"/>
                  <a:pt x="76" y="556"/>
                  <a:pt x="38" y="518"/>
                </a:cubicBezTo>
                <a:cubicBezTo>
                  <a:pt x="0" y="480"/>
                  <a:pt x="0" y="418"/>
                  <a:pt x="38" y="380"/>
                </a:cubicBezTo>
                <a:cubicBezTo>
                  <a:pt x="59" y="360"/>
                  <a:pt x="86" y="350"/>
                  <a:pt x="113" y="352"/>
                </a:cubicBezTo>
                <a:cubicBezTo>
                  <a:pt x="131" y="353"/>
                  <a:pt x="148" y="347"/>
                  <a:pt x="161" y="334"/>
                </a:cubicBezTo>
                <a:cubicBezTo>
                  <a:pt x="173" y="321"/>
                  <a:pt x="173" y="301"/>
                  <a:pt x="161" y="28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96" y="224"/>
                  <a:pt x="96" y="201"/>
                  <a:pt x="111" y="187"/>
                </a:cubicBezTo>
                <a:cubicBezTo>
                  <a:pt x="266" y="32"/>
                  <a:pt x="266" y="32"/>
                  <a:pt x="266" y="32"/>
                </a:cubicBezTo>
                <a:cubicBezTo>
                  <a:pt x="286" y="11"/>
                  <a:pt x="314" y="0"/>
                  <a:pt x="343" y="0"/>
                </a:cubicBezTo>
                <a:cubicBezTo>
                  <a:pt x="369" y="0"/>
                  <a:pt x="393" y="8"/>
                  <a:pt x="413" y="2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33" y="56731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爱好者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5597" y="1912653"/>
            <a:ext cx="1644652" cy="927478"/>
            <a:chOff x="1169482" y="1936148"/>
            <a:chExt cx="1644652" cy="927478"/>
          </a:xfrm>
        </p:grpSpPr>
        <p:sp>
          <p:nvSpPr>
            <p:cNvPr id="8" name="TextBox 7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你可以在创意集中写下自己的创意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1816" y="1936148"/>
              <a:ext cx="1602318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发表创意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927" y="1864305"/>
            <a:ext cx="1608033" cy="1196806"/>
            <a:chOff x="1163767" y="1666820"/>
            <a:chExt cx="1608033" cy="1196806"/>
          </a:xfrm>
        </p:grpSpPr>
        <p:sp>
          <p:nvSpPr>
            <p:cNvPr id="29" name="TextBox 28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分享学习资料</a:t>
              </a:r>
              <a:endParaRPr 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63767" y="1666820"/>
              <a:ext cx="160231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知识分享与疑问解答</a:t>
              </a:r>
              <a:endParaRPr 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29973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8286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50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49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ECD1392-E58E-42CB-A95F-D49306CA074F}"/>
              </a:ext>
            </a:extLst>
          </p:cNvPr>
          <p:cNvSpPr txBox="1"/>
          <p:nvPr/>
        </p:nvSpPr>
        <p:spPr>
          <a:xfrm>
            <a:off x="2903983" y="1732777"/>
            <a:ext cx="16023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你提交的创意将出现在这里，你还可以在这里进行创意的搜索、点赞、收藏、评论等等</a:t>
            </a:r>
            <a:endParaRPr 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29FBA94-0BCF-41D3-B613-78FB1627CF28}"/>
              </a:ext>
            </a:extLst>
          </p:cNvPr>
          <p:cNvSpPr txBox="1"/>
          <p:nvPr/>
        </p:nvSpPr>
        <p:spPr>
          <a:xfrm>
            <a:off x="2946317" y="1359297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创意池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C677440-6BF3-4D04-85CD-33872C940AFE}"/>
              </a:ext>
            </a:extLst>
          </p:cNvPr>
          <p:cNvSpPr txBox="1"/>
          <p:nvPr/>
        </p:nvSpPr>
        <p:spPr>
          <a:xfrm>
            <a:off x="4607519" y="2070979"/>
            <a:ext cx="1602318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你可以看到成功的作品，包括制作团队，功能介绍，所用技术</a:t>
            </a:r>
            <a:endParaRPr lang="en-US" sz="1200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1A1A0C03-58F5-4F49-A653-E75ECBEAFA1F}"/>
              </a:ext>
            </a:extLst>
          </p:cNvPr>
          <p:cNvSpPr txBox="1"/>
          <p:nvPr/>
        </p:nvSpPr>
        <p:spPr>
          <a:xfrm>
            <a:off x="4649853" y="1697499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en-US" sz="1600" b="1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212"/>
          <p:cNvSpPr/>
          <p:nvPr/>
        </p:nvSpPr>
        <p:spPr bwMode="auto">
          <a:xfrm>
            <a:off x="1588" y="3708400"/>
            <a:ext cx="1812925" cy="2257425"/>
          </a:xfrm>
          <a:custGeom>
            <a:avLst/>
            <a:gdLst>
              <a:gd name="T0" fmla="*/ 556 w 571"/>
              <a:gd name="T1" fmla="*/ 490 h 711"/>
              <a:gd name="T2" fmla="*/ 350 w 571"/>
              <a:gd name="T3" fmla="*/ 697 h 711"/>
              <a:gd name="T4" fmla="*/ 298 w 571"/>
              <a:gd name="T5" fmla="*/ 697 h 711"/>
              <a:gd name="T6" fmla="*/ 0 w 571"/>
              <a:gd name="T7" fmla="*/ 399 h 711"/>
              <a:gd name="T8" fmla="*/ 0 w 571"/>
              <a:gd name="T9" fmla="*/ 27 h 711"/>
              <a:gd name="T10" fmla="*/ 72 w 571"/>
              <a:gd name="T11" fmla="*/ 0 h 711"/>
              <a:gd name="T12" fmla="*/ 150 w 571"/>
              <a:gd name="T13" fmla="*/ 32 h 711"/>
              <a:gd name="T14" fmla="*/ 422 w 571"/>
              <a:gd name="T15" fmla="*/ 304 h 711"/>
              <a:gd name="T16" fmla="*/ 425 w 571"/>
              <a:gd name="T17" fmla="*/ 311 h 711"/>
              <a:gd name="T18" fmla="*/ 422 w 571"/>
              <a:gd name="T19" fmla="*/ 319 h 711"/>
              <a:gd name="T20" fmla="*/ 391 w 571"/>
              <a:gd name="T21" fmla="*/ 330 h 711"/>
              <a:gd name="T22" fmla="*/ 299 w 571"/>
              <a:gd name="T23" fmla="*/ 365 h 711"/>
              <a:gd name="T24" fmla="*/ 299 w 571"/>
              <a:gd name="T25" fmla="*/ 533 h 711"/>
              <a:gd name="T26" fmla="*/ 467 w 571"/>
              <a:gd name="T27" fmla="*/ 533 h 711"/>
              <a:gd name="T28" fmla="*/ 502 w 571"/>
              <a:gd name="T29" fmla="*/ 441 h 711"/>
              <a:gd name="T30" fmla="*/ 514 w 571"/>
              <a:gd name="T31" fmla="*/ 411 h 711"/>
              <a:gd name="T32" fmla="*/ 529 w 571"/>
              <a:gd name="T33" fmla="*/ 411 h 711"/>
              <a:gd name="T34" fmla="*/ 556 w 571"/>
              <a:gd name="T35" fmla="*/ 438 h 711"/>
              <a:gd name="T36" fmla="*/ 556 w 571"/>
              <a:gd name="T37" fmla="*/ 49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1" h="711">
                <a:moveTo>
                  <a:pt x="556" y="490"/>
                </a:moveTo>
                <a:cubicBezTo>
                  <a:pt x="350" y="697"/>
                  <a:pt x="350" y="697"/>
                  <a:pt x="350" y="697"/>
                </a:cubicBezTo>
                <a:cubicBezTo>
                  <a:pt x="335" y="711"/>
                  <a:pt x="312" y="711"/>
                  <a:pt x="298" y="69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27"/>
                  <a:pt x="0" y="27"/>
                  <a:pt x="0" y="27"/>
                </a:cubicBezTo>
                <a:cubicBezTo>
                  <a:pt x="20" y="9"/>
                  <a:pt x="46" y="0"/>
                  <a:pt x="72" y="0"/>
                </a:cubicBezTo>
                <a:cubicBezTo>
                  <a:pt x="101" y="0"/>
                  <a:pt x="129" y="11"/>
                  <a:pt x="150" y="32"/>
                </a:cubicBezTo>
                <a:cubicBezTo>
                  <a:pt x="422" y="304"/>
                  <a:pt x="422" y="304"/>
                  <a:pt x="422" y="304"/>
                </a:cubicBezTo>
                <a:cubicBezTo>
                  <a:pt x="424" y="306"/>
                  <a:pt x="425" y="309"/>
                  <a:pt x="425" y="311"/>
                </a:cubicBezTo>
                <a:cubicBezTo>
                  <a:pt x="425" y="314"/>
                  <a:pt x="424" y="317"/>
                  <a:pt x="422" y="319"/>
                </a:cubicBezTo>
                <a:cubicBezTo>
                  <a:pt x="414" y="327"/>
                  <a:pt x="403" y="331"/>
                  <a:pt x="391" y="330"/>
                </a:cubicBezTo>
                <a:cubicBezTo>
                  <a:pt x="357" y="328"/>
                  <a:pt x="323" y="341"/>
                  <a:pt x="299" y="365"/>
                </a:cubicBezTo>
                <a:cubicBezTo>
                  <a:pt x="253" y="411"/>
                  <a:pt x="253" y="487"/>
                  <a:pt x="299" y="533"/>
                </a:cubicBezTo>
                <a:cubicBezTo>
                  <a:pt x="346" y="580"/>
                  <a:pt x="421" y="580"/>
                  <a:pt x="467" y="533"/>
                </a:cubicBezTo>
                <a:cubicBezTo>
                  <a:pt x="492" y="509"/>
                  <a:pt x="504" y="476"/>
                  <a:pt x="502" y="441"/>
                </a:cubicBezTo>
                <a:cubicBezTo>
                  <a:pt x="501" y="430"/>
                  <a:pt x="506" y="419"/>
                  <a:pt x="514" y="411"/>
                </a:cubicBezTo>
                <a:cubicBezTo>
                  <a:pt x="518" y="406"/>
                  <a:pt x="525" y="406"/>
                  <a:pt x="529" y="411"/>
                </a:cubicBezTo>
                <a:cubicBezTo>
                  <a:pt x="556" y="438"/>
                  <a:pt x="556" y="438"/>
                  <a:pt x="556" y="438"/>
                </a:cubicBezTo>
                <a:cubicBezTo>
                  <a:pt x="571" y="453"/>
                  <a:pt x="571" y="476"/>
                  <a:pt x="556" y="49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7888" y="3092450"/>
            <a:ext cx="2671763" cy="2873375"/>
            <a:chOff x="877888" y="3092450"/>
            <a:chExt cx="2671763" cy="2873375"/>
          </a:xfrm>
        </p:grpSpPr>
        <p:sp>
          <p:nvSpPr>
            <p:cNvPr id="38" name="Freeform 1213"/>
            <p:cNvSpPr/>
            <p:nvPr/>
          </p:nvSpPr>
          <p:spPr bwMode="auto">
            <a:xfrm>
              <a:off x="877888" y="3711575"/>
              <a:ext cx="2671763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8 w 842"/>
                <a:gd name="T7" fmla="*/ 394 h 710"/>
                <a:gd name="T8" fmla="*/ 222 w 842"/>
                <a:gd name="T9" fmla="*/ 394 h 710"/>
                <a:gd name="T10" fmla="*/ 205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4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9 w 842"/>
                <a:gd name="T31" fmla="*/ 0 h 710"/>
                <a:gd name="T32" fmla="*/ 329 w 842"/>
                <a:gd name="T33" fmla="*/ 116 h 710"/>
                <a:gd name="T34" fmla="*/ 249 w 842"/>
                <a:gd name="T35" fmla="*/ 212 h 710"/>
                <a:gd name="T36" fmla="*/ 346 w 842"/>
                <a:gd name="T37" fmla="*/ 309 h 710"/>
                <a:gd name="T38" fmla="*/ 444 w 842"/>
                <a:gd name="T39" fmla="*/ 212 h 710"/>
                <a:gd name="T40" fmla="*/ 363 w 842"/>
                <a:gd name="T41" fmla="*/ 116 h 710"/>
                <a:gd name="T42" fmla="*/ 363 w 842"/>
                <a:gd name="T43" fmla="*/ 0 h 710"/>
                <a:gd name="T44" fmla="*/ 422 w 842"/>
                <a:gd name="T45" fmla="*/ 31 h 710"/>
                <a:gd name="T46" fmla="*/ 694 w 842"/>
                <a:gd name="T47" fmla="*/ 303 h 710"/>
                <a:gd name="T48" fmla="*/ 697 w 842"/>
                <a:gd name="T49" fmla="*/ 310 h 710"/>
                <a:gd name="T50" fmla="*/ 694 w 842"/>
                <a:gd name="T51" fmla="*/ 318 h 710"/>
                <a:gd name="T52" fmla="*/ 663 w 842"/>
                <a:gd name="T53" fmla="*/ 329 h 710"/>
                <a:gd name="T54" fmla="*/ 571 w 842"/>
                <a:gd name="T55" fmla="*/ 364 h 710"/>
                <a:gd name="T56" fmla="*/ 571 w 842"/>
                <a:gd name="T57" fmla="*/ 532 h 710"/>
                <a:gd name="T58" fmla="*/ 739 w 842"/>
                <a:gd name="T59" fmla="*/ 532 h 710"/>
                <a:gd name="T60" fmla="*/ 774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69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5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1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3" y="14"/>
                    <a:pt x="306" y="3"/>
                    <a:pt x="329" y="0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284" y="124"/>
                    <a:pt x="249" y="164"/>
                    <a:pt x="249" y="212"/>
                  </a:cubicBezTo>
                  <a:cubicBezTo>
                    <a:pt x="249" y="266"/>
                    <a:pt x="292" y="309"/>
                    <a:pt x="346" y="309"/>
                  </a:cubicBezTo>
                  <a:cubicBezTo>
                    <a:pt x="400" y="309"/>
                    <a:pt x="444" y="266"/>
                    <a:pt x="444" y="212"/>
                  </a:cubicBezTo>
                  <a:cubicBezTo>
                    <a:pt x="444" y="164"/>
                    <a:pt x="409" y="124"/>
                    <a:pt x="363" y="1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85" y="4"/>
                    <a:pt x="406" y="15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5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4" y="410"/>
                    <a:pt x="524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3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214"/>
            <p:cNvSpPr>
              <a:spLocks noEditPoints="1"/>
            </p:cNvSpPr>
            <p:nvPr/>
          </p:nvSpPr>
          <p:spPr bwMode="auto">
            <a:xfrm>
              <a:off x="1824038" y="4175125"/>
              <a:ext cx="304800" cy="441325"/>
            </a:xfrm>
            <a:custGeom>
              <a:avLst/>
              <a:gdLst>
                <a:gd name="T0" fmla="*/ 26 w 96"/>
                <a:gd name="T1" fmla="*/ 107 h 139"/>
                <a:gd name="T2" fmla="*/ 27 w 96"/>
                <a:gd name="T3" fmla="*/ 114 h 139"/>
                <a:gd name="T4" fmla="*/ 48 w 96"/>
                <a:gd name="T5" fmla="*/ 118 h 139"/>
                <a:gd name="T6" fmla="*/ 70 w 96"/>
                <a:gd name="T7" fmla="*/ 114 h 139"/>
                <a:gd name="T8" fmla="*/ 71 w 96"/>
                <a:gd name="T9" fmla="*/ 107 h 139"/>
                <a:gd name="T10" fmla="*/ 48 w 96"/>
                <a:gd name="T11" fmla="*/ 111 h 139"/>
                <a:gd name="T12" fmla="*/ 26 w 96"/>
                <a:gd name="T13" fmla="*/ 107 h 139"/>
                <a:gd name="T14" fmla="*/ 28 w 96"/>
                <a:gd name="T15" fmla="*/ 120 h 139"/>
                <a:gd name="T16" fmla="*/ 29 w 96"/>
                <a:gd name="T17" fmla="*/ 128 h 139"/>
                <a:gd name="T18" fmla="*/ 36 w 96"/>
                <a:gd name="T19" fmla="*/ 131 h 139"/>
                <a:gd name="T20" fmla="*/ 36 w 96"/>
                <a:gd name="T21" fmla="*/ 136 h 139"/>
                <a:gd name="T22" fmla="*/ 48 w 96"/>
                <a:gd name="T23" fmla="*/ 139 h 139"/>
                <a:gd name="T24" fmla="*/ 61 w 96"/>
                <a:gd name="T25" fmla="*/ 136 h 139"/>
                <a:gd name="T26" fmla="*/ 61 w 96"/>
                <a:gd name="T27" fmla="*/ 131 h 139"/>
                <a:gd name="T28" fmla="*/ 68 w 96"/>
                <a:gd name="T29" fmla="*/ 128 h 139"/>
                <a:gd name="T30" fmla="*/ 69 w 96"/>
                <a:gd name="T31" fmla="*/ 120 h 139"/>
                <a:gd name="T32" fmla="*/ 48 w 96"/>
                <a:gd name="T33" fmla="*/ 124 h 139"/>
                <a:gd name="T34" fmla="*/ 28 w 96"/>
                <a:gd name="T35" fmla="*/ 120 h 139"/>
                <a:gd name="T36" fmla="*/ 59 w 96"/>
                <a:gd name="T37" fmla="*/ 65 h 139"/>
                <a:gd name="T38" fmla="*/ 48 w 96"/>
                <a:gd name="T39" fmla="*/ 46 h 139"/>
                <a:gd name="T40" fmla="*/ 38 w 96"/>
                <a:gd name="T41" fmla="*/ 65 h 139"/>
                <a:gd name="T42" fmla="*/ 33 w 96"/>
                <a:gd name="T43" fmla="*/ 56 h 139"/>
                <a:gd name="T44" fmla="*/ 26 w 96"/>
                <a:gd name="T45" fmla="*/ 59 h 139"/>
                <a:gd name="T46" fmla="*/ 37 w 96"/>
                <a:gd name="T47" fmla="*/ 82 h 139"/>
                <a:gd name="T48" fmla="*/ 48 w 96"/>
                <a:gd name="T49" fmla="*/ 61 h 139"/>
                <a:gd name="T50" fmla="*/ 60 w 96"/>
                <a:gd name="T51" fmla="*/ 82 h 139"/>
                <a:gd name="T52" fmla="*/ 70 w 96"/>
                <a:gd name="T53" fmla="*/ 59 h 139"/>
                <a:gd name="T54" fmla="*/ 64 w 96"/>
                <a:gd name="T55" fmla="*/ 56 h 139"/>
                <a:gd name="T56" fmla="*/ 59 w 96"/>
                <a:gd name="T57" fmla="*/ 65 h 139"/>
                <a:gd name="T58" fmla="*/ 48 w 96"/>
                <a:gd name="T59" fmla="*/ 0 h 139"/>
                <a:gd name="T60" fmla="*/ 0 w 96"/>
                <a:gd name="T61" fmla="*/ 47 h 139"/>
                <a:gd name="T62" fmla="*/ 23 w 96"/>
                <a:gd name="T63" fmla="*/ 88 h 139"/>
                <a:gd name="T64" fmla="*/ 25 w 96"/>
                <a:gd name="T65" fmla="*/ 100 h 139"/>
                <a:gd name="T66" fmla="*/ 48 w 96"/>
                <a:gd name="T67" fmla="*/ 105 h 139"/>
                <a:gd name="T68" fmla="*/ 71 w 96"/>
                <a:gd name="T69" fmla="*/ 100 h 139"/>
                <a:gd name="T70" fmla="*/ 73 w 96"/>
                <a:gd name="T71" fmla="*/ 88 h 139"/>
                <a:gd name="T72" fmla="*/ 96 w 96"/>
                <a:gd name="T73" fmla="*/ 47 h 139"/>
                <a:gd name="T74" fmla="*/ 48 w 96"/>
                <a:gd name="T75" fmla="*/ 0 h 139"/>
                <a:gd name="T76" fmla="*/ 66 w 96"/>
                <a:gd name="T77" fmla="*/ 83 h 139"/>
                <a:gd name="T78" fmla="*/ 65 w 96"/>
                <a:gd name="T79" fmla="*/ 94 h 139"/>
                <a:gd name="T80" fmla="*/ 48 w 96"/>
                <a:gd name="T81" fmla="*/ 97 h 139"/>
                <a:gd name="T82" fmla="*/ 32 w 96"/>
                <a:gd name="T83" fmla="*/ 94 h 139"/>
                <a:gd name="T84" fmla="*/ 31 w 96"/>
                <a:gd name="T85" fmla="*/ 83 h 139"/>
                <a:gd name="T86" fmla="*/ 9 w 96"/>
                <a:gd name="T87" fmla="*/ 47 h 139"/>
                <a:gd name="T88" fmla="*/ 48 w 96"/>
                <a:gd name="T89" fmla="*/ 8 h 139"/>
                <a:gd name="T90" fmla="*/ 88 w 96"/>
                <a:gd name="T91" fmla="*/ 47 h 139"/>
                <a:gd name="T92" fmla="*/ 66 w 96"/>
                <a:gd name="T93" fmla="*/ 83 h 139"/>
                <a:gd name="T94" fmla="*/ 48 w 96"/>
                <a:gd name="T95" fmla="*/ 19 h 139"/>
                <a:gd name="T96" fmla="*/ 51 w 96"/>
                <a:gd name="T97" fmla="*/ 17 h 139"/>
                <a:gd name="T98" fmla="*/ 48 w 96"/>
                <a:gd name="T99" fmla="*/ 14 h 139"/>
                <a:gd name="T100" fmla="*/ 15 w 96"/>
                <a:gd name="T101" fmla="*/ 47 h 139"/>
                <a:gd name="T102" fmla="*/ 18 w 96"/>
                <a:gd name="T103" fmla="*/ 50 h 139"/>
                <a:gd name="T104" fmla="*/ 20 w 96"/>
                <a:gd name="T105" fmla="*/ 47 h 139"/>
                <a:gd name="T106" fmla="*/ 48 w 96"/>
                <a:gd name="T107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39">
                  <a:moveTo>
                    <a:pt x="26" y="107"/>
                  </a:moveTo>
                  <a:cubicBezTo>
                    <a:pt x="27" y="114"/>
                    <a:pt x="27" y="114"/>
                    <a:pt x="27" y="114"/>
                  </a:cubicBezTo>
                  <a:cubicBezTo>
                    <a:pt x="33" y="117"/>
                    <a:pt x="41" y="118"/>
                    <a:pt x="48" y="118"/>
                  </a:cubicBezTo>
                  <a:cubicBezTo>
                    <a:pt x="56" y="118"/>
                    <a:pt x="63" y="117"/>
                    <a:pt x="70" y="11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64" y="109"/>
                    <a:pt x="56" y="111"/>
                    <a:pt x="48" y="111"/>
                  </a:cubicBezTo>
                  <a:cubicBezTo>
                    <a:pt x="40" y="111"/>
                    <a:pt x="33" y="109"/>
                    <a:pt x="26" y="107"/>
                  </a:cubicBezTo>
                  <a:close/>
                  <a:moveTo>
                    <a:pt x="28" y="120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1" y="130"/>
                    <a:pt x="36" y="131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9" y="139"/>
                    <a:pt x="48" y="139"/>
                  </a:cubicBezTo>
                  <a:cubicBezTo>
                    <a:pt x="58" y="139"/>
                    <a:pt x="61" y="136"/>
                    <a:pt x="61" y="136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6" y="130"/>
                    <a:pt x="68" y="128"/>
                    <a:pt x="68" y="12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2" y="122"/>
                    <a:pt x="56" y="124"/>
                    <a:pt x="48" y="124"/>
                  </a:cubicBezTo>
                  <a:cubicBezTo>
                    <a:pt x="41" y="124"/>
                    <a:pt x="34" y="122"/>
                    <a:pt x="28" y="120"/>
                  </a:cubicBezTo>
                  <a:close/>
                  <a:moveTo>
                    <a:pt x="59" y="65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4" y="56"/>
                    <a:pt x="64" y="56"/>
                    <a:pt x="64" y="56"/>
                  </a:cubicBezTo>
                  <a:lnTo>
                    <a:pt x="59" y="65"/>
                  </a:lnTo>
                  <a:close/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0" y="65"/>
                    <a:pt x="10" y="80"/>
                    <a:pt x="23" y="88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32" y="103"/>
                    <a:pt x="40" y="105"/>
                    <a:pt x="48" y="105"/>
                  </a:cubicBezTo>
                  <a:cubicBezTo>
                    <a:pt x="57" y="105"/>
                    <a:pt x="65" y="103"/>
                    <a:pt x="71" y="10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87" y="80"/>
                    <a:pt x="96" y="65"/>
                    <a:pt x="96" y="47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66" y="83"/>
                  </a:move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1" y="97"/>
                    <a:pt x="48" y="97"/>
                  </a:cubicBezTo>
                  <a:cubicBezTo>
                    <a:pt x="36" y="97"/>
                    <a:pt x="32" y="94"/>
                    <a:pt x="32" y="94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8" y="76"/>
                    <a:pt x="9" y="63"/>
                    <a:pt x="9" y="47"/>
                  </a:cubicBezTo>
                  <a:cubicBezTo>
                    <a:pt x="9" y="26"/>
                    <a:pt x="27" y="8"/>
                    <a:pt x="48" y="8"/>
                  </a:cubicBezTo>
                  <a:cubicBezTo>
                    <a:pt x="70" y="8"/>
                    <a:pt x="88" y="26"/>
                    <a:pt x="88" y="47"/>
                  </a:cubicBezTo>
                  <a:cubicBezTo>
                    <a:pt x="88" y="63"/>
                    <a:pt x="79" y="76"/>
                    <a:pt x="66" y="83"/>
                  </a:cubicBezTo>
                  <a:close/>
                  <a:moveTo>
                    <a:pt x="48" y="19"/>
                  </a:moveTo>
                  <a:cubicBezTo>
                    <a:pt x="50" y="19"/>
                    <a:pt x="51" y="18"/>
                    <a:pt x="51" y="17"/>
                  </a:cubicBezTo>
                  <a:cubicBezTo>
                    <a:pt x="51" y="15"/>
                    <a:pt x="50" y="14"/>
                    <a:pt x="48" y="14"/>
                  </a:cubicBezTo>
                  <a:cubicBezTo>
                    <a:pt x="30" y="14"/>
                    <a:pt x="15" y="29"/>
                    <a:pt x="15" y="47"/>
                  </a:cubicBezTo>
                  <a:cubicBezTo>
                    <a:pt x="15" y="49"/>
                    <a:pt x="16" y="50"/>
                    <a:pt x="18" y="50"/>
                  </a:cubicBezTo>
                  <a:cubicBezTo>
                    <a:pt x="19" y="50"/>
                    <a:pt x="20" y="49"/>
                    <a:pt x="20" y="47"/>
                  </a:cubicBezTo>
                  <a:cubicBezTo>
                    <a:pt x="20" y="32"/>
                    <a:pt x="33" y="19"/>
                    <a:pt x="48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215"/>
            <p:cNvSpPr>
              <a:spLocks noEditPoints="1"/>
            </p:cNvSpPr>
            <p:nvPr/>
          </p:nvSpPr>
          <p:spPr bwMode="auto">
            <a:xfrm>
              <a:off x="1935163" y="3092450"/>
              <a:ext cx="85725" cy="993775"/>
            </a:xfrm>
            <a:custGeom>
              <a:avLst/>
              <a:gdLst>
                <a:gd name="T0" fmla="*/ 9 w 27"/>
                <a:gd name="T1" fmla="*/ 197 h 313"/>
                <a:gd name="T2" fmla="*/ 17 w 27"/>
                <a:gd name="T3" fmla="*/ 197 h 313"/>
                <a:gd name="T4" fmla="*/ 13 w 27"/>
                <a:gd name="T5" fmla="*/ 225 h 313"/>
                <a:gd name="T6" fmla="*/ 13 w 27"/>
                <a:gd name="T7" fmla="*/ 233 h 313"/>
                <a:gd name="T8" fmla="*/ 13 w 27"/>
                <a:gd name="T9" fmla="*/ 225 h 313"/>
                <a:gd name="T10" fmla="*/ 9 w 27"/>
                <a:gd name="T11" fmla="*/ 309 h 313"/>
                <a:gd name="T12" fmla="*/ 17 w 27"/>
                <a:gd name="T13" fmla="*/ 309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165 h 313"/>
                <a:gd name="T22" fmla="*/ 17 w 27"/>
                <a:gd name="T23" fmla="*/ 165 h 313"/>
                <a:gd name="T24" fmla="*/ 13 w 27"/>
                <a:gd name="T25" fmla="*/ 289 h 313"/>
                <a:gd name="T26" fmla="*/ 13 w 27"/>
                <a:gd name="T27" fmla="*/ 297 h 313"/>
                <a:gd name="T28" fmla="*/ 13 w 27"/>
                <a:gd name="T29" fmla="*/ 289 h 313"/>
                <a:gd name="T30" fmla="*/ 9 w 27"/>
                <a:gd name="T31" fmla="*/ 277 h 313"/>
                <a:gd name="T32" fmla="*/ 17 w 27"/>
                <a:gd name="T33" fmla="*/ 277 h 313"/>
                <a:gd name="T34" fmla="*/ 13 w 27"/>
                <a:gd name="T35" fmla="*/ 241 h 313"/>
                <a:gd name="T36" fmla="*/ 13 w 27"/>
                <a:gd name="T37" fmla="*/ 249 h 313"/>
                <a:gd name="T38" fmla="*/ 13 w 27"/>
                <a:gd name="T39" fmla="*/ 241 h 313"/>
                <a:gd name="T40" fmla="*/ 9 w 27"/>
                <a:gd name="T41" fmla="*/ 261 h 313"/>
                <a:gd name="T42" fmla="*/ 17 w 27"/>
                <a:gd name="T43" fmla="*/ 261 h 313"/>
                <a:gd name="T44" fmla="*/ 13 w 27"/>
                <a:gd name="T45" fmla="*/ 209 h 313"/>
                <a:gd name="T46" fmla="*/ 13 w 27"/>
                <a:gd name="T47" fmla="*/ 217 h 313"/>
                <a:gd name="T48" fmla="*/ 13 w 27"/>
                <a:gd name="T49" fmla="*/ 209 h 313"/>
                <a:gd name="T50" fmla="*/ 9 w 27"/>
                <a:gd name="T51" fmla="*/ 53 h 313"/>
                <a:gd name="T52" fmla="*/ 17 w 27"/>
                <a:gd name="T53" fmla="*/ 53 h 313"/>
                <a:gd name="T54" fmla="*/ 13 w 27"/>
                <a:gd name="T55" fmla="*/ 33 h 313"/>
                <a:gd name="T56" fmla="*/ 13 w 27"/>
                <a:gd name="T57" fmla="*/ 41 h 313"/>
                <a:gd name="T58" fmla="*/ 13 w 27"/>
                <a:gd name="T59" fmla="*/ 33 h 313"/>
                <a:gd name="T60" fmla="*/ 9 w 27"/>
                <a:gd name="T61" fmla="*/ 69 h 313"/>
                <a:gd name="T62" fmla="*/ 17 w 27"/>
                <a:gd name="T63" fmla="*/ 69 h 313"/>
                <a:gd name="T64" fmla="*/ 13 w 27"/>
                <a:gd name="T65" fmla="*/ 0 h 313"/>
                <a:gd name="T66" fmla="*/ 13 w 27"/>
                <a:gd name="T67" fmla="*/ 27 h 313"/>
                <a:gd name="T68" fmla="*/ 13 w 27"/>
                <a:gd name="T69" fmla="*/ 0 h 313"/>
                <a:gd name="T70" fmla="*/ 9 w 27"/>
                <a:gd name="T71" fmla="*/ 85 h 313"/>
                <a:gd name="T72" fmla="*/ 17 w 27"/>
                <a:gd name="T73" fmla="*/ 85 h 313"/>
                <a:gd name="T74" fmla="*/ 13 w 27"/>
                <a:gd name="T75" fmla="*/ 113 h 313"/>
                <a:gd name="T76" fmla="*/ 13 w 27"/>
                <a:gd name="T77" fmla="*/ 121 h 313"/>
                <a:gd name="T78" fmla="*/ 13 w 27"/>
                <a:gd name="T79" fmla="*/ 113 h 313"/>
                <a:gd name="T80" fmla="*/ 9 w 27"/>
                <a:gd name="T81" fmla="*/ 149 h 313"/>
                <a:gd name="T82" fmla="*/ 17 w 27"/>
                <a:gd name="T83" fmla="*/ 149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01 h 313"/>
                <a:gd name="T92" fmla="*/ 17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6201" y="3092450"/>
            <a:ext cx="2673350" cy="2873375"/>
            <a:chOff x="2616201" y="3092450"/>
            <a:chExt cx="2673350" cy="2873375"/>
          </a:xfrm>
          <a:solidFill>
            <a:schemeClr val="accent2"/>
          </a:solidFill>
        </p:grpSpPr>
        <p:sp>
          <p:nvSpPr>
            <p:cNvPr id="42" name="Freeform 1211"/>
            <p:cNvSpPr/>
            <p:nvPr/>
          </p:nvSpPr>
          <p:spPr bwMode="auto">
            <a:xfrm>
              <a:off x="2616201" y="3711575"/>
              <a:ext cx="2673350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7 w 842"/>
                <a:gd name="T7" fmla="*/ 394 h 710"/>
                <a:gd name="T8" fmla="*/ 222 w 842"/>
                <a:gd name="T9" fmla="*/ 394 h 710"/>
                <a:gd name="T10" fmla="*/ 204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3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6 w 842"/>
                <a:gd name="T31" fmla="*/ 0 h 710"/>
                <a:gd name="T32" fmla="*/ 326 w 842"/>
                <a:gd name="T33" fmla="*/ 116 h 710"/>
                <a:gd name="T34" fmla="*/ 246 w 842"/>
                <a:gd name="T35" fmla="*/ 212 h 710"/>
                <a:gd name="T36" fmla="*/ 343 w 842"/>
                <a:gd name="T37" fmla="*/ 309 h 710"/>
                <a:gd name="T38" fmla="*/ 441 w 842"/>
                <a:gd name="T39" fmla="*/ 212 h 710"/>
                <a:gd name="T40" fmla="*/ 360 w 842"/>
                <a:gd name="T41" fmla="*/ 116 h 710"/>
                <a:gd name="T42" fmla="*/ 360 w 842"/>
                <a:gd name="T43" fmla="*/ 0 h 710"/>
                <a:gd name="T44" fmla="*/ 421 w 842"/>
                <a:gd name="T45" fmla="*/ 31 h 710"/>
                <a:gd name="T46" fmla="*/ 693 w 842"/>
                <a:gd name="T47" fmla="*/ 303 h 710"/>
                <a:gd name="T48" fmla="*/ 696 w 842"/>
                <a:gd name="T49" fmla="*/ 310 h 710"/>
                <a:gd name="T50" fmla="*/ 693 w 842"/>
                <a:gd name="T51" fmla="*/ 318 h 710"/>
                <a:gd name="T52" fmla="*/ 662 w 842"/>
                <a:gd name="T53" fmla="*/ 329 h 710"/>
                <a:gd name="T54" fmla="*/ 570 w 842"/>
                <a:gd name="T55" fmla="*/ 364 h 710"/>
                <a:gd name="T56" fmla="*/ 570 w 842"/>
                <a:gd name="T57" fmla="*/ 532 h 710"/>
                <a:gd name="T58" fmla="*/ 739 w 842"/>
                <a:gd name="T59" fmla="*/ 532 h 710"/>
                <a:gd name="T60" fmla="*/ 773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3" y="710"/>
                    <a:pt x="569" y="696"/>
                  </a:cubicBezTo>
                  <a:cubicBezTo>
                    <a:pt x="267" y="394"/>
                    <a:pt x="267" y="394"/>
                    <a:pt x="267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4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6" y="349"/>
                    <a:pt x="113" y="351"/>
                  </a:cubicBezTo>
                  <a:cubicBezTo>
                    <a:pt x="131" y="352"/>
                    <a:pt x="148" y="346"/>
                    <a:pt x="161" y="333"/>
                  </a:cubicBezTo>
                  <a:cubicBezTo>
                    <a:pt x="173" y="321"/>
                    <a:pt x="173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6" y="223"/>
                    <a:pt x="96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4"/>
                    <a:pt x="304" y="4"/>
                    <a:pt x="326" y="0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281" y="124"/>
                    <a:pt x="246" y="164"/>
                    <a:pt x="246" y="212"/>
                  </a:cubicBezTo>
                  <a:cubicBezTo>
                    <a:pt x="246" y="266"/>
                    <a:pt x="290" y="309"/>
                    <a:pt x="343" y="309"/>
                  </a:cubicBezTo>
                  <a:cubicBezTo>
                    <a:pt x="397" y="309"/>
                    <a:pt x="441" y="266"/>
                    <a:pt x="441" y="212"/>
                  </a:cubicBezTo>
                  <a:cubicBezTo>
                    <a:pt x="441" y="164"/>
                    <a:pt x="406" y="124"/>
                    <a:pt x="360" y="116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83" y="4"/>
                    <a:pt x="405" y="14"/>
                    <a:pt x="421" y="31"/>
                  </a:cubicBezTo>
                  <a:cubicBezTo>
                    <a:pt x="693" y="303"/>
                    <a:pt x="693" y="303"/>
                    <a:pt x="693" y="303"/>
                  </a:cubicBezTo>
                  <a:cubicBezTo>
                    <a:pt x="695" y="305"/>
                    <a:pt x="696" y="308"/>
                    <a:pt x="696" y="310"/>
                  </a:cubicBezTo>
                  <a:cubicBezTo>
                    <a:pt x="696" y="313"/>
                    <a:pt x="695" y="316"/>
                    <a:pt x="693" y="318"/>
                  </a:cubicBezTo>
                  <a:cubicBezTo>
                    <a:pt x="685" y="326"/>
                    <a:pt x="674" y="330"/>
                    <a:pt x="662" y="329"/>
                  </a:cubicBezTo>
                  <a:cubicBezTo>
                    <a:pt x="628" y="327"/>
                    <a:pt x="595" y="340"/>
                    <a:pt x="570" y="364"/>
                  </a:cubicBezTo>
                  <a:cubicBezTo>
                    <a:pt x="524" y="410"/>
                    <a:pt x="524" y="486"/>
                    <a:pt x="570" y="532"/>
                  </a:cubicBezTo>
                  <a:cubicBezTo>
                    <a:pt x="617" y="579"/>
                    <a:pt x="692" y="579"/>
                    <a:pt x="739" y="532"/>
                  </a:cubicBezTo>
                  <a:cubicBezTo>
                    <a:pt x="763" y="508"/>
                    <a:pt x="776" y="475"/>
                    <a:pt x="773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216"/>
            <p:cNvSpPr>
              <a:spLocks noEditPoints="1"/>
            </p:cNvSpPr>
            <p:nvPr/>
          </p:nvSpPr>
          <p:spPr bwMode="auto">
            <a:xfrm>
              <a:off x="3663951" y="3092450"/>
              <a:ext cx="85725" cy="993775"/>
            </a:xfrm>
            <a:custGeom>
              <a:avLst/>
              <a:gdLst>
                <a:gd name="T0" fmla="*/ 9 w 27"/>
                <a:gd name="T1" fmla="*/ 165 h 313"/>
                <a:gd name="T2" fmla="*/ 17 w 27"/>
                <a:gd name="T3" fmla="*/ 165 h 313"/>
                <a:gd name="T4" fmla="*/ 13 w 27"/>
                <a:gd name="T5" fmla="*/ 209 h 313"/>
                <a:gd name="T6" fmla="*/ 13 w 27"/>
                <a:gd name="T7" fmla="*/ 217 h 313"/>
                <a:gd name="T8" fmla="*/ 13 w 27"/>
                <a:gd name="T9" fmla="*/ 209 h 313"/>
                <a:gd name="T10" fmla="*/ 9 w 27"/>
                <a:gd name="T11" fmla="*/ 197 h 313"/>
                <a:gd name="T12" fmla="*/ 17 w 27"/>
                <a:gd name="T13" fmla="*/ 197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229 h 313"/>
                <a:gd name="T22" fmla="*/ 17 w 27"/>
                <a:gd name="T23" fmla="*/ 229 h 313"/>
                <a:gd name="T24" fmla="*/ 13 w 27"/>
                <a:gd name="T25" fmla="*/ 305 h 313"/>
                <a:gd name="T26" fmla="*/ 13 w 27"/>
                <a:gd name="T27" fmla="*/ 313 h 313"/>
                <a:gd name="T28" fmla="*/ 13 w 27"/>
                <a:gd name="T29" fmla="*/ 305 h 313"/>
                <a:gd name="T30" fmla="*/ 9 w 27"/>
                <a:gd name="T31" fmla="*/ 293 h 313"/>
                <a:gd name="T32" fmla="*/ 17 w 27"/>
                <a:gd name="T33" fmla="*/ 293 h 313"/>
                <a:gd name="T34" fmla="*/ 13 w 27"/>
                <a:gd name="T35" fmla="*/ 273 h 313"/>
                <a:gd name="T36" fmla="*/ 13 w 27"/>
                <a:gd name="T37" fmla="*/ 281 h 313"/>
                <a:gd name="T38" fmla="*/ 13 w 27"/>
                <a:gd name="T39" fmla="*/ 273 h 313"/>
                <a:gd name="T40" fmla="*/ 9 w 27"/>
                <a:gd name="T41" fmla="*/ 245 h 313"/>
                <a:gd name="T42" fmla="*/ 17 w 27"/>
                <a:gd name="T43" fmla="*/ 245 h 313"/>
                <a:gd name="T44" fmla="*/ 13 w 27"/>
                <a:gd name="T45" fmla="*/ 257 h 313"/>
                <a:gd name="T46" fmla="*/ 13 w 27"/>
                <a:gd name="T47" fmla="*/ 265 h 313"/>
                <a:gd name="T48" fmla="*/ 13 w 27"/>
                <a:gd name="T49" fmla="*/ 257 h 313"/>
                <a:gd name="T50" fmla="*/ 9 w 27"/>
                <a:gd name="T51" fmla="*/ 37 h 313"/>
                <a:gd name="T52" fmla="*/ 17 w 27"/>
                <a:gd name="T53" fmla="*/ 37 h 313"/>
                <a:gd name="T54" fmla="*/ 13 w 27"/>
                <a:gd name="T55" fmla="*/ 49 h 313"/>
                <a:gd name="T56" fmla="*/ 13 w 27"/>
                <a:gd name="T57" fmla="*/ 57 h 313"/>
                <a:gd name="T58" fmla="*/ 13 w 27"/>
                <a:gd name="T59" fmla="*/ 49 h 313"/>
                <a:gd name="T60" fmla="*/ 0 w 27"/>
                <a:gd name="T61" fmla="*/ 14 h 313"/>
                <a:gd name="T62" fmla="*/ 27 w 27"/>
                <a:gd name="T63" fmla="*/ 14 h 313"/>
                <a:gd name="T64" fmla="*/ 13 w 27"/>
                <a:gd name="T65" fmla="*/ 65 h 313"/>
                <a:gd name="T66" fmla="*/ 13 w 27"/>
                <a:gd name="T67" fmla="*/ 73 h 313"/>
                <a:gd name="T68" fmla="*/ 13 w 27"/>
                <a:gd name="T69" fmla="*/ 65 h 313"/>
                <a:gd name="T70" fmla="*/ 9 w 27"/>
                <a:gd name="T71" fmla="*/ 101 h 313"/>
                <a:gd name="T72" fmla="*/ 17 w 27"/>
                <a:gd name="T73" fmla="*/ 101 h 313"/>
                <a:gd name="T74" fmla="*/ 13 w 27"/>
                <a:gd name="T75" fmla="*/ 81 h 313"/>
                <a:gd name="T76" fmla="*/ 13 w 27"/>
                <a:gd name="T77" fmla="*/ 89 h 313"/>
                <a:gd name="T78" fmla="*/ 13 w 27"/>
                <a:gd name="T79" fmla="*/ 81 h 313"/>
                <a:gd name="T80" fmla="*/ 9 w 27"/>
                <a:gd name="T81" fmla="*/ 117 h 313"/>
                <a:gd name="T82" fmla="*/ 17 w 27"/>
                <a:gd name="T83" fmla="*/ 117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49 h 313"/>
                <a:gd name="T92" fmla="*/ 17 w 27"/>
                <a:gd name="T93" fmla="*/ 1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19"/>
            <p:cNvSpPr>
              <a:spLocks noEditPoints="1"/>
            </p:cNvSpPr>
            <p:nvPr/>
          </p:nvSpPr>
          <p:spPr bwMode="auto">
            <a:xfrm>
              <a:off x="3549651" y="4219575"/>
              <a:ext cx="314325" cy="311150"/>
            </a:xfrm>
            <a:custGeom>
              <a:avLst/>
              <a:gdLst>
                <a:gd name="T0" fmla="*/ 97 w 99"/>
                <a:gd name="T1" fmla="*/ 31 h 98"/>
                <a:gd name="T2" fmla="*/ 53 w 99"/>
                <a:gd name="T3" fmla="*/ 1 h 98"/>
                <a:gd name="T4" fmla="*/ 46 w 99"/>
                <a:gd name="T5" fmla="*/ 1 h 98"/>
                <a:gd name="T6" fmla="*/ 2 w 99"/>
                <a:gd name="T7" fmla="*/ 31 h 98"/>
                <a:gd name="T8" fmla="*/ 0 w 99"/>
                <a:gd name="T9" fmla="*/ 36 h 98"/>
                <a:gd name="T10" fmla="*/ 0 w 99"/>
                <a:gd name="T11" fmla="*/ 92 h 98"/>
                <a:gd name="T12" fmla="*/ 6 w 99"/>
                <a:gd name="T13" fmla="*/ 98 h 98"/>
                <a:gd name="T14" fmla="*/ 93 w 99"/>
                <a:gd name="T15" fmla="*/ 98 h 98"/>
                <a:gd name="T16" fmla="*/ 99 w 99"/>
                <a:gd name="T17" fmla="*/ 92 h 98"/>
                <a:gd name="T18" fmla="*/ 99 w 99"/>
                <a:gd name="T19" fmla="*/ 36 h 98"/>
                <a:gd name="T20" fmla="*/ 97 w 99"/>
                <a:gd name="T21" fmla="*/ 31 h 98"/>
                <a:gd name="T22" fmla="*/ 93 w 99"/>
                <a:gd name="T23" fmla="*/ 45 h 98"/>
                <a:gd name="T24" fmla="*/ 49 w 99"/>
                <a:gd name="T25" fmla="*/ 74 h 98"/>
                <a:gd name="T26" fmla="*/ 6 w 99"/>
                <a:gd name="T27" fmla="*/ 45 h 98"/>
                <a:gd name="T28" fmla="*/ 6 w 99"/>
                <a:gd name="T29" fmla="*/ 39 h 98"/>
                <a:gd name="T30" fmla="*/ 9 w 99"/>
                <a:gd name="T31" fmla="*/ 36 h 98"/>
                <a:gd name="T32" fmla="*/ 90 w 99"/>
                <a:gd name="T33" fmla="*/ 36 h 98"/>
                <a:gd name="T34" fmla="*/ 93 w 99"/>
                <a:gd name="T35" fmla="*/ 39 h 98"/>
                <a:gd name="T36" fmla="*/ 93 w 99"/>
                <a:gd name="T37" fmla="*/ 45 h 98"/>
                <a:gd name="T38" fmla="*/ 49 w 99"/>
                <a:gd name="T39" fmla="*/ 68 h 98"/>
                <a:gd name="T40" fmla="*/ 50 w 99"/>
                <a:gd name="T41" fmla="*/ 68 h 98"/>
                <a:gd name="T42" fmla="*/ 57 w 99"/>
                <a:gd name="T43" fmla="*/ 63 h 98"/>
                <a:gd name="T44" fmla="*/ 42 w 99"/>
                <a:gd name="T45" fmla="*/ 63 h 98"/>
                <a:gd name="T46" fmla="*/ 49 w 99"/>
                <a:gd name="T47" fmla="*/ 68 h 98"/>
                <a:gd name="T48" fmla="*/ 35 w 99"/>
                <a:gd name="T49" fmla="*/ 59 h 98"/>
                <a:gd name="T50" fmla="*/ 64 w 99"/>
                <a:gd name="T51" fmla="*/ 59 h 98"/>
                <a:gd name="T52" fmla="*/ 71 w 99"/>
                <a:gd name="T53" fmla="*/ 54 h 98"/>
                <a:gd name="T54" fmla="*/ 28 w 99"/>
                <a:gd name="T55" fmla="*/ 54 h 98"/>
                <a:gd name="T56" fmla="*/ 35 w 99"/>
                <a:gd name="T57" fmla="*/ 59 h 98"/>
                <a:gd name="T58" fmla="*/ 20 w 99"/>
                <a:gd name="T59" fmla="*/ 49 h 98"/>
                <a:gd name="T60" fmla="*/ 21 w 99"/>
                <a:gd name="T61" fmla="*/ 49 h 98"/>
                <a:gd name="T62" fmla="*/ 78 w 99"/>
                <a:gd name="T63" fmla="*/ 49 h 98"/>
                <a:gd name="T64" fmla="*/ 79 w 99"/>
                <a:gd name="T65" fmla="*/ 49 h 98"/>
                <a:gd name="T66" fmla="*/ 79 w 99"/>
                <a:gd name="T67" fmla="*/ 45 h 98"/>
                <a:gd name="T68" fmla="*/ 20 w 99"/>
                <a:gd name="T69" fmla="*/ 45 h 98"/>
                <a:gd name="T70" fmla="*/ 20 w 99"/>
                <a:gd name="T7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8">
                  <a:moveTo>
                    <a:pt x="97" y="31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6" y="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2" y="98"/>
                    <a:pt x="6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6" y="98"/>
                    <a:pt x="99" y="96"/>
                    <a:pt x="99" y="92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4"/>
                    <a:pt x="98" y="32"/>
                    <a:pt x="97" y="31"/>
                  </a:cubicBezTo>
                  <a:close/>
                  <a:moveTo>
                    <a:pt x="93" y="45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7"/>
                    <a:pt x="7" y="36"/>
                    <a:pt x="9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6"/>
                    <a:pt x="93" y="37"/>
                    <a:pt x="93" y="39"/>
                  </a:cubicBezTo>
                  <a:lnTo>
                    <a:pt x="93" y="45"/>
                  </a:lnTo>
                  <a:close/>
                  <a:moveTo>
                    <a:pt x="49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42" y="63"/>
                    <a:pt x="42" y="63"/>
                    <a:pt x="42" y="63"/>
                  </a:cubicBezTo>
                  <a:lnTo>
                    <a:pt x="49" y="68"/>
                  </a:lnTo>
                  <a:close/>
                  <a:moveTo>
                    <a:pt x="35" y="59"/>
                  </a:moveTo>
                  <a:cubicBezTo>
                    <a:pt x="64" y="59"/>
                    <a:pt x="64" y="59"/>
                    <a:pt x="64" y="5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28" y="54"/>
                    <a:pt x="28" y="54"/>
                    <a:pt x="28" y="54"/>
                  </a:cubicBezTo>
                  <a:lnTo>
                    <a:pt x="35" y="59"/>
                  </a:lnTo>
                  <a:close/>
                  <a:moveTo>
                    <a:pt x="2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2926" y="3092450"/>
            <a:ext cx="2674938" cy="2873375"/>
            <a:chOff x="4352926" y="3092450"/>
            <a:chExt cx="2674938" cy="2873375"/>
          </a:xfrm>
          <a:solidFill>
            <a:schemeClr val="accent3"/>
          </a:solidFill>
        </p:grpSpPr>
        <p:sp>
          <p:nvSpPr>
            <p:cNvPr id="46" name="Freeform 1209"/>
            <p:cNvSpPr/>
            <p:nvPr/>
          </p:nvSpPr>
          <p:spPr bwMode="auto">
            <a:xfrm>
              <a:off x="4352926" y="3711575"/>
              <a:ext cx="2674938" cy="2254250"/>
            </a:xfrm>
            <a:custGeom>
              <a:avLst/>
              <a:gdLst>
                <a:gd name="T0" fmla="*/ 828 w 843"/>
                <a:gd name="T1" fmla="*/ 489 h 710"/>
                <a:gd name="T2" fmla="*/ 621 w 843"/>
                <a:gd name="T3" fmla="*/ 696 h 710"/>
                <a:gd name="T4" fmla="*/ 570 w 843"/>
                <a:gd name="T5" fmla="*/ 696 h 710"/>
                <a:gd name="T6" fmla="*/ 268 w 843"/>
                <a:gd name="T7" fmla="*/ 394 h 710"/>
                <a:gd name="T8" fmla="*/ 223 w 843"/>
                <a:gd name="T9" fmla="*/ 394 h 710"/>
                <a:gd name="T10" fmla="*/ 205 w 843"/>
                <a:gd name="T11" fmla="*/ 442 h 710"/>
                <a:gd name="T12" fmla="*/ 176 w 843"/>
                <a:gd name="T13" fmla="*/ 517 h 710"/>
                <a:gd name="T14" fmla="*/ 39 w 843"/>
                <a:gd name="T15" fmla="*/ 517 h 710"/>
                <a:gd name="T16" fmla="*/ 39 w 843"/>
                <a:gd name="T17" fmla="*/ 379 h 710"/>
                <a:gd name="T18" fmla="*/ 114 w 843"/>
                <a:gd name="T19" fmla="*/ 351 h 710"/>
                <a:gd name="T20" fmla="*/ 161 w 843"/>
                <a:gd name="T21" fmla="*/ 333 h 710"/>
                <a:gd name="T22" fmla="*/ 161 w 843"/>
                <a:gd name="T23" fmla="*/ 288 h 710"/>
                <a:gd name="T24" fmla="*/ 111 w 843"/>
                <a:gd name="T25" fmla="*/ 238 h 710"/>
                <a:gd name="T26" fmla="*/ 111 w 843"/>
                <a:gd name="T27" fmla="*/ 186 h 710"/>
                <a:gd name="T28" fmla="*/ 266 w 843"/>
                <a:gd name="T29" fmla="*/ 31 h 710"/>
                <a:gd name="T30" fmla="*/ 325 w 843"/>
                <a:gd name="T31" fmla="*/ 0 h 710"/>
                <a:gd name="T32" fmla="*/ 325 w 843"/>
                <a:gd name="T33" fmla="*/ 116 h 710"/>
                <a:gd name="T34" fmla="*/ 244 w 843"/>
                <a:gd name="T35" fmla="*/ 212 h 710"/>
                <a:gd name="T36" fmla="*/ 342 w 843"/>
                <a:gd name="T37" fmla="*/ 309 h 710"/>
                <a:gd name="T38" fmla="*/ 439 w 843"/>
                <a:gd name="T39" fmla="*/ 212 h 710"/>
                <a:gd name="T40" fmla="*/ 359 w 843"/>
                <a:gd name="T41" fmla="*/ 116 h 710"/>
                <a:gd name="T42" fmla="*/ 359 w 843"/>
                <a:gd name="T43" fmla="*/ 0 h 710"/>
                <a:gd name="T44" fmla="*/ 422 w 843"/>
                <a:gd name="T45" fmla="*/ 31 h 710"/>
                <a:gd name="T46" fmla="*/ 694 w 843"/>
                <a:gd name="T47" fmla="*/ 303 h 710"/>
                <a:gd name="T48" fmla="*/ 697 w 843"/>
                <a:gd name="T49" fmla="*/ 310 h 710"/>
                <a:gd name="T50" fmla="*/ 694 w 843"/>
                <a:gd name="T51" fmla="*/ 318 h 710"/>
                <a:gd name="T52" fmla="*/ 663 w 843"/>
                <a:gd name="T53" fmla="*/ 329 h 710"/>
                <a:gd name="T54" fmla="*/ 571 w 843"/>
                <a:gd name="T55" fmla="*/ 364 h 710"/>
                <a:gd name="T56" fmla="*/ 571 w 843"/>
                <a:gd name="T57" fmla="*/ 532 h 710"/>
                <a:gd name="T58" fmla="*/ 739 w 843"/>
                <a:gd name="T59" fmla="*/ 532 h 710"/>
                <a:gd name="T60" fmla="*/ 774 w 843"/>
                <a:gd name="T61" fmla="*/ 440 h 710"/>
                <a:gd name="T62" fmla="*/ 786 w 843"/>
                <a:gd name="T63" fmla="*/ 410 h 710"/>
                <a:gd name="T64" fmla="*/ 801 w 843"/>
                <a:gd name="T65" fmla="*/ 410 h 710"/>
                <a:gd name="T66" fmla="*/ 828 w 843"/>
                <a:gd name="T67" fmla="*/ 437 h 710"/>
                <a:gd name="T68" fmla="*/ 828 w 843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70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6" y="382"/>
                    <a:pt x="235" y="382"/>
                    <a:pt x="223" y="394"/>
                  </a:cubicBezTo>
                  <a:cubicBezTo>
                    <a:pt x="210" y="407"/>
                    <a:pt x="204" y="424"/>
                    <a:pt x="205" y="442"/>
                  </a:cubicBezTo>
                  <a:cubicBezTo>
                    <a:pt x="207" y="469"/>
                    <a:pt x="197" y="496"/>
                    <a:pt x="176" y="517"/>
                  </a:cubicBezTo>
                  <a:cubicBezTo>
                    <a:pt x="138" y="555"/>
                    <a:pt x="77" y="555"/>
                    <a:pt x="39" y="517"/>
                  </a:cubicBezTo>
                  <a:cubicBezTo>
                    <a:pt x="0" y="479"/>
                    <a:pt x="0" y="417"/>
                    <a:pt x="39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2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5"/>
                    <a:pt x="303" y="4"/>
                    <a:pt x="325" y="0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279" y="124"/>
                    <a:pt x="244" y="164"/>
                    <a:pt x="244" y="212"/>
                  </a:cubicBezTo>
                  <a:cubicBezTo>
                    <a:pt x="244" y="266"/>
                    <a:pt x="288" y="309"/>
                    <a:pt x="342" y="309"/>
                  </a:cubicBezTo>
                  <a:cubicBezTo>
                    <a:pt x="395" y="309"/>
                    <a:pt x="439" y="266"/>
                    <a:pt x="439" y="212"/>
                  </a:cubicBezTo>
                  <a:cubicBezTo>
                    <a:pt x="439" y="164"/>
                    <a:pt x="404" y="124"/>
                    <a:pt x="359" y="1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2" y="3"/>
                    <a:pt x="405" y="14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6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5" y="410"/>
                    <a:pt x="525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4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6" y="410"/>
                  </a:cubicBezTo>
                  <a:cubicBezTo>
                    <a:pt x="790" y="405"/>
                    <a:pt x="796" y="405"/>
                    <a:pt x="801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3" y="452"/>
                    <a:pt x="843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217"/>
            <p:cNvSpPr>
              <a:spLocks noEditPoints="1"/>
            </p:cNvSpPr>
            <p:nvPr/>
          </p:nvSpPr>
          <p:spPr bwMode="auto">
            <a:xfrm>
              <a:off x="5394326" y="3092450"/>
              <a:ext cx="85725" cy="993775"/>
            </a:xfrm>
            <a:custGeom>
              <a:avLst/>
              <a:gdLst>
                <a:gd name="T0" fmla="*/ 10 w 27"/>
                <a:gd name="T1" fmla="*/ 245 h 313"/>
                <a:gd name="T2" fmla="*/ 18 w 27"/>
                <a:gd name="T3" fmla="*/ 245 h 313"/>
                <a:gd name="T4" fmla="*/ 14 w 27"/>
                <a:gd name="T5" fmla="*/ 225 h 313"/>
                <a:gd name="T6" fmla="*/ 14 w 27"/>
                <a:gd name="T7" fmla="*/ 233 h 313"/>
                <a:gd name="T8" fmla="*/ 14 w 27"/>
                <a:gd name="T9" fmla="*/ 225 h 313"/>
                <a:gd name="T10" fmla="*/ 10 w 27"/>
                <a:gd name="T11" fmla="*/ 213 h 313"/>
                <a:gd name="T12" fmla="*/ 18 w 27"/>
                <a:gd name="T13" fmla="*/ 213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77 h 313"/>
                <a:gd name="T22" fmla="*/ 18 w 27"/>
                <a:gd name="T23" fmla="*/ 277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161 h 313"/>
                <a:gd name="T36" fmla="*/ 14 w 27"/>
                <a:gd name="T37" fmla="*/ 169 h 313"/>
                <a:gd name="T38" fmla="*/ 14 w 27"/>
                <a:gd name="T39" fmla="*/ 161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177 h 313"/>
                <a:gd name="T46" fmla="*/ 14 w 27"/>
                <a:gd name="T47" fmla="*/ 185 h 313"/>
                <a:gd name="T48" fmla="*/ 14 w 27"/>
                <a:gd name="T49" fmla="*/ 177 h 313"/>
                <a:gd name="T50" fmla="*/ 10 w 27"/>
                <a:gd name="T51" fmla="*/ 53 h 313"/>
                <a:gd name="T52" fmla="*/ 18 w 27"/>
                <a:gd name="T53" fmla="*/ 53 h 313"/>
                <a:gd name="T54" fmla="*/ 14 w 27"/>
                <a:gd name="T55" fmla="*/ 33 h 313"/>
                <a:gd name="T56" fmla="*/ 14 w 27"/>
                <a:gd name="T57" fmla="*/ 41 h 313"/>
                <a:gd name="T58" fmla="*/ 14 w 27"/>
                <a:gd name="T59" fmla="*/ 33 h 313"/>
                <a:gd name="T60" fmla="*/ 10 w 27"/>
                <a:gd name="T61" fmla="*/ 69 h 313"/>
                <a:gd name="T62" fmla="*/ 18 w 27"/>
                <a:gd name="T63" fmla="*/ 69 h 313"/>
                <a:gd name="T64" fmla="*/ 14 w 27"/>
                <a:gd name="T65" fmla="*/ 0 h 313"/>
                <a:gd name="T66" fmla="*/ 14 w 27"/>
                <a:gd name="T67" fmla="*/ 27 h 313"/>
                <a:gd name="T68" fmla="*/ 14 w 27"/>
                <a:gd name="T69" fmla="*/ 0 h 313"/>
                <a:gd name="T70" fmla="*/ 10 w 27"/>
                <a:gd name="T71" fmla="*/ 133 h 313"/>
                <a:gd name="T72" fmla="*/ 18 w 27"/>
                <a:gd name="T73" fmla="*/ 133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17 h 313"/>
                <a:gd name="T82" fmla="*/ 18 w 27"/>
                <a:gd name="T83" fmla="*/ 117 h 313"/>
                <a:gd name="T84" fmla="*/ 14 w 27"/>
                <a:gd name="T85" fmla="*/ 81 h 313"/>
                <a:gd name="T86" fmla="*/ 14 w 27"/>
                <a:gd name="T87" fmla="*/ 89 h 313"/>
                <a:gd name="T88" fmla="*/ 14 w 27"/>
                <a:gd name="T89" fmla="*/ 81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220"/>
            <p:cNvSpPr>
              <a:spLocks noEditPoints="1"/>
            </p:cNvSpPr>
            <p:nvPr/>
          </p:nvSpPr>
          <p:spPr bwMode="auto">
            <a:xfrm>
              <a:off x="5308601" y="4206875"/>
              <a:ext cx="273050" cy="346075"/>
            </a:xfrm>
            <a:custGeom>
              <a:avLst/>
              <a:gdLst>
                <a:gd name="T0" fmla="*/ 124 w 172"/>
                <a:gd name="T1" fmla="*/ 62 h 218"/>
                <a:gd name="T2" fmla="*/ 28 w 172"/>
                <a:gd name="T3" fmla="*/ 62 h 218"/>
                <a:gd name="T4" fmla="*/ 28 w 172"/>
                <a:gd name="T5" fmla="*/ 76 h 218"/>
                <a:gd name="T6" fmla="*/ 124 w 172"/>
                <a:gd name="T7" fmla="*/ 76 h 218"/>
                <a:gd name="T8" fmla="*/ 124 w 172"/>
                <a:gd name="T9" fmla="*/ 62 h 218"/>
                <a:gd name="T10" fmla="*/ 124 w 172"/>
                <a:gd name="T11" fmla="*/ 36 h 218"/>
                <a:gd name="T12" fmla="*/ 28 w 172"/>
                <a:gd name="T13" fmla="*/ 36 h 218"/>
                <a:gd name="T14" fmla="*/ 28 w 172"/>
                <a:gd name="T15" fmla="*/ 50 h 218"/>
                <a:gd name="T16" fmla="*/ 124 w 172"/>
                <a:gd name="T17" fmla="*/ 50 h 218"/>
                <a:gd name="T18" fmla="*/ 124 w 172"/>
                <a:gd name="T19" fmla="*/ 36 h 218"/>
                <a:gd name="T20" fmla="*/ 152 w 172"/>
                <a:gd name="T21" fmla="*/ 20 h 218"/>
                <a:gd name="T22" fmla="*/ 152 w 172"/>
                <a:gd name="T23" fmla="*/ 0 h 218"/>
                <a:gd name="T24" fmla="*/ 0 w 172"/>
                <a:gd name="T25" fmla="*/ 0 h 218"/>
                <a:gd name="T26" fmla="*/ 0 w 172"/>
                <a:gd name="T27" fmla="*/ 198 h 218"/>
                <a:gd name="T28" fmla="*/ 18 w 172"/>
                <a:gd name="T29" fmla="*/ 198 h 218"/>
                <a:gd name="T30" fmla="*/ 18 w 172"/>
                <a:gd name="T31" fmla="*/ 218 h 218"/>
                <a:gd name="T32" fmla="*/ 172 w 172"/>
                <a:gd name="T33" fmla="*/ 218 h 218"/>
                <a:gd name="T34" fmla="*/ 172 w 172"/>
                <a:gd name="T35" fmla="*/ 20 h 218"/>
                <a:gd name="T36" fmla="*/ 152 w 172"/>
                <a:gd name="T37" fmla="*/ 20 h 218"/>
                <a:gd name="T38" fmla="*/ 10 w 172"/>
                <a:gd name="T39" fmla="*/ 188 h 218"/>
                <a:gd name="T40" fmla="*/ 10 w 172"/>
                <a:gd name="T41" fmla="*/ 10 h 218"/>
                <a:gd name="T42" fmla="*/ 142 w 172"/>
                <a:gd name="T43" fmla="*/ 10 h 218"/>
                <a:gd name="T44" fmla="*/ 142 w 172"/>
                <a:gd name="T45" fmla="*/ 142 h 218"/>
                <a:gd name="T46" fmla="*/ 96 w 172"/>
                <a:gd name="T47" fmla="*/ 142 h 218"/>
                <a:gd name="T48" fmla="*/ 96 w 172"/>
                <a:gd name="T49" fmla="*/ 188 h 218"/>
                <a:gd name="T50" fmla="*/ 10 w 172"/>
                <a:gd name="T51" fmla="*/ 188 h 218"/>
                <a:gd name="T52" fmla="*/ 162 w 172"/>
                <a:gd name="T53" fmla="*/ 206 h 218"/>
                <a:gd name="T54" fmla="*/ 30 w 172"/>
                <a:gd name="T55" fmla="*/ 206 h 218"/>
                <a:gd name="T56" fmla="*/ 30 w 172"/>
                <a:gd name="T57" fmla="*/ 198 h 218"/>
                <a:gd name="T58" fmla="*/ 102 w 172"/>
                <a:gd name="T59" fmla="*/ 198 h 218"/>
                <a:gd name="T60" fmla="*/ 152 w 172"/>
                <a:gd name="T61" fmla="*/ 148 h 218"/>
                <a:gd name="T62" fmla="*/ 152 w 172"/>
                <a:gd name="T63" fmla="*/ 30 h 218"/>
                <a:gd name="T64" fmla="*/ 162 w 172"/>
                <a:gd name="T65" fmla="*/ 30 h 218"/>
                <a:gd name="T66" fmla="*/ 162 w 172"/>
                <a:gd name="T67" fmla="*/ 206 h 218"/>
                <a:gd name="T68" fmla="*/ 28 w 172"/>
                <a:gd name="T69" fmla="*/ 130 h 218"/>
                <a:gd name="T70" fmla="*/ 76 w 172"/>
                <a:gd name="T71" fmla="*/ 130 h 218"/>
                <a:gd name="T72" fmla="*/ 76 w 172"/>
                <a:gd name="T73" fmla="*/ 116 h 218"/>
                <a:gd name="T74" fmla="*/ 28 w 172"/>
                <a:gd name="T75" fmla="*/ 116 h 218"/>
                <a:gd name="T76" fmla="*/ 28 w 172"/>
                <a:gd name="T77" fmla="*/ 130 h 218"/>
                <a:gd name="T78" fmla="*/ 124 w 172"/>
                <a:gd name="T79" fmla="*/ 90 h 218"/>
                <a:gd name="T80" fmla="*/ 28 w 172"/>
                <a:gd name="T81" fmla="*/ 90 h 218"/>
                <a:gd name="T82" fmla="*/ 28 w 172"/>
                <a:gd name="T83" fmla="*/ 102 h 218"/>
                <a:gd name="T84" fmla="*/ 124 w 172"/>
                <a:gd name="T85" fmla="*/ 102 h 218"/>
                <a:gd name="T86" fmla="*/ 124 w 172"/>
                <a:gd name="T87" fmla="*/ 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218">
                  <a:moveTo>
                    <a:pt x="124" y="62"/>
                  </a:moveTo>
                  <a:lnTo>
                    <a:pt x="28" y="62"/>
                  </a:lnTo>
                  <a:lnTo>
                    <a:pt x="28" y="76"/>
                  </a:lnTo>
                  <a:lnTo>
                    <a:pt x="124" y="76"/>
                  </a:lnTo>
                  <a:lnTo>
                    <a:pt x="124" y="62"/>
                  </a:lnTo>
                  <a:close/>
                  <a:moveTo>
                    <a:pt x="124" y="36"/>
                  </a:moveTo>
                  <a:lnTo>
                    <a:pt x="28" y="36"/>
                  </a:lnTo>
                  <a:lnTo>
                    <a:pt x="28" y="50"/>
                  </a:lnTo>
                  <a:lnTo>
                    <a:pt x="124" y="50"/>
                  </a:lnTo>
                  <a:lnTo>
                    <a:pt x="124" y="36"/>
                  </a:lnTo>
                  <a:close/>
                  <a:moveTo>
                    <a:pt x="152" y="20"/>
                  </a:moveTo>
                  <a:lnTo>
                    <a:pt x="15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18" y="198"/>
                  </a:lnTo>
                  <a:lnTo>
                    <a:pt x="18" y="218"/>
                  </a:lnTo>
                  <a:lnTo>
                    <a:pt x="172" y="218"/>
                  </a:lnTo>
                  <a:lnTo>
                    <a:pt x="172" y="20"/>
                  </a:lnTo>
                  <a:lnTo>
                    <a:pt x="152" y="20"/>
                  </a:lnTo>
                  <a:close/>
                  <a:moveTo>
                    <a:pt x="10" y="188"/>
                  </a:moveTo>
                  <a:lnTo>
                    <a:pt x="10" y="10"/>
                  </a:lnTo>
                  <a:lnTo>
                    <a:pt x="142" y="10"/>
                  </a:lnTo>
                  <a:lnTo>
                    <a:pt x="142" y="142"/>
                  </a:lnTo>
                  <a:lnTo>
                    <a:pt x="96" y="142"/>
                  </a:lnTo>
                  <a:lnTo>
                    <a:pt x="96" y="188"/>
                  </a:lnTo>
                  <a:lnTo>
                    <a:pt x="10" y="188"/>
                  </a:lnTo>
                  <a:close/>
                  <a:moveTo>
                    <a:pt x="162" y="206"/>
                  </a:moveTo>
                  <a:lnTo>
                    <a:pt x="30" y="206"/>
                  </a:lnTo>
                  <a:lnTo>
                    <a:pt x="30" y="198"/>
                  </a:lnTo>
                  <a:lnTo>
                    <a:pt x="102" y="198"/>
                  </a:lnTo>
                  <a:lnTo>
                    <a:pt x="152" y="148"/>
                  </a:lnTo>
                  <a:lnTo>
                    <a:pt x="152" y="30"/>
                  </a:lnTo>
                  <a:lnTo>
                    <a:pt x="162" y="30"/>
                  </a:lnTo>
                  <a:lnTo>
                    <a:pt x="162" y="206"/>
                  </a:lnTo>
                  <a:close/>
                  <a:moveTo>
                    <a:pt x="28" y="130"/>
                  </a:moveTo>
                  <a:lnTo>
                    <a:pt x="76" y="130"/>
                  </a:lnTo>
                  <a:lnTo>
                    <a:pt x="76" y="116"/>
                  </a:lnTo>
                  <a:lnTo>
                    <a:pt x="28" y="116"/>
                  </a:lnTo>
                  <a:lnTo>
                    <a:pt x="28" y="130"/>
                  </a:lnTo>
                  <a:close/>
                  <a:moveTo>
                    <a:pt x="124" y="90"/>
                  </a:moveTo>
                  <a:lnTo>
                    <a:pt x="28" y="90"/>
                  </a:lnTo>
                  <a:lnTo>
                    <a:pt x="28" y="102"/>
                  </a:lnTo>
                  <a:lnTo>
                    <a:pt x="124" y="102"/>
                  </a:lnTo>
                  <a:lnTo>
                    <a:pt x="12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2826" y="3092450"/>
            <a:ext cx="2671763" cy="2873375"/>
            <a:chOff x="6092826" y="3092450"/>
            <a:chExt cx="2671763" cy="2873375"/>
          </a:xfrm>
        </p:grpSpPr>
        <p:sp>
          <p:nvSpPr>
            <p:cNvPr id="50" name="Freeform 1210"/>
            <p:cNvSpPr/>
            <p:nvPr/>
          </p:nvSpPr>
          <p:spPr bwMode="auto">
            <a:xfrm>
              <a:off x="6092826" y="3708400"/>
              <a:ext cx="2671763" cy="2257425"/>
            </a:xfrm>
            <a:custGeom>
              <a:avLst/>
              <a:gdLst>
                <a:gd name="T0" fmla="*/ 828 w 842"/>
                <a:gd name="T1" fmla="*/ 490 h 711"/>
                <a:gd name="T2" fmla="*/ 621 w 842"/>
                <a:gd name="T3" fmla="*/ 697 h 711"/>
                <a:gd name="T4" fmla="*/ 569 w 842"/>
                <a:gd name="T5" fmla="*/ 697 h 711"/>
                <a:gd name="T6" fmla="*/ 268 w 842"/>
                <a:gd name="T7" fmla="*/ 395 h 711"/>
                <a:gd name="T8" fmla="*/ 222 w 842"/>
                <a:gd name="T9" fmla="*/ 395 h 711"/>
                <a:gd name="T10" fmla="*/ 204 w 842"/>
                <a:gd name="T11" fmla="*/ 443 h 711"/>
                <a:gd name="T12" fmla="*/ 176 w 842"/>
                <a:gd name="T13" fmla="*/ 518 h 711"/>
                <a:gd name="T14" fmla="*/ 38 w 842"/>
                <a:gd name="T15" fmla="*/ 518 h 711"/>
                <a:gd name="T16" fmla="*/ 38 w 842"/>
                <a:gd name="T17" fmla="*/ 380 h 711"/>
                <a:gd name="T18" fmla="*/ 114 w 842"/>
                <a:gd name="T19" fmla="*/ 352 h 711"/>
                <a:gd name="T20" fmla="*/ 161 w 842"/>
                <a:gd name="T21" fmla="*/ 334 h 711"/>
                <a:gd name="T22" fmla="*/ 161 w 842"/>
                <a:gd name="T23" fmla="*/ 289 h 711"/>
                <a:gd name="T24" fmla="*/ 111 w 842"/>
                <a:gd name="T25" fmla="*/ 239 h 711"/>
                <a:gd name="T26" fmla="*/ 111 w 842"/>
                <a:gd name="T27" fmla="*/ 187 h 711"/>
                <a:gd name="T28" fmla="*/ 266 w 842"/>
                <a:gd name="T29" fmla="*/ 32 h 711"/>
                <a:gd name="T30" fmla="*/ 322 w 842"/>
                <a:gd name="T31" fmla="*/ 2 h 711"/>
                <a:gd name="T32" fmla="*/ 322 w 842"/>
                <a:gd name="T33" fmla="*/ 117 h 711"/>
                <a:gd name="T34" fmla="*/ 241 w 842"/>
                <a:gd name="T35" fmla="*/ 213 h 711"/>
                <a:gd name="T36" fmla="*/ 339 w 842"/>
                <a:gd name="T37" fmla="*/ 310 h 711"/>
                <a:gd name="T38" fmla="*/ 436 w 842"/>
                <a:gd name="T39" fmla="*/ 213 h 711"/>
                <a:gd name="T40" fmla="*/ 356 w 842"/>
                <a:gd name="T41" fmla="*/ 117 h 711"/>
                <a:gd name="T42" fmla="*/ 356 w 842"/>
                <a:gd name="T43" fmla="*/ 0 h 711"/>
                <a:gd name="T44" fmla="*/ 421 w 842"/>
                <a:gd name="T45" fmla="*/ 32 h 711"/>
                <a:gd name="T46" fmla="*/ 693 w 842"/>
                <a:gd name="T47" fmla="*/ 304 h 711"/>
                <a:gd name="T48" fmla="*/ 697 w 842"/>
                <a:gd name="T49" fmla="*/ 311 h 711"/>
                <a:gd name="T50" fmla="*/ 693 w 842"/>
                <a:gd name="T51" fmla="*/ 319 h 711"/>
                <a:gd name="T52" fmla="*/ 663 w 842"/>
                <a:gd name="T53" fmla="*/ 330 h 711"/>
                <a:gd name="T54" fmla="*/ 571 w 842"/>
                <a:gd name="T55" fmla="*/ 365 h 711"/>
                <a:gd name="T56" fmla="*/ 571 w 842"/>
                <a:gd name="T57" fmla="*/ 533 h 711"/>
                <a:gd name="T58" fmla="*/ 739 w 842"/>
                <a:gd name="T59" fmla="*/ 533 h 711"/>
                <a:gd name="T60" fmla="*/ 774 w 842"/>
                <a:gd name="T61" fmla="*/ 441 h 711"/>
                <a:gd name="T62" fmla="*/ 785 w 842"/>
                <a:gd name="T63" fmla="*/ 411 h 711"/>
                <a:gd name="T64" fmla="*/ 800 w 842"/>
                <a:gd name="T65" fmla="*/ 411 h 711"/>
                <a:gd name="T66" fmla="*/ 828 w 842"/>
                <a:gd name="T67" fmla="*/ 438 h 711"/>
                <a:gd name="T68" fmla="*/ 828 w 842"/>
                <a:gd name="T69" fmla="*/ 49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1">
                  <a:moveTo>
                    <a:pt x="828" y="490"/>
                  </a:moveTo>
                  <a:cubicBezTo>
                    <a:pt x="621" y="697"/>
                    <a:pt x="621" y="697"/>
                    <a:pt x="621" y="697"/>
                  </a:cubicBezTo>
                  <a:cubicBezTo>
                    <a:pt x="607" y="711"/>
                    <a:pt x="584" y="711"/>
                    <a:pt x="569" y="697"/>
                  </a:cubicBezTo>
                  <a:cubicBezTo>
                    <a:pt x="268" y="395"/>
                    <a:pt x="268" y="395"/>
                    <a:pt x="268" y="395"/>
                  </a:cubicBezTo>
                  <a:cubicBezTo>
                    <a:pt x="255" y="383"/>
                    <a:pt x="235" y="383"/>
                    <a:pt x="222" y="395"/>
                  </a:cubicBezTo>
                  <a:cubicBezTo>
                    <a:pt x="210" y="408"/>
                    <a:pt x="203" y="425"/>
                    <a:pt x="204" y="443"/>
                  </a:cubicBezTo>
                  <a:cubicBezTo>
                    <a:pt x="206" y="470"/>
                    <a:pt x="197" y="497"/>
                    <a:pt x="176" y="518"/>
                  </a:cubicBezTo>
                  <a:cubicBezTo>
                    <a:pt x="138" y="556"/>
                    <a:pt x="76" y="556"/>
                    <a:pt x="38" y="518"/>
                  </a:cubicBezTo>
                  <a:cubicBezTo>
                    <a:pt x="0" y="480"/>
                    <a:pt x="0" y="418"/>
                    <a:pt x="38" y="380"/>
                  </a:cubicBezTo>
                  <a:cubicBezTo>
                    <a:pt x="59" y="360"/>
                    <a:pt x="87" y="350"/>
                    <a:pt x="114" y="352"/>
                  </a:cubicBezTo>
                  <a:cubicBezTo>
                    <a:pt x="131" y="353"/>
                    <a:pt x="149" y="347"/>
                    <a:pt x="161" y="334"/>
                  </a:cubicBezTo>
                  <a:cubicBezTo>
                    <a:pt x="174" y="322"/>
                    <a:pt x="174" y="301"/>
                    <a:pt x="161" y="28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97" y="224"/>
                    <a:pt x="97" y="201"/>
                    <a:pt x="111" y="187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81" y="17"/>
                    <a:pt x="301" y="6"/>
                    <a:pt x="322" y="2"/>
                  </a:cubicBezTo>
                  <a:cubicBezTo>
                    <a:pt x="322" y="117"/>
                    <a:pt x="322" y="117"/>
                    <a:pt x="322" y="117"/>
                  </a:cubicBezTo>
                  <a:cubicBezTo>
                    <a:pt x="276" y="125"/>
                    <a:pt x="241" y="165"/>
                    <a:pt x="241" y="213"/>
                  </a:cubicBezTo>
                  <a:cubicBezTo>
                    <a:pt x="241" y="267"/>
                    <a:pt x="285" y="310"/>
                    <a:pt x="339" y="310"/>
                  </a:cubicBezTo>
                  <a:cubicBezTo>
                    <a:pt x="393" y="310"/>
                    <a:pt x="436" y="267"/>
                    <a:pt x="436" y="213"/>
                  </a:cubicBezTo>
                  <a:cubicBezTo>
                    <a:pt x="436" y="165"/>
                    <a:pt x="401" y="125"/>
                    <a:pt x="356" y="117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80" y="3"/>
                    <a:pt x="404" y="14"/>
                    <a:pt x="421" y="32"/>
                  </a:cubicBezTo>
                  <a:cubicBezTo>
                    <a:pt x="693" y="304"/>
                    <a:pt x="693" y="304"/>
                    <a:pt x="693" y="304"/>
                  </a:cubicBezTo>
                  <a:cubicBezTo>
                    <a:pt x="696" y="306"/>
                    <a:pt x="697" y="309"/>
                    <a:pt x="697" y="311"/>
                  </a:cubicBezTo>
                  <a:cubicBezTo>
                    <a:pt x="697" y="314"/>
                    <a:pt x="696" y="317"/>
                    <a:pt x="693" y="319"/>
                  </a:cubicBezTo>
                  <a:cubicBezTo>
                    <a:pt x="685" y="327"/>
                    <a:pt x="674" y="331"/>
                    <a:pt x="663" y="330"/>
                  </a:cubicBezTo>
                  <a:cubicBezTo>
                    <a:pt x="628" y="328"/>
                    <a:pt x="595" y="341"/>
                    <a:pt x="571" y="365"/>
                  </a:cubicBezTo>
                  <a:cubicBezTo>
                    <a:pt x="524" y="411"/>
                    <a:pt x="524" y="487"/>
                    <a:pt x="571" y="533"/>
                  </a:cubicBezTo>
                  <a:cubicBezTo>
                    <a:pt x="617" y="580"/>
                    <a:pt x="693" y="580"/>
                    <a:pt x="739" y="533"/>
                  </a:cubicBezTo>
                  <a:cubicBezTo>
                    <a:pt x="763" y="509"/>
                    <a:pt x="776" y="476"/>
                    <a:pt x="774" y="441"/>
                  </a:cubicBezTo>
                  <a:cubicBezTo>
                    <a:pt x="773" y="430"/>
                    <a:pt x="777" y="419"/>
                    <a:pt x="785" y="411"/>
                  </a:cubicBezTo>
                  <a:cubicBezTo>
                    <a:pt x="789" y="406"/>
                    <a:pt x="796" y="406"/>
                    <a:pt x="800" y="411"/>
                  </a:cubicBezTo>
                  <a:cubicBezTo>
                    <a:pt x="828" y="438"/>
                    <a:pt x="828" y="438"/>
                    <a:pt x="828" y="438"/>
                  </a:cubicBezTo>
                  <a:cubicBezTo>
                    <a:pt x="842" y="453"/>
                    <a:pt x="842" y="476"/>
                    <a:pt x="828" y="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8"/>
            <p:cNvSpPr>
              <a:spLocks noEditPoints="1"/>
            </p:cNvSpPr>
            <p:nvPr/>
          </p:nvSpPr>
          <p:spPr bwMode="auto">
            <a:xfrm>
              <a:off x="7123113" y="3092450"/>
              <a:ext cx="85725" cy="993775"/>
            </a:xfrm>
            <a:custGeom>
              <a:avLst/>
              <a:gdLst>
                <a:gd name="T0" fmla="*/ 10 w 27"/>
                <a:gd name="T1" fmla="*/ 213 h 313"/>
                <a:gd name="T2" fmla="*/ 18 w 27"/>
                <a:gd name="T3" fmla="*/ 213 h 313"/>
                <a:gd name="T4" fmla="*/ 14 w 27"/>
                <a:gd name="T5" fmla="*/ 177 h 313"/>
                <a:gd name="T6" fmla="*/ 14 w 27"/>
                <a:gd name="T7" fmla="*/ 185 h 313"/>
                <a:gd name="T8" fmla="*/ 14 w 27"/>
                <a:gd name="T9" fmla="*/ 177 h 313"/>
                <a:gd name="T10" fmla="*/ 10 w 27"/>
                <a:gd name="T11" fmla="*/ 245 h 313"/>
                <a:gd name="T12" fmla="*/ 18 w 27"/>
                <a:gd name="T13" fmla="*/ 245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29 h 313"/>
                <a:gd name="T22" fmla="*/ 18 w 27"/>
                <a:gd name="T23" fmla="*/ 229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273 h 313"/>
                <a:gd name="T36" fmla="*/ 14 w 27"/>
                <a:gd name="T37" fmla="*/ 281 h 313"/>
                <a:gd name="T38" fmla="*/ 14 w 27"/>
                <a:gd name="T39" fmla="*/ 273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49 h 313"/>
                <a:gd name="T46" fmla="*/ 14 w 27"/>
                <a:gd name="T47" fmla="*/ 57 h 313"/>
                <a:gd name="T48" fmla="*/ 14 w 27"/>
                <a:gd name="T49" fmla="*/ 49 h 313"/>
                <a:gd name="T50" fmla="*/ 10 w 27"/>
                <a:gd name="T51" fmla="*/ 69 h 313"/>
                <a:gd name="T52" fmla="*/ 18 w 27"/>
                <a:gd name="T53" fmla="*/ 69 h 313"/>
                <a:gd name="T54" fmla="*/ 14 w 27"/>
                <a:gd name="T55" fmla="*/ 81 h 313"/>
                <a:gd name="T56" fmla="*/ 14 w 27"/>
                <a:gd name="T57" fmla="*/ 89 h 313"/>
                <a:gd name="T58" fmla="*/ 14 w 27"/>
                <a:gd name="T59" fmla="*/ 81 h 313"/>
                <a:gd name="T60" fmla="*/ 10 w 27"/>
                <a:gd name="T61" fmla="*/ 165 h 313"/>
                <a:gd name="T62" fmla="*/ 18 w 27"/>
                <a:gd name="T63" fmla="*/ 165 h 313"/>
                <a:gd name="T64" fmla="*/ 14 w 27"/>
                <a:gd name="T65" fmla="*/ 33 h 313"/>
                <a:gd name="T66" fmla="*/ 14 w 27"/>
                <a:gd name="T67" fmla="*/ 41 h 313"/>
                <a:gd name="T68" fmla="*/ 14 w 27"/>
                <a:gd name="T69" fmla="*/ 33 h 313"/>
                <a:gd name="T70" fmla="*/ 0 w 27"/>
                <a:gd name="T71" fmla="*/ 14 h 313"/>
                <a:gd name="T72" fmla="*/ 27 w 27"/>
                <a:gd name="T73" fmla="*/ 14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33 h 313"/>
                <a:gd name="T82" fmla="*/ 18 w 27"/>
                <a:gd name="T83" fmla="*/ 133 h 313"/>
                <a:gd name="T84" fmla="*/ 14 w 27"/>
                <a:gd name="T85" fmla="*/ 113 h 313"/>
                <a:gd name="T86" fmla="*/ 14 w 27"/>
                <a:gd name="T87" fmla="*/ 121 h 313"/>
                <a:gd name="T88" fmla="*/ 14 w 27"/>
                <a:gd name="T89" fmla="*/ 113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21"/>
            <p:cNvSpPr>
              <a:spLocks noEditPoints="1"/>
            </p:cNvSpPr>
            <p:nvPr/>
          </p:nvSpPr>
          <p:spPr bwMode="auto">
            <a:xfrm>
              <a:off x="6973888" y="4216400"/>
              <a:ext cx="371475" cy="314325"/>
            </a:xfrm>
            <a:custGeom>
              <a:avLst/>
              <a:gdLst>
                <a:gd name="T0" fmla="*/ 42 w 117"/>
                <a:gd name="T1" fmla="*/ 64 h 99"/>
                <a:gd name="T2" fmla="*/ 42 w 117"/>
                <a:gd name="T3" fmla="*/ 99 h 99"/>
                <a:gd name="T4" fmla="*/ 68 w 117"/>
                <a:gd name="T5" fmla="*/ 99 h 99"/>
                <a:gd name="T6" fmla="*/ 68 w 117"/>
                <a:gd name="T7" fmla="*/ 68 h 99"/>
                <a:gd name="T8" fmla="*/ 57 w 117"/>
                <a:gd name="T9" fmla="*/ 79 h 99"/>
                <a:gd name="T10" fmla="*/ 42 w 117"/>
                <a:gd name="T11" fmla="*/ 64 h 99"/>
                <a:gd name="T12" fmla="*/ 5 w 117"/>
                <a:gd name="T13" fmla="*/ 95 h 99"/>
                <a:gd name="T14" fmla="*/ 10 w 117"/>
                <a:gd name="T15" fmla="*/ 99 h 99"/>
                <a:gd name="T16" fmla="*/ 31 w 117"/>
                <a:gd name="T17" fmla="*/ 99 h 99"/>
                <a:gd name="T18" fmla="*/ 31 w 117"/>
                <a:gd name="T19" fmla="*/ 54 h 99"/>
                <a:gd name="T20" fmla="*/ 5 w 117"/>
                <a:gd name="T21" fmla="*/ 80 h 99"/>
                <a:gd name="T22" fmla="*/ 5 w 117"/>
                <a:gd name="T23" fmla="*/ 95 h 99"/>
                <a:gd name="T24" fmla="*/ 78 w 117"/>
                <a:gd name="T25" fmla="*/ 58 h 99"/>
                <a:gd name="T26" fmla="*/ 78 w 117"/>
                <a:gd name="T27" fmla="*/ 99 h 99"/>
                <a:gd name="T28" fmla="*/ 100 w 117"/>
                <a:gd name="T29" fmla="*/ 99 h 99"/>
                <a:gd name="T30" fmla="*/ 104 w 117"/>
                <a:gd name="T31" fmla="*/ 95 h 99"/>
                <a:gd name="T32" fmla="*/ 104 w 117"/>
                <a:gd name="T33" fmla="*/ 54 h 99"/>
                <a:gd name="T34" fmla="*/ 104 w 117"/>
                <a:gd name="T35" fmla="*/ 32 h 99"/>
                <a:gd name="T36" fmla="*/ 82 w 117"/>
                <a:gd name="T37" fmla="*/ 54 h 99"/>
                <a:gd name="T38" fmla="*/ 78 w 117"/>
                <a:gd name="T39" fmla="*/ 58 h 99"/>
                <a:gd name="T40" fmla="*/ 94 w 117"/>
                <a:gd name="T41" fmla="*/ 2 h 99"/>
                <a:gd name="T42" fmla="*/ 90 w 117"/>
                <a:gd name="T43" fmla="*/ 7 h 99"/>
                <a:gd name="T44" fmla="*/ 95 w 117"/>
                <a:gd name="T45" fmla="*/ 11 h 99"/>
                <a:gd name="T46" fmla="*/ 100 w 117"/>
                <a:gd name="T47" fmla="*/ 11 h 99"/>
                <a:gd name="T48" fmla="*/ 57 w 117"/>
                <a:gd name="T49" fmla="*/ 54 h 99"/>
                <a:gd name="T50" fmla="*/ 31 w 117"/>
                <a:gd name="T51" fmla="*/ 29 h 99"/>
                <a:gd name="T52" fmla="*/ 2 w 117"/>
                <a:gd name="T53" fmla="*/ 58 h 99"/>
                <a:gd name="T54" fmla="*/ 2 w 117"/>
                <a:gd name="T55" fmla="*/ 65 h 99"/>
                <a:gd name="T56" fmla="*/ 8 w 117"/>
                <a:gd name="T57" fmla="*/ 65 h 99"/>
                <a:gd name="T58" fmla="*/ 31 w 117"/>
                <a:gd name="T59" fmla="*/ 42 h 99"/>
                <a:gd name="T60" fmla="*/ 57 w 117"/>
                <a:gd name="T61" fmla="*/ 67 h 99"/>
                <a:gd name="T62" fmla="*/ 106 w 117"/>
                <a:gd name="T63" fmla="*/ 17 h 99"/>
                <a:gd name="T64" fmla="*/ 106 w 117"/>
                <a:gd name="T65" fmla="*/ 22 h 99"/>
                <a:gd name="T66" fmla="*/ 110 w 117"/>
                <a:gd name="T67" fmla="*/ 27 h 99"/>
                <a:gd name="T68" fmla="*/ 111 w 117"/>
                <a:gd name="T69" fmla="*/ 28 h 99"/>
                <a:gd name="T70" fmla="*/ 115 w 117"/>
                <a:gd name="T71" fmla="*/ 23 h 99"/>
                <a:gd name="T72" fmla="*/ 117 w 117"/>
                <a:gd name="T73" fmla="*/ 0 h 99"/>
                <a:gd name="T74" fmla="*/ 94 w 117"/>
                <a:gd name="T75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" h="99">
                  <a:moveTo>
                    <a:pt x="42" y="64"/>
                  </a:moveTo>
                  <a:cubicBezTo>
                    <a:pt x="42" y="99"/>
                    <a:pt x="42" y="99"/>
                    <a:pt x="42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42" y="64"/>
                  </a:lnTo>
                  <a:close/>
                  <a:moveTo>
                    <a:pt x="5" y="95"/>
                  </a:moveTo>
                  <a:cubicBezTo>
                    <a:pt x="5" y="97"/>
                    <a:pt x="7" y="99"/>
                    <a:pt x="10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5" y="95"/>
                  </a:lnTo>
                  <a:close/>
                  <a:moveTo>
                    <a:pt x="78" y="58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2" y="99"/>
                    <a:pt x="104" y="97"/>
                    <a:pt x="104" y="95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2" y="54"/>
                    <a:pt x="82" y="54"/>
                    <a:pt x="82" y="54"/>
                  </a:cubicBezTo>
                  <a:lnTo>
                    <a:pt x="78" y="58"/>
                  </a:lnTo>
                  <a:close/>
                  <a:moveTo>
                    <a:pt x="94" y="2"/>
                  </a:moveTo>
                  <a:cubicBezTo>
                    <a:pt x="91" y="2"/>
                    <a:pt x="89" y="4"/>
                    <a:pt x="90" y="7"/>
                  </a:cubicBezTo>
                  <a:cubicBezTo>
                    <a:pt x="90" y="10"/>
                    <a:pt x="92" y="11"/>
                    <a:pt x="95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60"/>
                    <a:pt x="0" y="63"/>
                    <a:pt x="2" y="65"/>
                  </a:cubicBezTo>
                  <a:cubicBezTo>
                    <a:pt x="4" y="67"/>
                    <a:pt x="7" y="67"/>
                    <a:pt x="8" y="6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5"/>
                    <a:pt x="108" y="27"/>
                    <a:pt x="110" y="27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3" y="28"/>
                    <a:pt x="115" y="26"/>
                    <a:pt x="115" y="23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Freeform 1222"/>
          <p:cNvSpPr/>
          <p:nvPr/>
        </p:nvSpPr>
        <p:spPr bwMode="auto">
          <a:xfrm>
            <a:off x="7831138" y="3708400"/>
            <a:ext cx="1311275" cy="1765300"/>
          </a:xfrm>
          <a:custGeom>
            <a:avLst/>
            <a:gdLst>
              <a:gd name="T0" fmla="*/ 413 w 413"/>
              <a:gd name="T1" fmla="*/ 24 h 556"/>
              <a:gd name="T2" fmla="*/ 413 w 413"/>
              <a:gd name="T3" fmla="*/ 541 h 556"/>
              <a:gd name="T4" fmla="*/ 267 w 413"/>
              <a:gd name="T5" fmla="*/ 395 h 556"/>
              <a:gd name="T6" fmla="*/ 222 w 413"/>
              <a:gd name="T7" fmla="*/ 395 h 556"/>
              <a:gd name="T8" fmla="*/ 204 w 413"/>
              <a:gd name="T9" fmla="*/ 443 h 556"/>
              <a:gd name="T10" fmla="*/ 176 w 413"/>
              <a:gd name="T11" fmla="*/ 518 h 556"/>
              <a:gd name="T12" fmla="*/ 38 w 413"/>
              <a:gd name="T13" fmla="*/ 518 h 556"/>
              <a:gd name="T14" fmla="*/ 38 w 413"/>
              <a:gd name="T15" fmla="*/ 380 h 556"/>
              <a:gd name="T16" fmla="*/ 113 w 413"/>
              <a:gd name="T17" fmla="*/ 352 h 556"/>
              <a:gd name="T18" fmla="*/ 161 w 413"/>
              <a:gd name="T19" fmla="*/ 334 h 556"/>
              <a:gd name="T20" fmla="*/ 161 w 413"/>
              <a:gd name="T21" fmla="*/ 289 h 556"/>
              <a:gd name="T22" fmla="*/ 111 w 413"/>
              <a:gd name="T23" fmla="*/ 239 h 556"/>
              <a:gd name="T24" fmla="*/ 111 w 413"/>
              <a:gd name="T25" fmla="*/ 187 h 556"/>
              <a:gd name="T26" fmla="*/ 266 w 413"/>
              <a:gd name="T27" fmla="*/ 32 h 556"/>
              <a:gd name="T28" fmla="*/ 343 w 413"/>
              <a:gd name="T29" fmla="*/ 0 h 556"/>
              <a:gd name="T30" fmla="*/ 413 w 413"/>
              <a:gd name="T31" fmla="*/ 24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556">
                <a:moveTo>
                  <a:pt x="413" y="24"/>
                </a:moveTo>
                <a:cubicBezTo>
                  <a:pt x="413" y="541"/>
                  <a:pt x="413" y="541"/>
                  <a:pt x="413" y="541"/>
                </a:cubicBezTo>
                <a:cubicBezTo>
                  <a:pt x="267" y="395"/>
                  <a:pt x="267" y="395"/>
                  <a:pt x="267" y="395"/>
                </a:cubicBezTo>
                <a:cubicBezTo>
                  <a:pt x="255" y="383"/>
                  <a:pt x="234" y="383"/>
                  <a:pt x="222" y="395"/>
                </a:cubicBezTo>
                <a:cubicBezTo>
                  <a:pt x="209" y="408"/>
                  <a:pt x="203" y="425"/>
                  <a:pt x="204" y="443"/>
                </a:cubicBezTo>
                <a:cubicBezTo>
                  <a:pt x="206" y="470"/>
                  <a:pt x="196" y="497"/>
                  <a:pt x="176" y="518"/>
                </a:cubicBezTo>
                <a:cubicBezTo>
                  <a:pt x="138" y="556"/>
                  <a:pt x="76" y="556"/>
                  <a:pt x="38" y="518"/>
                </a:cubicBezTo>
                <a:cubicBezTo>
                  <a:pt x="0" y="480"/>
                  <a:pt x="0" y="418"/>
                  <a:pt x="38" y="380"/>
                </a:cubicBezTo>
                <a:cubicBezTo>
                  <a:pt x="59" y="360"/>
                  <a:pt x="86" y="350"/>
                  <a:pt x="113" y="352"/>
                </a:cubicBezTo>
                <a:cubicBezTo>
                  <a:pt x="131" y="353"/>
                  <a:pt x="148" y="347"/>
                  <a:pt x="161" y="334"/>
                </a:cubicBezTo>
                <a:cubicBezTo>
                  <a:pt x="173" y="321"/>
                  <a:pt x="173" y="301"/>
                  <a:pt x="161" y="28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96" y="224"/>
                  <a:pt x="96" y="201"/>
                  <a:pt x="111" y="187"/>
                </a:cubicBezTo>
                <a:cubicBezTo>
                  <a:pt x="266" y="32"/>
                  <a:pt x="266" y="32"/>
                  <a:pt x="266" y="32"/>
                </a:cubicBezTo>
                <a:cubicBezTo>
                  <a:pt x="286" y="11"/>
                  <a:pt x="314" y="0"/>
                  <a:pt x="343" y="0"/>
                </a:cubicBezTo>
                <a:cubicBezTo>
                  <a:pt x="369" y="0"/>
                  <a:pt x="393" y="8"/>
                  <a:pt x="413" y="2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33" y="56731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爱好者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5597" y="1912653"/>
            <a:ext cx="1644652" cy="927478"/>
            <a:chOff x="1169482" y="1936148"/>
            <a:chExt cx="1644652" cy="927478"/>
          </a:xfrm>
        </p:grpSpPr>
        <p:sp>
          <p:nvSpPr>
            <p:cNvPr id="8" name="TextBox 7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你可以在创意集中写下自己的创意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1816" y="1936148"/>
              <a:ext cx="1602318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发表创意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927" y="1864305"/>
            <a:ext cx="1608033" cy="1196806"/>
            <a:chOff x="1163767" y="1666820"/>
            <a:chExt cx="1608033" cy="1196806"/>
          </a:xfrm>
        </p:grpSpPr>
        <p:sp>
          <p:nvSpPr>
            <p:cNvPr id="29" name="TextBox 28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分享学习资料</a:t>
              </a:r>
              <a:endParaRPr 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63767" y="1666820"/>
              <a:ext cx="160231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知识分享与疑问解答</a:t>
              </a:r>
              <a:endParaRPr 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29973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8286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50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49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ECD1392-E58E-42CB-A95F-D49306CA074F}"/>
              </a:ext>
            </a:extLst>
          </p:cNvPr>
          <p:cNvSpPr txBox="1"/>
          <p:nvPr/>
        </p:nvSpPr>
        <p:spPr>
          <a:xfrm>
            <a:off x="2903983" y="1732777"/>
            <a:ext cx="16023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你提交的创意将出现在这里，你还可以在这里进行创意的搜索、点赞、收藏、评论等等</a:t>
            </a:r>
            <a:endParaRPr 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29FBA94-0BCF-41D3-B613-78FB1627CF28}"/>
              </a:ext>
            </a:extLst>
          </p:cNvPr>
          <p:cNvSpPr txBox="1"/>
          <p:nvPr/>
        </p:nvSpPr>
        <p:spPr>
          <a:xfrm>
            <a:off x="2946317" y="1359297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创意池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C677440-6BF3-4D04-85CD-33872C940AFE}"/>
              </a:ext>
            </a:extLst>
          </p:cNvPr>
          <p:cNvSpPr txBox="1"/>
          <p:nvPr/>
        </p:nvSpPr>
        <p:spPr>
          <a:xfrm>
            <a:off x="4607519" y="2070979"/>
            <a:ext cx="1602318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你可以看到成功的作品，包括制作团队，功能介绍，所用技术</a:t>
            </a:r>
            <a:endParaRPr lang="en-US" sz="1200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1A1A0C03-58F5-4F49-A653-E75ECBEAFA1F}"/>
              </a:ext>
            </a:extLst>
          </p:cNvPr>
          <p:cNvSpPr txBox="1"/>
          <p:nvPr/>
        </p:nvSpPr>
        <p:spPr>
          <a:xfrm>
            <a:off x="4649853" y="1697499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en-US" sz="1600" b="1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3741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212"/>
          <p:cNvSpPr/>
          <p:nvPr/>
        </p:nvSpPr>
        <p:spPr bwMode="auto">
          <a:xfrm>
            <a:off x="1588" y="3708400"/>
            <a:ext cx="1812925" cy="2257425"/>
          </a:xfrm>
          <a:custGeom>
            <a:avLst/>
            <a:gdLst>
              <a:gd name="T0" fmla="*/ 556 w 571"/>
              <a:gd name="T1" fmla="*/ 490 h 711"/>
              <a:gd name="T2" fmla="*/ 350 w 571"/>
              <a:gd name="T3" fmla="*/ 697 h 711"/>
              <a:gd name="T4" fmla="*/ 298 w 571"/>
              <a:gd name="T5" fmla="*/ 697 h 711"/>
              <a:gd name="T6" fmla="*/ 0 w 571"/>
              <a:gd name="T7" fmla="*/ 399 h 711"/>
              <a:gd name="T8" fmla="*/ 0 w 571"/>
              <a:gd name="T9" fmla="*/ 27 h 711"/>
              <a:gd name="T10" fmla="*/ 72 w 571"/>
              <a:gd name="T11" fmla="*/ 0 h 711"/>
              <a:gd name="T12" fmla="*/ 150 w 571"/>
              <a:gd name="T13" fmla="*/ 32 h 711"/>
              <a:gd name="T14" fmla="*/ 422 w 571"/>
              <a:gd name="T15" fmla="*/ 304 h 711"/>
              <a:gd name="T16" fmla="*/ 425 w 571"/>
              <a:gd name="T17" fmla="*/ 311 h 711"/>
              <a:gd name="T18" fmla="*/ 422 w 571"/>
              <a:gd name="T19" fmla="*/ 319 h 711"/>
              <a:gd name="T20" fmla="*/ 391 w 571"/>
              <a:gd name="T21" fmla="*/ 330 h 711"/>
              <a:gd name="T22" fmla="*/ 299 w 571"/>
              <a:gd name="T23" fmla="*/ 365 h 711"/>
              <a:gd name="T24" fmla="*/ 299 w 571"/>
              <a:gd name="T25" fmla="*/ 533 h 711"/>
              <a:gd name="T26" fmla="*/ 467 w 571"/>
              <a:gd name="T27" fmla="*/ 533 h 711"/>
              <a:gd name="T28" fmla="*/ 502 w 571"/>
              <a:gd name="T29" fmla="*/ 441 h 711"/>
              <a:gd name="T30" fmla="*/ 514 w 571"/>
              <a:gd name="T31" fmla="*/ 411 h 711"/>
              <a:gd name="T32" fmla="*/ 529 w 571"/>
              <a:gd name="T33" fmla="*/ 411 h 711"/>
              <a:gd name="T34" fmla="*/ 556 w 571"/>
              <a:gd name="T35" fmla="*/ 438 h 711"/>
              <a:gd name="T36" fmla="*/ 556 w 571"/>
              <a:gd name="T37" fmla="*/ 49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1" h="711">
                <a:moveTo>
                  <a:pt x="556" y="490"/>
                </a:moveTo>
                <a:cubicBezTo>
                  <a:pt x="350" y="697"/>
                  <a:pt x="350" y="697"/>
                  <a:pt x="350" y="697"/>
                </a:cubicBezTo>
                <a:cubicBezTo>
                  <a:pt x="335" y="711"/>
                  <a:pt x="312" y="711"/>
                  <a:pt x="298" y="69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27"/>
                  <a:pt x="0" y="27"/>
                  <a:pt x="0" y="27"/>
                </a:cubicBezTo>
                <a:cubicBezTo>
                  <a:pt x="20" y="9"/>
                  <a:pt x="46" y="0"/>
                  <a:pt x="72" y="0"/>
                </a:cubicBezTo>
                <a:cubicBezTo>
                  <a:pt x="101" y="0"/>
                  <a:pt x="129" y="11"/>
                  <a:pt x="150" y="32"/>
                </a:cubicBezTo>
                <a:cubicBezTo>
                  <a:pt x="422" y="304"/>
                  <a:pt x="422" y="304"/>
                  <a:pt x="422" y="304"/>
                </a:cubicBezTo>
                <a:cubicBezTo>
                  <a:pt x="424" y="306"/>
                  <a:pt x="425" y="309"/>
                  <a:pt x="425" y="311"/>
                </a:cubicBezTo>
                <a:cubicBezTo>
                  <a:pt x="425" y="314"/>
                  <a:pt x="424" y="317"/>
                  <a:pt x="422" y="319"/>
                </a:cubicBezTo>
                <a:cubicBezTo>
                  <a:pt x="414" y="327"/>
                  <a:pt x="403" y="331"/>
                  <a:pt x="391" y="330"/>
                </a:cubicBezTo>
                <a:cubicBezTo>
                  <a:pt x="357" y="328"/>
                  <a:pt x="323" y="341"/>
                  <a:pt x="299" y="365"/>
                </a:cubicBezTo>
                <a:cubicBezTo>
                  <a:pt x="253" y="411"/>
                  <a:pt x="253" y="487"/>
                  <a:pt x="299" y="533"/>
                </a:cubicBezTo>
                <a:cubicBezTo>
                  <a:pt x="346" y="580"/>
                  <a:pt x="421" y="580"/>
                  <a:pt x="467" y="533"/>
                </a:cubicBezTo>
                <a:cubicBezTo>
                  <a:pt x="492" y="509"/>
                  <a:pt x="504" y="476"/>
                  <a:pt x="502" y="441"/>
                </a:cubicBezTo>
                <a:cubicBezTo>
                  <a:pt x="501" y="430"/>
                  <a:pt x="506" y="419"/>
                  <a:pt x="514" y="411"/>
                </a:cubicBezTo>
                <a:cubicBezTo>
                  <a:pt x="518" y="406"/>
                  <a:pt x="525" y="406"/>
                  <a:pt x="529" y="411"/>
                </a:cubicBezTo>
                <a:cubicBezTo>
                  <a:pt x="556" y="438"/>
                  <a:pt x="556" y="438"/>
                  <a:pt x="556" y="438"/>
                </a:cubicBezTo>
                <a:cubicBezTo>
                  <a:pt x="571" y="453"/>
                  <a:pt x="571" y="476"/>
                  <a:pt x="556" y="49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7888" y="3092450"/>
            <a:ext cx="2671763" cy="2873375"/>
            <a:chOff x="877888" y="3092450"/>
            <a:chExt cx="2671763" cy="2873375"/>
          </a:xfrm>
        </p:grpSpPr>
        <p:sp>
          <p:nvSpPr>
            <p:cNvPr id="38" name="Freeform 1213"/>
            <p:cNvSpPr/>
            <p:nvPr/>
          </p:nvSpPr>
          <p:spPr bwMode="auto">
            <a:xfrm>
              <a:off x="877888" y="3711575"/>
              <a:ext cx="2671763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8 w 842"/>
                <a:gd name="T7" fmla="*/ 394 h 710"/>
                <a:gd name="T8" fmla="*/ 222 w 842"/>
                <a:gd name="T9" fmla="*/ 394 h 710"/>
                <a:gd name="T10" fmla="*/ 205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4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9 w 842"/>
                <a:gd name="T31" fmla="*/ 0 h 710"/>
                <a:gd name="T32" fmla="*/ 329 w 842"/>
                <a:gd name="T33" fmla="*/ 116 h 710"/>
                <a:gd name="T34" fmla="*/ 249 w 842"/>
                <a:gd name="T35" fmla="*/ 212 h 710"/>
                <a:gd name="T36" fmla="*/ 346 w 842"/>
                <a:gd name="T37" fmla="*/ 309 h 710"/>
                <a:gd name="T38" fmla="*/ 444 w 842"/>
                <a:gd name="T39" fmla="*/ 212 h 710"/>
                <a:gd name="T40" fmla="*/ 363 w 842"/>
                <a:gd name="T41" fmla="*/ 116 h 710"/>
                <a:gd name="T42" fmla="*/ 363 w 842"/>
                <a:gd name="T43" fmla="*/ 0 h 710"/>
                <a:gd name="T44" fmla="*/ 422 w 842"/>
                <a:gd name="T45" fmla="*/ 31 h 710"/>
                <a:gd name="T46" fmla="*/ 694 w 842"/>
                <a:gd name="T47" fmla="*/ 303 h 710"/>
                <a:gd name="T48" fmla="*/ 697 w 842"/>
                <a:gd name="T49" fmla="*/ 310 h 710"/>
                <a:gd name="T50" fmla="*/ 694 w 842"/>
                <a:gd name="T51" fmla="*/ 318 h 710"/>
                <a:gd name="T52" fmla="*/ 663 w 842"/>
                <a:gd name="T53" fmla="*/ 329 h 710"/>
                <a:gd name="T54" fmla="*/ 571 w 842"/>
                <a:gd name="T55" fmla="*/ 364 h 710"/>
                <a:gd name="T56" fmla="*/ 571 w 842"/>
                <a:gd name="T57" fmla="*/ 532 h 710"/>
                <a:gd name="T58" fmla="*/ 739 w 842"/>
                <a:gd name="T59" fmla="*/ 532 h 710"/>
                <a:gd name="T60" fmla="*/ 774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69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5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1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3" y="14"/>
                    <a:pt x="306" y="3"/>
                    <a:pt x="329" y="0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284" y="124"/>
                    <a:pt x="249" y="164"/>
                    <a:pt x="249" y="212"/>
                  </a:cubicBezTo>
                  <a:cubicBezTo>
                    <a:pt x="249" y="266"/>
                    <a:pt x="292" y="309"/>
                    <a:pt x="346" y="309"/>
                  </a:cubicBezTo>
                  <a:cubicBezTo>
                    <a:pt x="400" y="309"/>
                    <a:pt x="444" y="266"/>
                    <a:pt x="444" y="212"/>
                  </a:cubicBezTo>
                  <a:cubicBezTo>
                    <a:pt x="444" y="164"/>
                    <a:pt x="409" y="124"/>
                    <a:pt x="363" y="1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85" y="4"/>
                    <a:pt x="406" y="15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5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4" y="410"/>
                    <a:pt x="524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3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214"/>
            <p:cNvSpPr>
              <a:spLocks noEditPoints="1"/>
            </p:cNvSpPr>
            <p:nvPr/>
          </p:nvSpPr>
          <p:spPr bwMode="auto">
            <a:xfrm>
              <a:off x="1824038" y="4175125"/>
              <a:ext cx="304800" cy="441325"/>
            </a:xfrm>
            <a:custGeom>
              <a:avLst/>
              <a:gdLst>
                <a:gd name="T0" fmla="*/ 26 w 96"/>
                <a:gd name="T1" fmla="*/ 107 h 139"/>
                <a:gd name="T2" fmla="*/ 27 w 96"/>
                <a:gd name="T3" fmla="*/ 114 h 139"/>
                <a:gd name="T4" fmla="*/ 48 w 96"/>
                <a:gd name="T5" fmla="*/ 118 h 139"/>
                <a:gd name="T6" fmla="*/ 70 w 96"/>
                <a:gd name="T7" fmla="*/ 114 h 139"/>
                <a:gd name="T8" fmla="*/ 71 w 96"/>
                <a:gd name="T9" fmla="*/ 107 h 139"/>
                <a:gd name="T10" fmla="*/ 48 w 96"/>
                <a:gd name="T11" fmla="*/ 111 h 139"/>
                <a:gd name="T12" fmla="*/ 26 w 96"/>
                <a:gd name="T13" fmla="*/ 107 h 139"/>
                <a:gd name="T14" fmla="*/ 28 w 96"/>
                <a:gd name="T15" fmla="*/ 120 h 139"/>
                <a:gd name="T16" fmla="*/ 29 w 96"/>
                <a:gd name="T17" fmla="*/ 128 h 139"/>
                <a:gd name="T18" fmla="*/ 36 w 96"/>
                <a:gd name="T19" fmla="*/ 131 h 139"/>
                <a:gd name="T20" fmla="*/ 36 w 96"/>
                <a:gd name="T21" fmla="*/ 136 h 139"/>
                <a:gd name="T22" fmla="*/ 48 w 96"/>
                <a:gd name="T23" fmla="*/ 139 h 139"/>
                <a:gd name="T24" fmla="*/ 61 w 96"/>
                <a:gd name="T25" fmla="*/ 136 h 139"/>
                <a:gd name="T26" fmla="*/ 61 w 96"/>
                <a:gd name="T27" fmla="*/ 131 h 139"/>
                <a:gd name="T28" fmla="*/ 68 w 96"/>
                <a:gd name="T29" fmla="*/ 128 h 139"/>
                <a:gd name="T30" fmla="*/ 69 w 96"/>
                <a:gd name="T31" fmla="*/ 120 h 139"/>
                <a:gd name="T32" fmla="*/ 48 w 96"/>
                <a:gd name="T33" fmla="*/ 124 h 139"/>
                <a:gd name="T34" fmla="*/ 28 w 96"/>
                <a:gd name="T35" fmla="*/ 120 h 139"/>
                <a:gd name="T36" fmla="*/ 59 w 96"/>
                <a:gd name="T37" fmla="*/ 65 h 139"/>
                <a:gd name="T38" fmla="*/ 48 w 96"/>
                <a:gd name="T39" fmla="*/ 46 h 139"/>
                <a:gd name="T40" fmla="*/ 38 w 96"/>
                <a:gd name="T41" fmla="*/ 65 h 139"/>
                <a:gd name="T42" fmla="*/ 33 w 96"/>
                <a:gd name="T43" fmla="*/ 56 h 139"/>
                <a:gd name="T44" fmla="*/ 26 w 96"/>
                <a:gd name="T45" fmla="*/ 59 h 139"/>
                <a:gd name="T46" fmla="*/ 37 w 96"/>
                <a:gd name="T47" fmla="*/ 82 h 139"/>
                <a:gd name="T48" fmla="*/ 48 w 96"/>
                <a:gd name="T49" fmla="*/ 61 h 139"/>
                <a:gd name="T50" fmla="*/ 60 w 96"/>
                <a:gd name="T51" fmla="*/ 82 h 139"/>
                <a:gd name="T52" fmla="*/ 70 w 96"/>
                <a:gd name="T53" fmla="*/ 59 h 139"/>
                <a:gd name="T54" fmla="*/ 64 w 96"/>
                <a:gd name="T55" fmla="*/ 56 h 139"/>
                <a:gd name="T56" fmla="*/ 59 w 96"/>
                <a:gd name="T57" fmla="*/ 65 h 139"/>
                <a:gd name="T58" fmla="*/ 48 w 96"/>
                <a:gd name="T59" fmla="*/ 0 h 139"/>
                <a:gd name="T60" fmla="*/ 0 w 96"/>
                <a:gd name="T61" fmla="*/ 47 h 139"/>
                <a:gd name="T62" fmla="*/ 23 w 96"/>
                <a:gd name="T63" fmla="*/ 88 h 139"/>
                <a:gd name="T64" fmla="*/ 25 w 96"/>
                <a:gd name="T65" fmla="*/ 100 h 139"/>
                <a:gd name="T66" fmla="*/ 48 w 96"/>
                <a:gd name="T67" fmla="*/ 105 h 139"/>
                <a:gd name="T68" fmla="*/ 71 w 96"/>
                <a:gd name="T69" fmla="*/ 100 h 139"/>
                <a:gd name="T70" fmla="*/ 73 w 96"/>
                <a:gd name="T71" fmla="*/ 88 h 139"/>
                <a:gd name="T72" fmla="*/ 96 w 96"/>
                <a:gd name="T73" fmla="*/ 47 h 139"/>
                <a:gd name="T74" fmla="*/ 48 w 96"/>
                <a:gd name="T75" fmla="*/ 0 h 139"/>
                <a:gd name="T76" fmla="*/ 66 w 96"/>
                <a:gd name="T77" fmla="*/ 83 h 139"/>
                <a:gd name="T78" fmla="*/ 65 w 96"/>
                <a:gd name="T79" fmla="*/ 94 h 139"/>
                <a:gd name="T80" fmla="*/ 48 w 96"/>
                <a:gd name="T81" fmla="*/ 97 h 139"/>
                <a:gd name="T82" fmla="*/ 32 w 96"/>
                <a:gd name="T83" fmla="*/ 94 h 139"/>
                <a:gd name="T84" fmla="*/ 31 w 96"/>
                <a:gd name="T85" fmla="*/ 83 h 139"/>
                <a:gd name="T86" fmla="*/ 9 w 96"/>
                <a:gd name="T87" fmla="*/ 47 h 139"/>
                <a:gd name="T88" fmla="*/ 48 w 96"/>
                <a:gd name="T89" fmla="*/ 8 h 139"/>
                <a:gd name="T90" fmla="*/ 88 w 96"/>
                <a:gd name="T91" fmla="*/ 47 h 139"/>
                <a:gd name="T92" fmla="*/ 66 w 96"/>
                <a:gd name="T93" fmla="*/ 83 h 139"/>
                <a:gd name="T94" fmla="*/ 48 w 96"/>
                <a:gd name="T95" fmla="*/ 19 h 139"/>
                <a:gd name="T96" fmla="*/ 51 w 96"/>
                <a:gd name="T97" fmla="*/ 17 h 139"/>
                <a:gd name="T98" fmla="*/ 48 w 96"/>
                <a:gd name="T99" fmla="*/ 14 h 139"/>
                <a:gd name="T100" fmla="*/ 15 w 96"/>
                <a:gd name="T101" fmla="*/ 47 h 139"/>
                <a:gd name="T102" fmla="*/ 18 w 96"/>
                <a:gd name="T103" fmla="*/ 50 h 139"/>
                <a:gd name="T104" fmla="*/ 20 w 96"/>
                <a:gd name="T105" fmla="*/ 47 h 139"/>
                <a:gd name="T106" fmla="*/ 48 w 96"/>
                <a:gd name="T107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39">
                  <a:moveTo>
                    <a:pt x="26" y="107"/>
                  </a:moveTo>
                  <a:cubicBezTo>
                    <a:pt x="27" y="114"/>
                    <a:pt x="27" y="114"/>
                    <a:pt x="27" y="114"/>
                  </a:cubicBezTo>
                  <a:cubicBezTo>
                    <a:pt x="33" y="117"/>
                    <a:pt x="41" y="118"/>
                    <a:pt x="48" y="118"/>
                  </a:cubicBezTo>
                  <a:cubicBezTo>
                    <a:pt x="56" y="118"/>
                    <a:pt x="63" y="117"/>
                    <a:pt x="70" y="11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64" y="109"/>
                    <a:pt x="56" y="111"/>
                    <a:pt x="48" y="111"/>
                  </a:cubicBezTo>
                  <a:cubicBezTo>
                    <a:pt x="40" y="111"/>
                    <a:pt x="33" y="109"/>
                    <a:pt x="26" y="107"/>
                  </a:cubicBezTo>
                  <a:close/>
                  <a:moveTo>
                    <a:pt x="28" y="120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1" y="130"/>
                    <a:pt x="36" y="131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9" y="139"/>
                    <a:pt x="48" y="139"/>
                  </a:cubicBezTo>
                  <a:cubicBezTo>
                    <a:pt x="58" y="139"/>
                    <a:pt x="61" y="136"/>
                    <a:pt x="61" y="136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6" y="130"/>
                    <a:pt x="68" y="128"/>
                    <a:pt x="68" y="12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2" y="122"/>
                    <a:pt x="56" y="124"/>
                    <a:pt x="48" y="124"/>
                  </a:cubicBezTo>
                  <a:cubicBezTo>
                    <a:pt x="41" y="124"/>
                    <a:pt x="34" y="122"/>
                    <a:pt x="28" y="120"/>
                  </a:cubicBezTo>
                  <a:close/>
                  <a:moveTo>
                    <a:pt x="59" y="65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4" y="56"/>
                    <a:pt x="64" y="56"/>
                    <a:pt x="64" y="56"/>
                  </a:cubicBezTo>
                  <a:lnTo>
                    <a:pt x="59" y="65"/>
                  </a:lnTo>
                  <a:close/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0" y="65"/>
                    <a:pt x="10" y="80"/>
                    <a:pt x="23" y="88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32" y="103"/>
                    <a:pt x="40" y="105"/>
                    <a:pt x="48" y="105"/>
                  </a:cubicBezTo>
                  <a:cubicBezTo>
                    <a:pt x="57" y="105"/>
                    <a:pt x="65" y="103"/>
                    <a:pt x="71" y="10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87" y="80"/>
                    <a:pt x="96" y="65"/>
                    <a:pt x="96" y="47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66" y="83"/>
                  </a:move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1" y="97"/>
                    <a:pt x="48" y="97"/>
                  </a:cubicBezTo>
                  <a:cubicBezTo>
                    <a:pt x="36" y="97"/>
                    <a:pt x="32" y="94"/>
                    <a:pt x="32" y="94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8" y="76"/>
                    <a:pt x="9" y="63"/>
                    <a:pt x="9" y="47"/>
                  </a:cubicBezTo>
                  <a:cubicBezTo>
                    <a:pt x="9" y="26"/>
                    <a:pt x="27" y="8"/>
                    <a:pt x="48" y="8"/>
                  </a:cubicBezTo>
                  <a:cubicBezTo>
                    <a:pt x="70" y="8"/>
                    <a:pt x="88" y="26"/>
                    <a:pt x="88" y="47"/>
                  </a:cubicBezTo>
                  <a:cubicBezTo>
                    <a:pt x="88" y="63"/>
                    <a:pt x="79" y="76"/>
                    <a:pt x="66" y="83"/>
                  </a:cubicBezTo>
                  <a:close/>
                  <a:moveTo>
                    <a:pt x="48" y="19"/>
                  </a:moveTo>
                  <a:cubicBezTo>
                    <a:pt x="50" y="19"/>
                    <a:pt x="51" y="18"/>
                    <a:pt x="51" y="17"/>
                  </a:cubicBezTo>
                  <a:cubicBezTo>
                    <a:pt x="51" y="15"/>
                    <a:pt x="50" y="14"/>
                    <a:pt x="48" y="14"/>
                  </a:cubicBezTo>
                  <a:cubicBezTo>
                    <a:pt x="30" y="14"/>
                    <a:pt x="15" y="29"/>
                    <a:pt x="15" y="47"/>
                  </a:cubicBezTo>
                  <a:cubicBezTo>
                    <a:pt x="15" y="49"/>
                    <a:pt x="16" y="50"/>
                    <a:pt x="18" y="50"/>
                  </a:cubicBezTo>
                  <a:cubicBezTo>
                    <a:pt x="19" y="50"/>
                    <a:pt x="20" y="49"/>
                    <a:pt x="20" y="47"/>
                  </a:cubicBezTo>
                  <a:cubicBezTo>
                    <a:pt x="20" y="32"/>
                    <a:pt x="33" y="19"/>
                    <a:pt x="48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215"/>
            <p:cNvSpPr>
              <a:spLocks noEditPoints="1"/>
            </p:cNvSpPr>
            <p:nvPr/>
          </p:nvSpPr>
          <p:spPr bwMode="auto">
            <a:xfrm>
              <a:off x="1935163" y="3092450"/>
              <a:ext cx="85725" cy="993775"/>
            </a:xfrm>
            <a:custGeom>
              <a:avLst/>
              <a:gdLst>
                <a:gd name="T0" fmla="*/ 9 w 27"/>
                <a:gd name="T1" fmla="*/ 197 h 313"/>
                <a:gd name="T2" fmla="*/ 17 w 27"/>
                <a:gd name="T3" fmla="*/ 197 h 313"/>
                <a:gd name="T4" fmla="*/ 13 w 27"/>
                <a:gd name="T5" fmla="*/ 225 h 313"/>
                <a:gd name="T6" fmla="*/ 13 w 27"/>
                <a:gd name="T7" fmla="*/ 233 h 313"/>
                <a:gd name="T8" fmla="*/ 13 w 27"/>
                <a:gd name="T9" fmla="*/ 225 h 313"/>
                <a:gd name="T10" fmla="*/ 9 w 27"/>
                <a:gd name="T11" fmla="*/ 309 h 313"/>
                <a:gd name="T12" fmla="*/ 17 w 27"/>
                <a:gd name="T13" fmla="*/ 309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165 h 313"/>
                <a:gd name="T22" fmla="*/ 17 w 27"/>
                <a:gd name="T23" fmla="*/ 165 h 313"/>
                <a:gd name="T24" fmla="*/ 13 w 27"/>
                <a:gd name="T25" fmla="*/ 289 h 313"/>
                <a:gd name="T26" fmla="*/ 13 w 27"/>
                <a:gd name="T27" fmla="*/ 297 h 313"/>
                <a:gd name="T28" fmla="*/ 13 w 27"/>
                <a:gd name="T29" fmla="*/ 289 h 313"/>
                <a:gd name="T30" fmla="*/ 9 w 27"/>
                <a:gd name="T31" fmla="*/ 277 h 313"/>
                <a:gd name="T32" fmla="*/ 17 w 27"/>
                <a:gd name="T33" fmla="*/ 277 h 313"/>
                <a:gd name="T34" fmla="*/ 13 w 27"/>
                <a:gd name="T35" fmla="*/ 241 h 313"/>
                <a:gd name="T36" fmla="*/ 13 w 27"/>
                <a:gd name="T37" fmla="*/ 249 h 313"/>
                <a:gd name="T38" fmla="*/ 13 w 27"/>
                <a:gd name="T39" fmla="*/ 241 h 313"/>
                <a:gd name="T40" fmla="*/ 9 w 27"/>
                <a:gd name="T41" fmla="*/ 261 h 313"/>
                <a:gd name="T42" fmla="*/ 17 w 27"/>
                <a:gd name="T43" fmla="*/ 261 h 313"/>
                <a:gd name="T44" fmla="*/ 13 w 27"/>
                <a:gd name="T45" fmla="*/ 209 h 313"/>
                <a:gd name="T46" fmla="*/ 13 w 27"/>
                <a:gd name="T47" fmla="*/ 217 h 313"/>
                <a:gd name="T48" fmla="*/ 13 w 27"/>
                <a:gd name="T49" fmla="*/ 209 h 313"/>
                <a:gd name="T50" fmla="*/ 9 w 27"/>
                <a:gd name="T51" fmla="*/ 53 h 313"/>
                <a:gd name="T52" fmla="*/ 17 w 27"/>
                <a:gd name="T53" fmla="*/ 53 h 313"/>
                <a:gd name="T54" fmla="*/ 13 w 27"/>
                <a:gd name="T55" fmla="*/ 33 h 313"/>
                <a:gd name="T56" fmla="*/ 13 w 27"/>
                <a:gd name="T57" fmla="*/ 41 h 313"/>
                <a:gd name="T58" fmla="*/ 13 w 27"/>
                <a:gd name="T59" fmla="*/ 33 h 313"/>
                <a:gd name="T60" fmla="*/ 9 w 27"/>
                <a:gd name="T61" fmla="*/ 69 h 313"/>
                <a:gd name="T62" fmla="*/ 17 w 27"/>
                <a:gd name="T63" fmla="*/ 69 h 313"/>
                <a:gd name="T64" fmla="*/ 13 w 27"/>
                <a:gd name="T65" fmla="*/ 0 h 313"/>
                <a:gd name="T66" fmla="*/ 13 w 27"/>
                <a:gd name="T67" fmla="*/ 27 h 313"/>
                <a:gd name="T68" fmla="*/ 13 w 27"/>
                <a:gd name="T69" fmla="*/ 0 h 313"/>
                <a:gd name="T70" fmla="*/ 9 w 27"/>
                <a:gd name="T71" fmla="*/ 85 h 313"/>
                <a:gd name="T72" fmla="*/ 17 w 27"/>
                <a:gd name="T73" fmla="*/ 85 h 313"/>
                <a:gd name="T74" fmla="*/ 13 w 27"/>
                <a:gd name="T75" fmla="*/ 113 h 313"/>
                <a:gd name="T76" fmla="*/ 13 w 27"/>
                <a:gd name="T77" fmla="*/ 121 h 313"/>
                <a:gd name="T78" fmla="*/ 13 w 27"/>
                <a:gd name="T79" fmla="*/ 113 h 313"/>
                <a:gd name="T80" fmla="*/ 9 w 27"/>
                <a:gd name="T81" fmla="*/ 149 h 313"/>
                <a:gd name="T82" fmla="*/ 17 w 27"/>
                <a:gd name="T83" fmla="*/ 149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01 h 313"/>
                <a:gd name="T92" fmla="*/ 17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6201" y="3092450"/>
            <a:ext cx="2673350" cy="2873375"/>
            <a:chOff x="2616201" y="3092450"/>
            <a:chExt cx="2673350" cy="2873375"/>
          </a:xfrm>
          <a:solidFill>
            <a:schemeClr val="accent2"/>
          </a:solidFill>
        </p:grpSpPr>
        <p:sp>
          <p:nvSpPr>
            <p:cNvPr id="42" name="Freeform 1211"/>
            <p:cNvSpPr/>
            <p:nvPr/>
          </p:nvSpPr>
          <p:spPr bwMode="auto">
            <a:xfrm>
              <a:off x="2616201" y="3711575"/>
              <a:ext cx="2673350" cy="2254250"/>
            </a:xfrm>
            <a:custGeom>
              <a:avLst/>
              <a:gdLst>
                <a:gd name="T0" fmla="*/ 828 w 842"/>
                <a:gd name="T1" fmla="*/ 489 h 710"/>
                <a:gd name="T2" fmla="*/ 621 w 842"/>
                <a:gd name="T3" fmla="*/ 696 h 710"/>
                <a:gd name="T4" fmla="*/ 569 w 842"/>
                <a:gd name="T5" fmla="*/ 696 h 710"/>
                <a:gd name="T6" fmla="*/ 267 w 842"/>
                <a:gd name="T7" fmla="*/ 394 h 710"/>
                <a:gd name="T8" fmla="*/ 222 w 842"/>
                <a:gd name="T9" fmla="*/ 394 h 710"/>
                <a:gd name="T10" fmla="*/ 204 w 842"/>
                <a:gd name="T11" fmla="*/ 442 h 710"/>
                <a:gd name="T12" fmla="*/ 176 w 842"/>
                <a:gd name="T13" fmla="*/ 517 h 710"/>
                <a:gd name="T14" fmla="*/ 38 w 842"/>
                <a:gd name="T15" fmla="*/ 517 h 710"/>
                <a:gd name="T16" fmla="*/ 38 w 842"/>
                <a:gd name="T17" fmla="*/ 379 h 710"/>
                <a:gd name="T18" fmla="*/ 113 w 842"/>
                <a:gd name="T19" fmla="*/ 351 h 710"/>
                <a:gd name="T20" fmla="*/ 161 w 842"/>
                <a:gd name="T21" fmla="*/ 333 h 710"/>
                <a:gd name="T22" fmla="*/ 161 w 842"/>
                <a:gd name="T23" fmla="*/ 288 h 710"/>
                <a:gd name="T24" fmla="*/ 111 w 842"/>
                <a:gd name="T25" fmla="*/ 238 h 710"/>
                <a:gd name="T26" fmla="*/ 111 w 842"/>
                <a:gd name="T27" fmla="*/ 186 h 710"/>
                <a:gd name="T28" fmla="*/ 266 w 842"/>
                <a:gd name="T29" fmla="*/ 31 h 710"/>
                <a:gd name="T30" fmla="*/ 326 w 842"/>
                <a:gd name="T31" fmla="*/ 0 h 710"/>
                <a:gd name="T32" fmla="*/ 326 w 842"/>
                <a:gd name="T33" fmla="*/ 116 h 710"/>
                <a:gd name="T34" fmla="*/ 246 w 842"/>
                <a:gd name="T35" fmla="*/ 212 h 710"/>
                <a:gd name="T36" fmla="*/ 343 w 842"/>
                <a:gd name="T37" fmla="*/ 309 h 710"/>
                <a:gd name="T38" fmla="*/ 441 w 842"/>
                <a:gd name="T39" fmla="*/ 212 h 710"/>
                <a:gd name="T40" fmla="*/ 360 w 842"/>
                <a:gd name="T41" fmla="*/ 116 h 710"/>
                <a:gd name="T42" fmla="*/ 360 w 842"/>
                <a:gd name="T43" fmla="*/ 0 h 710"/>
                <a:gd name="T44" fmla="*/ 421 w 842"/>
                <a:gd name="T45" fmla="*/ 31 h 710"/>
                <a:gd name="T46" fmla="*/ 693 w 842"/>
                <a:gd name="T47" fmla="*/ 303 h 710"/>
                <a:gd name="T48" fmla="*/ 696 w 842"/>
                <a:gd name="T49" fmla="*/ 310 h 710"/>
                <a:gd name="T50" fmla="*/ 693 w 842"/>
                <a:gd name="T51" fmla="*/ 318 h 710"/>
                <a:gd name="T52" fmla="*/ 662 w 842"/>
                <a:gd name="T53" fmla="*/ 329 h 710"/>
                <a:gd name="T54" fmla="*/ 570 w 842"/>
                <a:gd name="T55" fmla="*/ 364 h 710"/>
                <a:gd name="T56" fmla="*/ 570 w 842"/>
                <a:gd name="T57" fmla="*/ 532 h 710"/>
                <a:gd name="T58" fmla="*/ 739 w 842"/>
                <a:gd name="T59" fmla="*/ 532 h 710"/>
                <a:gd name="T60" fmla="*/ 773 w 842"/>
                <a:gd name="T61" fmla="*/ 440 h 710"/>
                <a:gd name="T62" fmla="*/ 785 w 842"/>
                <a:gd name="T63" fmla="*/ 410 h 710"/>
                <a:gd name="T64" fmla="*/ 800 w 842"/>
                <a:gd name="T65" fmla="*/ 410 h 710"/>
                <a:gd name="T66" fmla="*/ 828 w 842"/>
                <a:gd name="T67" fmla="*/ 437 h 710"/>
                <a:gd name="T68" fmla="*/ 828 w 842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3" y="710"/>
                    <a:pt x="569" y="696"/>
                  </a:cubicBezTo>
                  <a:cubicBezTo>
                    <a:pt x="267" y="394"/>
                    <a:pt x="267" y="394"/>
                    <a:pt x="267" y="394"/>
                  </a:cubicBezTo>
                  <a:cubicBezTo>
                    <a:pt x="255" y="382"/>
                    <a:pt x="235" y="382"/>
                    <a:pt x="222" y="394"/>
                  </a:cubicBezTo>
                  <a:cubicBezTo>
                    <a:pt x="210" y="407"/>
                    <a:pt x="203" y="424"/>
                    <a:pt x="204" y="442"/>
                  </a:cubicBezTo>
                  <a:cubicBezTo>
                    <a:pt x="206" y="469"/>
                    <a:pt x="197" y="496"/>
                    <a:pt x="176" y="517"/>
                  </a:cubicBezTo>
                  <a:cubicBezTo>
                    <a:pt x="138" y="555"/>
                    <a:pt x="76" y="555"/>
                    <a:pt x="38" y="517"/>
                  </a:cubicBezTo>
                  <a:cubicBezTo>
                    <a:pt x="0" y="479"/>
                    <a:pt x="0" y="417"/>
                    <a:pt x="38" y="379"/>
                  </a:cubicBezTo>
                  <a:cubicBezTo>
                    <a:pt x="59" y="359"/>
                    <a:pt x="86" y="349"/>
                    <a:pt x="113" y="351"/>
                  </a:cubicBezTo>
                  <a:cubicBezTo>
                    <a:pt x="131" y="352"/>
                    <a:pt x="148" y="346"/>
                    <a:pt x="161" y="333"/>
                  </a:cubicBezTo>
                  <a:cubicBezTo>
                    <a:pt x="173" y="321"/>
                    <a:pt x="173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6" y="223"/>
                    <a:pt x="96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4"/>
                    <a:pt x="304" y="4"/>
                    <a:pt x="326" y="0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281" y="124"/>
                    <a:pt x="246" y="164"/>
                    <a:pt x="246" y="212"/>
                  </a:cubicBezTo>
                  <a:cubicBezTo>
                    <a:pt x="246" y="266"/>
                    <a:pt x="290" y="309"/>
                    <a:pt x="343" y="309"/>
                  </a:cubicBezTo>
                  <a:cubicBezTo>
                    <a:pt x="397" y="309"/>
                    <a:pt x="441" y="266"/>
                    <a:pt x="441" y="212"/>
                  </a:cubicBezTo>
                  <a:cubicBezTo>
                    <a:pt x="441" y="164"/>
                    <a:pt x="406" y="124"/>
                    <a:pt x="360" y="116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83" y="4"/>
                    <a:pt x="405" y="14"/>
                    <a:pt x="421" y="31"/>
                  </a:cubicBezTo>
                  <a:cubicBezTo>
                    <a:pt x="693" y="303"/>
                    <a:pt x="693" y="303"/>
                    <a:pt x="693" y="303"/>
                  </a:cubicBezTo>
                  <a:cubicBezTo>
                    <a:pt x="695" y="305"/>
                    <a:pt x="696" y="308"/>
                    <a:pt x="696" y="310"/>
                  </a:cubicBezTo>
                  <a:cubicBezTo>
                    <a:pt x="696" y="313"/>
                    <a:pt x="695" y="316"/>
                    <a:pt x="693" y="318"/>
                  </a:cubicBezTo>
                  <a:cubicBezTo>
                    <a:pt x="685" y="326"/>
                    <a:pt x="674" y="330"/>
                    <a:pt x="662" y="329"/>
                  </a:cubicBezTo>
                  <a:cubicBezTo>
                    <a:pt x="628" y="327"/>
                    <a:pt x="595" y="340"/>
                    <a:pt x="570" y="364"/>
                  </a:cubicBezTo>
                  <a:cubicBezTo>
                    <a:pt x="524" y="410"/>
                    <a:pt x="524" y="486"/>
                    <a:pt x="570" y="532"/>
                  </a:cubicBezTo>
                  <a:cubicBezTo>
                    <a:pt x="617" y="579"/>
                    <a:pt x="692" y="579"/>
                    <a:pt x="739" y="532"/>
                  </a:cubicBezTo>
                  <a:cubicBezTo>
                    <a:pt x="763" y="508"/>
                    <a:pt x="776" y="475"/>
                    <a:pt x="773" y="440"/>
                  </a:cubicBezTo>
                  <a:cubicBezTo>
                    <a:pt x="773" y="429"/>
                    <a:pt x="777" y="418"/>
                    <a:pt x="785" y="410"/>
                  </a:cubicBezTo>
                  <a:cubicBezTo>
                    <a:pt x="789" y="405"/>
                    <a:pt x="796" y="405"/>
                    <a:pt x="800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2" y="452"/>
                    <a:pt x="842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216"/>
            <p:cNvSpPr>
              <a:spLocks noEditPoints="1"/>
            </p:cNvSpPr>
            <p:nvPr/>
          </p:nvSpPr>
          <p:spPr bwMode="auto">
            <a:xfrm>
              <a:off x="3663951" y="3092450"/>
              <a:ext cx="85725" cy="993775"/>
            </a:xfrm>
            <a:custGeom>
              <a:avLst/>
              <a:gdLst>
                <a:gd name="T0" fmla="*/ 9 w 27"/>
                <a:gd name="T1" fmla="*/ 165 h 313"/>
                <a:gd name="T2" fmla="*/ 17 w 27"/>
                <a:gd name="T3" fmla="*/ 165 h 313"/>
                <a:gd name="T4" fmla="*/ 13 w 27"/>
                <a:gd name="T5" fmla="*/ 209 h 313"/>
                <a:gd name="T6" fmla="*/ 13 w 27"/>
                <a:gd name="T7" fmla="*/ 217 h 313"/>
                <a:gd name="T8" fmla="*/ 13 w 27"/>
                <a:gd name="T9" fmla="*/ 209 h 313"/>
                <a:gd name="T10" fmla="*/ 9 w 27"/>
                <a:gd name="T11" fmla="*/ 197 h 313"/>
                <a:gd name="T12" fmla="*/ 17 w 27"/>
                <a:gd name="T13" fmla="*/ 197 h 313"/>
                <a:gd name="T14" fmla="*/ 13 w 27"/>
                <a:gd name="T15" fmla="*/ 177 h 313"/>
                <a:gd name="T16" fmla="*/ 13 w 27"/>
                <a:gd name="T17" fmla="*/ 185 h 313"/>
                <a:gd name="T18" fmla="*/ 13 w 27"/>
                <a:gd name="T19" fmla="*/ 177 h 313"/>
                <a:gd name="T20" fmla="*/ 9 w 27"/>
                <a:gd name="T21" fmla="*/ 229 h 313"/>
                <a:gd name="T22" fmla="*/ 17 w 27"/>
                <a:gd name="T23" fmla="*/ 229 h 313"/>
                <a:gd name="T24" fmla="*/ 13 w 27"/>
                <a:gd name="T25" fmla="*/ 305 h 313"/>
                <a:gd name="T26" fmla="*/ 13 w 27"/>
                <a:gd name="T27" fmla="*/ 313 h 313"/>
                <a:gd name="T28" fmla="*/ 13 w 27"/>
                <a:gd name="T29" fmla="*/ 305 h 313"/>
                <a:gd name="T30" fmla="*/ 9 w 27"/>
                <a:gd name="T31" fmla="*/ 293 h 313"/>
                <a:gd name="T32" fmla="*/ 17 w 27"/>
                <a:gd name="T33" fmla="*/ 293 h 313"/>
                <a:gd name="T34" fmla="*/ 13 w 27"/>
                <a:gd name="T35" fmla="*/ 273 h 313"/>
                <a:gd name="T36" fmla="*/ 13 w 27"/>
                <a:gd name="T37" fmla="*/ 281 h 313"/>
                <a:gd name="T38" fmla="*/ 13 w 27"/>
                <a:gd name="T39" fmla="*/ 273 h 313"/>
                <a:gd name="T40" fmla="*/ 9 w 27"/>
                <a:gd name="T41" fmla="*/ 245 h 313"/>
                <a:gd name="T42" fmla="*/ 17 w 27"/>
                <a:gd name="T43" fmla="*/ 245 h 313"/>
                <a:gd name="T44" fmla="*/ 13 w 27"/>
                <a:gd name="T45" fmla="*/ 257 h 313"/>
                <a:gd name="T46" fmla="*/ 13 w 27"/>
                <a:gd name="T47" fmla="*/ 265 h 313"/>
                <a:gd name="T48" fmla="*/ 13 w 27"/>
                <a:gd name="T49" fmla="*/ 257 h 313"/>
                <a:gd name="T50" fmla="*/ 9 w 27"/>
                <a:gd name="T51" fmla="*/ 37 h 313"/>
                <a:gd name="T52" fmla="*/ 17 w 27"/>
                <a:gd name="T53" fmla="*/ 37 h 313"/>
                <a:gd name="T54" fmla="*/ 13 w 27"/>
                <a:gd name="T55" fmla="*/ 49 h 313"/>
                <a:gd name="T56" fmla="*/ 13 w 27"/>
                <a:gd name="T57" fmla="*/ 57 h 313"/>
                <a:gd name="T58" fmla="*/ 13 w 27"/>
                <a:gd name="T59" fmla="*/ 49 h 313"/>
                <a:gd name="T60" fmla="*/ 0 w 27"/>
                <a:gd name="T61" fmla="*/ 14 h 313"/>
                <a:gd name="T62" fmla="*/ 27 w 27"/>
                <a:gd name="T63" fmla="*/ 14 h 313"/>
                <a:gd name="T64" fmla="*/ 13 w 27"/>
                <a:gd name="T65" fmla="*/ 65 h 313"/>
                <a:gd name="T66" fmla="*/ 13 w 27"/>
                <a:gd name="T67" fmla="*/ 73 h 313"/>
                <a:gd name="T68" fmla="*/ 13 w 27"/>
                <a:gd name="T69" fmla="*/ 65 h 313"/>
                <a:gd name="T70" fmla="*/ 9 w 27"/>
                <a:gd name="T71" fmla="*/ 101 h 313"/>
                <a:gd name="T72" fmla="*/ 17 w 27"/>
                <a:gd name="T73" fmla="*/ 101 h 313"/>
                <a:gd name="T74" fmla="*/ 13 w 27"/>
                <a:gd name="T75" fmla="*/ 81 h 313"/>
                <a:gd name="T76" fmla="*/ 13 w 27"/>
                <a:gd name="T77" fmla="*/ 89 h 313"/>
                <a:gd name="T78" fmla="*/ 13 w 27"/>
                <a:gd name="T79" fmla="*/ 81 h 313"/>
                <a:gd name="T80" fmla="*/ 9 w 27"/>
                <a:gd name="T81" fmla="*/ 117 h 313"/>
                <a:gd name="T82" fmla="*/ 17 w 27"/>
                <a:gd name="T83" fmla="*/ 117 h 313"/>
                <a:gd name="T84" fmla="*/ 13 w 27"/>
                <a:gd name="T85" fmla="*/ 129 h 313"/>
                <a:gd name="T86" fmla="*/ 13 w 27"/>
                <a:gd name="T87" fmla="*/ 137 h 313"/>
                <a:gd name="T88" fmla="*/ 13 w 27"/>
                <a:gd name="T89" fmla="*/ 129 h 313"/>
                <a:gd name="T90" fmla="*/ 9 w 27"/>
                <a:gd name="T91" fmla="*/ 149 h 313"/>
                <a:gd name="T92" fmla="*/ 17 w 27"/>
                <a:gd name="T93" fmla="*/ 1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3" y="161"/>
                  </a:moveTo>
                  <a:cubicBezTo>
                    <a:pt x="11" y="161"/>
                    <a:pt x="9" y="163"/>
                    <a:pt x="9" y="165"/>
                  </a:cubicBezTo>
                  <a:cubicBezTo>
                    <a:pt x="9" y="167"/>
                    <a:pt x="11" y="169"/>
                    <a:pt x="13" y="169"/>
                  </a:cubicBezTo>
                  <a:cubicBezTo>
                    <a:pt x="16" y="169"/>
                    <a:pt x="17" y="167"/>
                    <a:pt x="17" y="165"/>
                  </a:cubicBezTo>
                  <a:cubicBezTo>
                    <a:pt x="17" y="163"/>
                    <a:pt x="16" y="161"/>
                    <a:pt x="13" y="161"/>
                  </a:cubicBezTo>
                  <a:close/>
                  <a:moveTo>
                    <a:pt x="13" y="209"/>
                  </a:moveTo>
                  <a:cubicBezTo>
                    <a:pt x="11" y="209"/>
                    <a:pt x="9" y="211"/>
                    <a:pt x="9" y="213"/>
                  </a:cubicBezTo>
                  <a:cubicBezTo>
                    <a:pt x="9" y="215"/>
                    <a:pt x="11" y="217"/>
                    <a:pt x="13" y="217"/>
                  </a:cubicBezTo>
                  <a:cubicBezTo>
                    <a:pt x="16" y="217"/>
                    <a:pt x="17" y="215"/>
                    <a:pt x="17" y="213"/>
                  </a:cubicBezTo>
                  <a:cubicBezTo>
                    <a:pt x="17" y="211"/>
                    <a:pt x="16" y="209"/>
                    <a:pt x="13" y="209"/>
                  </a:cubicBezTo>
                  <a:close/>
                  <a:moveTo>
                    <a:pt x="13" y="193"/>
                  </a:moveTo>
                  <a:cubicBezTo>
                    <a:pt x="11" y="193"/>
                    <a:pt x="9" y="195"/>
                    <a:pt x="9" y="197"/>
                  </a:cubicBezTo>
                  <a:cubicBezTo>
                    <a:pt x="9" y="199"/>
                    <a:pt x="11" y="201"/>
                    <a:pt x="13" y="201"/>
                  </a:cubicBezTo>
                  <a:cubicBezTo>
                    <a:pt x="16" y="201"/>
                    <a:pt x="17" y="199"/>
                    <a:pt x="17" y="197"/>
                  </a:cubicBezTo>
                  <a:cubicBezTo>
                    <a:pt x="17" y="195"/>
                    <a:pt x="16" y="193"/>
                    <a:pt x="13" y="193"/>
                  </a:cubicBezTo>
                  <a:close/>
                  <a:moveTo>
                    <a:pt x="13" y="177"/>
                  </a:moveTo>
                  <a:cubicBezTo>
                    <a:pt x="11" y="177"/>
                    <a:pt x="9" y="179"/>
                    <a:pt x="9" y="181"/>
                  </a:cubicBezTo>
                  <a:cubicBezTo>
                    <a:pt x="9" y="183"/>
                    <a:pt x="11" y="185"/>
                    <a:pt x="13" y="185"/>
                  </a:cubicBezTo>
                  <a:cubicBezTo>
                    <a:pt x="16" y="185"/>
                    <a:pt x="17" y="183"/>
                    <a:pt x="17" y="181"/>
                  </a:cubicBezTo>
                  <a:cubicBezTo>
                    <a:pt x="17" y="179"/>
                    <a:pt x="16" y="177"/>
                    <a:pt x="13" y="177"/>
                  </a:cubicBezTo>
                  <a:close/>
                  <a:moveTo>
                    <a:pt x="13" y="225"/>
                  </a:moveTo>
                  <a:cubicBezTo>
                    <a:pt x="11" y="225"/>
                    <a:pt x="9" y="227"/>
                    <a:pt x="9" y="229"/>
                  </a:cubicBezTo>
                  <a:cubicBezTo>
                    <a:pt x="9" y="231"/>
                    <a:pt x="11" y="233"/>
                    <a:pt x="13" y="233"/>
                  </a:cubicBezTo>
                  <a:cubicBezTo>
                    <a:pt x="16" y="233"/>
                    <a:pt x="17" y="231"/>
                    <a:pt x="17" y="229"/>
                  </a:cubicBezTo>
                  <a:cubicBezTo>
                    <a:pt x="17" y="227"/>
                    <a:pt x="16" y="225"/>
                    <a:pt x="13" y="225"/>
                  </a:cubicBezTo>
                  <a:close/>
                  <a:moveTo>
                    <a:pt x="13" y="305"/>
                  </a:moveTo>
                  <a:cubicBezTo>
                    <a:pt x="11" y="305"/>
                    <a:pt x="9" y="307"/>
                    <a:pt x="9" y="309"/>
                  </a:cubicBezTo>
                  <a:cubicBezTo>
                    <a:pt x="9" y="311"/>
                    <a:pt x="11" y="313"/>
                    <a:pt x="13" y="313"/>
                  </a:cubicBezTo>
                  <a:cubicBezTo>
                    <a:pt x="16" y="313"/>
                    <a:pt x="17" y="311"/>
                    <a:pt x="17" y="309"/>
                  </a:cubicBezTo>
                  <a:cubicBezTo>
                    <a:pt x="17" y="307"/>
                    <a:pt x="16" y="305"/>
                    <a:pt x="13" y="305"/>
                  </a:cubicBezTo>
                  <a:close/>
                  <a:moveTo>
                    <a:pt x="13" y="289"/>
                  </a:moveTo>
                  <a:cubicBezTo>
                    <a:pt x="11" y="289"/>
                    <a:pt x="9" y="291"/>
                    <a:pt x="9" y="293"/>
                  </a:cubicBezTo>
                  <a:cubicBezTo>
                    <a:pt x="9" y="295"/>
                    <a:pt x="11" y="297"/>
                    <a:pt x="13" y="297"/>
                  </a:cubicBezTo>
                  <a:cubicBezTo>
                    <a:pt x="16" y="297"/>
                    <a:pt x="17" y="295"/>
                    <a:pt x="17" y="293"/>
                  </a:cubicBezTo>
                  <a:cubicBezTo>
                    <a:pt x="17" y="291"/>
                    <a:pt x="16" y="289"/>
                    <a:pt x="13" y="289"/>
                  </a:cubicBezTo>
                  <a:close/>
                  <a:moveTo>
                    <a:pt x="13" y="273"/>
                  </a:moveTo>
                  <a:cubicBezTo>
                    <a:pt x="11" y="273"/>
                    <a:pt x="9" y="275"/>
                    <a:pt x="9" y="277"/>
                  </a:cubicBezTo>
                  <a:cubicBezTo>
                    <a:pt x="9" y="279"/>
                    <a:pt x="11" y="281"/>
                    <a:pt x="13" y="281"/>
                  </a:cubicBezTo>
                  <a:cubicBezTo>
                    <a:pt x="16" y="281"/>
                    <a:pt x="17" y="279"/>
                    <a:pt x="17" y="277"/>
                  </a:cubicBezTo>
                  <a:cubicBezTo>
                    <a:pt x="17" y="275"/>
                    <a:pt x="16" y="273"/>
                    <a:pt x="13" y="273"/>
                  </a:cubicBezTo>
                  <a:close/>
                  <a:moveTo>
                    <a:pt x="13" y="241"/>
                  </a:moveTo>
                  <a:cubicBezTo>
                    <a:pt x="11" y="241"/>
                    <a:pt x="9" y="243"/>
                    <a:pt x="9" y="245"/>
                  </a:cubicBezTo>
                  <a:cubicBezTo>
                    <a:pt x="9" y="247"/>
                    <a:pt x="11" y="249"/>
                    <a:pt x="13" y="249"/>
                  </a:cubicBezTo>
                  <a:cubicBezTo>
                    <a:pt x="16" y="249"/>
                    <a:pt x="17" y="247"/>
                    <a:pt x="17" y="245"/>
                  </a:cubicBezTo>
                  <a:cubicBezTo>
                    <a:pt x="17" y="243"/>
                    <a:pt x="16" y="241"/>
                    <a:pt x="13" y="241"/>
                  </a:cubicBezTo>
                  <a:close/>
                  <a:moveTo>
                    <a:pt x="13" y="257"/>
                  </a:moveTo>
                  <a:cubicBezTo>
                    <a:pt x="11" y="257"/>
                    <a:pt x="9" y="259"/>
                    <a:pt x="9" y="261"/>
                  </a:cubicBezTo>
                  <a:cubicBezTo>
                    <a:pt x="9" y="263"/>
                    <a:pt x="11" y="265"/>
                    <a:pt x="13" y="265"/>
                  </a:cubicBezTo>
                  <a:cubicBezTo>
                    <a:pt x="16" y="265"/>
                    <a:pt x="17" y="263"/>
                    <a:pt x="17" y="261"/>
                  </a:cubicBezTo>
                  <a:cubicBezTo>
                    <a:pt x="17" y="259"/>
                    <a:pt x="16" y="257"/>
                    <a:pt x="13" y="257"/>
                  </a:cubicBezTo>
                  <a:close/>
                  <a:moveTo>
                    <a:pt x="13" y="33"/>
                  </a:moveTo>
                  <a:cubicBezTo>
                    <a:pt x="11" y="33"/>
                    <a:pt x="9" y="35"/>
                    <a:pt x="9" y="37"/>
                  </a:cubicBezTo>
                  <a:cubicBezTo>
                    <a:pt x="9" y="39"/>
                    <a:pt x="11" y="41"/>
                    <a:pt x="13" y="41"/>
                  </a:cubicBezTo>
                  <a:cubicBezTo>
                    <a:pt x="16" y="41"/>
                    <a:pt x="17" y="39"/>
                    <a:pt x="17" y="37"/>
                  </a:cubicBezTo>
                  <a:cubicBezTo>
                    <a:pt x="17" y="35"/>
                    <a:pt x="16" y="33"/>
                    <a:pt x="13" y="33"/>
                  </a:cubicBezTo>
                  <a:close/>
                  <a:moveTo>
                    <a:pt x="13" y="49"/>
                  </a:moveTo>
                  <a:cubicBezTo>
                    <a:pt x="11" y="49"/>
                    <a:pt x="9" y="51"/>
                    <a:pt x="9" y="53"/>
                  </a:cubicBezTo>
                  <a:cubicBezTo>
                    <a:pt x="9" y="55"/>
                    <a:pt x="11" y="57"/>
                    <a:pt x="13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51"/>
                    <a:pt x="16" y="49"/>
                    <a:pt x="13" y="4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65"/>
                  </a:moveTo>
                  <a:cubicBezTo>
                    <a:pt x="11" y="65"/>
                    <a:pt x="9" y="67"/>
                    <a:pt x="9" y="69"/>
                  </a:cubicBezTo>
                  <a:cubicBezTo>
                    <a:pt x="9" y="71"/>
                    <a:pt x="11" y="73"/>
                    <a:pt x="13" y="73"/>
                  </a:cubicBezTo>
                  <a:cubicBezTo>
                    <a:pt x="16" y="73"/>
                    <a:pt x="17" y="71"/>
                    <a:pt x="17" y="69"/>
                  </a:cubicBezTo>
                  <a:cubicBezTo>
                    <a:pt x="17" y="67"/>
                    <a:pt x="16" y="65"/>
                    <a:pt x="13" y="65"/>
                  </a:cubicBezTo>
                  <a:close/>
                  <a:moveTo>
                    <a:pt x="13" y="97"/>
                  </a:moveTo>
                  <a:cubicBezTo>
                    <a:pt x="11" y="97"/>
                    <a:pt x="9" y="99"/>
                    <a:pt x="9" y="101"/>
                  </a:cubicBezTo>
                  <a:cubicBezTo>
                    <a:pt x="9" y="103"/>
                    <a:pt x="11" y="105"/>
                    <a:pt x="13" y="105"/>
                  </a:cubicBezTo>
                  <a:cubicBezTo>
                    <a:pt x="16" y="105"/>
                    <a:pt x="17" y="103"/>
                    <a:pt x="17" y="101"/>
                  </a:cubicBezTo>
                  <a:cubicBezTo>
                    <a:pt x="17" y="99"/>
                    <a:pt x="16" y="97"/>
                    <a:pt x="13" y="97"/>
                  </a:cubicBezTo>
                  <a:close/>
                  <a:moveTo>
                    <a:pt x="13" y="81"/>
                  </a:moveTo>
                  <a:cubicBezTo>
                    <a:pt x="11" y="81"/>
                    <a:pt x="9" y="83"/>
                    <a:pt x="9" y="85"/>
                  </a:cubicBezTo>
                  <a:cubicBezTo>
                    <a:pt x="9" y="87"/>
                    <a:pt x="11" y="89"/>
                    <a:pt x="13" y="89"/>
                  </a:cubicBezTo>
                  <a:cubicBezTo>
                    <a:pt x="16" y="89"/>
                    <a:pt x="17" y="87"/>
                    <a:pt x="17" y="85"/>
                  </a:cubicBezTo>
                  <a:cubicBezTo>
                    <a:pt x="17" y="83"/>
                    <a:pt x="16" y="81"/>
                    <a:pt x="13" y="81"/>
                  </a:cubicBezTo>
                  <a:close/>
                  <a:moveTo>
                    <a:pt x="13" y="113"/>
                  </a:moveTo>
                  <a:cubicBezTo>
                    <a:pt x="11" y="113"/>
                    <a:pt x="9" y="115"/>
                    <a:pt x="9" y="117"/>
                  </a:cubicBezTo>
                  <a:cubicBezTo>
                    <a:pt x="9" y="119"/>
                    <a:pt x="11" y="121"/>
                    <a:pt x="13" y="121"/>
                  </a:cubicBezTo>
                  <a:cubicBezTo>
                    <a:pt x="16" y="121"/>
                    <a:pt x="17" y="119"/>
                    <a:pt x="17" y="117"/>
                  </a:cubicBezTo>
                  <a:cubicBezTo>
                    <a:pt x="17" y="115"/>
                    <a:pt x="16" y="113"/>
                    <a:pt x="13" y="113"/>
                  </a:cubicBezTo>
                  <a:close/>
                  <a:moveTo>
                    <a:pt x="13" y="129"/>
                  </a:moveTo>
                  <a:cubicBezTo>
                    <a:pt x="11" y="129"/>
                    <a:pt x="9" y="131"/>
                    <a:pt x="9" y="133"/>
                  </a:cubicBezTo>
                  <a:cubicBezTo>
                    <a:pt x="9" y="135"/>
                    <a:pt x="11" y="137"/>
                    <a:pt x="13" y="137"/>
                  </a:cubicBezTo>
                  <a:cubicBezTo>
                    <a:pt x="16" y="137"/>
                    <a:pt x="17" y="135"/>
                    <a:pt x="17" y="133"/>
                  </a:cubicBezTo>
                  <a:cubicBezTo>
                    <a:pt x="17" y="131"/>
                    <a:pt x="16" y="129"/>
                    <a:pt x="13" y="129"/>
                  </a:cubicBezTo>
                  <a:close/>
                  <a:moveTo>
                    <a:pt x="13" y="145"/>
                  </a:moveTo>
                  <a:cubicBezTo>
                    <a:pt x="11" y="145"/>
                    <a:pt x="9" y="147"/>
                    <a:pt x="9" y="149"/>
                  </a:cubicBezTo>
                  <a:cubicBezTo>
                    <a:pt x="9" y="151"/>
                    <a:pt x="11" y="153"/>
                    <a:pt x="13" y="153"/>
                  </a:cubicBezTo>
                  <a:cubicBezTo>
                    <a:pt x="16" y="153"/>
                    <a:pt x="17" y="151"/>
                    <a:pt x="17" y="149"/>
                  </a:cubicBezTo>
                  <a:cubicBezTo>
                    <a:pt x="17" y="147"/>
                    <a:pt x="16" y="145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19"/>
            <p:cNvSpPr>
              <a:spLocks noEditPoints="1"/>
            </p:cNvSpPr>
            <p:nvPr/>
          </p:nvSpPr>
          <p:spPr bwMode="auto">
            <a:xfrm>
              <a:off x="3549651" y="4219575"/>
              <a:ext cx="314325" cy="311150"/>
            </a:xfrm>
            <a:custGeom>
              <a:avLst/>
              <a:gdLst>
                <a:gd name="T0" fmla="*/ 97 w 99"/>
                <a:gd name="T1" fmla="*/ 31 h 98"/>
                <a:gd name="T2" fmla="*/ 53 w 99"/>
                <a:gd name="T3" fmla="*/ 1 h 98"/>
                <a:gd name="T4" fmla="*/ 46 w 99"/>
                <a:gd name="T5" fmla="*/ 1 h 98"/>
                <a:gd name="T6" fmla="*/ 2 w 99"/>
                <a:gd name="T7" fmla="*/ 31 h 98"/>
                <a:gd name="T8" fmla="*/ 0 w 99"/>
                <a:gd name="T9" fmla="*/ 36 h 98"/>
                <a:gd name="T10" fmla="*/ 0 w 99"/>
                <a:gd name="T11" fmla="*/ 92 h 98"/>
                <a:gd name="T12" fmla="*/ 6 w 99"/>
                <a:gd name="T13" fmla="*/ 98 h 98"/>
                <a:gd name="T14" fmla="*/ 93 w 99"/>
                <a:gd name="T15" fmla="*/ 98 h 98"/>
                <a:gd name="T16" fmla="*/ 99 w 99"/>
                <a:gd name="T17" fmla="*/ 92 h 98"/>
                <a:gd name="T18" fmla="*/ 99 w 99"/>
                <a:gd name="T19" fmla="*/ 36 h 98"/>
                <a:gd name="T20" fmla="*/ 97 w 99"/>
                <a:gd name="T21" fmla="*/ 31 h 98"/>
                <a:gd name="T22" fmla="*/ 93 w 99"/>
                <a:gd name="T23" fmla="*/ 45 h 98"/>
                <a:gd name="T24" fmla="*/ 49 w 99"/>
                <a:gd name="T25" fmla="*/ 74 h 98"/>
                <a:gd name="T26" fmla="*/ 6 w 99"/>
                <a:gd name="T27" fmla="*/ 45 h 98"/>
                <a:gd name="T28" fmla="*/ 6 w 99"/>
                <a:gd name="T29" fmla="*/ 39 h 98"/>
                <a:gd name="T30" fmla="*/ 9 w 99"/>
                <a:gd name="T31" fmla="*/ 36 h 98"/>
                <a:gd name="T32" fmla="*/ 90 w 99"/>
                <a:gd name="T33" fmla="*/ 36 h 98"/>
                <a:gd name="T34" fmla="*/ 93 w 99"/>
                <a:gd name="T35" fmla="*/ 39 h 98"/>
                <a:gd name="T36" fmla="*/ 93 w 99"/>
                <a:gd name="T37" fmla="*/ 45 h 98"/>
                <a:gd name="T38" fmla="*/ 49 w 99"/>
                <a:gd name="T39" fmla="*/ 68 h 98"/>
                <a:gd name="T40" fmla="*/ 50 w 99"/>
                <a:gd name="T41" fmla="*/ 68 h 98"/>
                <a:gd name="T42" fmla="*/ 57 w 99"/>
                <a:gd name="T43" fmla="*/ 63 h 98"/>
                <a:gd name="T44" fmla="*/ 42 w 99"/>
                <a:gd name="T45" fmla="*/ 63 h 98"/>
                <a:gd name="T46" fmla="*/ 49 w 99"/>
                <a:gd name="T47" fmla="*/ 68 h 98"/>
                <a:gd name="T48" fmla="*/ 35 w 99"/>
                <a:gd name="T49" fmla="*/ 59 h 98"/>
                <a:gd name="T50" fmla="*/ 64 w 99"/>
                <a:gd name="T51" fmla="*/ 59 h 98"/>
                <a:gd name="T52" fmla="*/ 71 w 99"/>
                <a:gd name="T53" fmla="*/ 54 h 98"/>
                <a:gd name="T54" fmla="*/ 28 w 99"/>
                <a:gd name="T55" fmla="*/ 54 h 98"/>
                <a:gd name="T56" fmla="*/ 35 w 99"/>
                <a:gd name="T57" fmla="*/ 59 h 98"/>
                <a:gd name="T58" fmla="*/ 20 w 99"/>
                <a:gd name="T59" fmla="*/ 49 h 98"/>
                <a:gd name="T60" fmla="*/ 21 w 99"/>
                <a:gd name="T61" fmla="*/ 49 h 98"/>
                <a:gd name="T62" fmla="*/ 78 w 99"/>
                <a:gd name="T63" fmla="*/ 49 h 98"/>
                <a:gd name="T64" fmla="*/ 79 w 99"/>
                <a:gd name="T65" fmla="*/ 49 h 98"/>
                <a:gd name="T66" fmla="*/ 79 w 99"/>
                <a:gd name="T67" fmla="*/ 45 h 98"/>
                <a:gd name="T68" fmla="*/ 20 w 99"/>
                <a:gd name="T69" fmla="*/ 45 h 98"/>
                <a:gd name="T70" fmla="*/ 20 w 99"/>
                <a:gd name="T7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8">
                  <a:moveTo>
                    <a:pt x="97" y="31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6" y="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2" y="98"/>
                    <a:pt x="6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6" y="98"/>
                    <a:pt x="99" y="96"/>
                    <a:pt x="99" y="92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4"/>
                    <a:pt x="98" y="32"/>
                    <a:pt x="97" y="31"/>
                  </a:cubicBezTo>
                  <a:close/>
                  <a:moveTo>
                    <a:pt x="93" y="45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7"/>
                    <a:pt x="7" y="36"/>
                    <a:pt x="9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6"/>
                    <a:pt x="93" y="37"/>
                    <a:pt x="93" y="39"/>
                  </a:cubicBezTo>
                  <a:lnTo>
                    <a:pt x="93" y="45"/>
                  </a:lnTo>
                  <a:close/>
                  <a:moveTo>
                    <a:pt x="49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42" y="63"/>
                    <a:pt x="42" y="63"/>
                    <a:pt x="42" y="63"/>
                  </a:cubicBezTo>
                  <a:lnTo>
                    <a:pt x="49" y="68"/>
                  </a:lnTo>
                  <a:close/>
                  <a:moveTo>
                    <a:pt x="35" y="59"/>
                  </a:moveTo>
                  <a:cubicBezTo>
                    <a:pt x="64" y="59"/>
                    <a:pt x="64" y="59"/>
                    <a:pt x="64" y="5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28" y="54"/>
                    <a:pt x="28" y="54"/>
                    <a:pt x="28" y="54"/>
                  </a:cubicBezTo>
                  <a:lnTo>
                    <a:pt x="35" y="59"/>
                  </a:lnTo>
                  <a:close/>
                  <a:moveTo>
                    <a:pt x="2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2926" y="3092450"/>
            <a:ext cx="2674938" cy="2873375"/>
            <a:chOff x="4352926" y="3092450"/>
            <a:chExt cx="2674938" cy="2873375"/>
          </a:xfrm>
          <a:solidFill>
            <a:schemeClr val="accent3"/>
          </a:solidFill>
        </p:grpSpPr>
        <p:sp>
          <p:nvSpPr>
            <p:cNvPr id="46" name="Freeform 1209"/>
            <p:cNvSpPr/>
            <p:nvPr/>
          </p:nvSpPr>
          <p:spPr bwMode="auto">
            <a:xfrm>
              <a:off x="4352926" y="3711575"/>
              <a:ext cx="2674938" cy="2254250"/>
            </a:xfrm>
            <a:custGeom>
              <a:avLst/>
              <a:gdLst>
                <a:gd name="T0" fmla="*/ 828 w 843"/>
                <a:gd name="T1" fmla="*/ 489 h 710"/>
                <a:gd name="T2" fmla="*/ 621 w 843"/>
                <a:gd name="T3" fmla="*/ 696 h 710"/>
                <a:gd name="T4" fmla="*/ 570 w 843"/>
                <a:gd name="T5" fmla="*/ 696 h 710"/>
                <a:gd name="T6" fmla="*/ 268 w 843"/>
                <a:gd name="T7" fmla="*/ 394 h 710"/>
                <a:gd name="T8" fmla="*/ 223 w 843"/>
                <a:gd name="T9" fmla="*/ 394 h 710"/>
                <a:gd name="T10" fmla="*/ 205 w 843"/>
                <a:gd name="T11" fmla="*/ 442 h 710"/>
                <a:gd name="T12" fmla="*/ 176 w 843"/>
                <a:gd name="T13" fmla="*/ 517 h 710"/>
                <a:gd name="T14" fmla="*/ 39 w 843"/>
                <a:gd name="T15" fmla="*/ 517 h 710"/>
                <a:gd name="T16" fmla="*/ 39 w 843"/>
                <a:gd name="T17" fmla="*/ 379 h 710"/>
                <a:gd name="T18" fmla="*/ 114 w 843"/>
                <a:gd name="T19" fmla="*/ 351 h 710"/>
                <a:gd name="T20" fmla="*/ 161 w 843"/>
                <a:gd name="T21" fmla="*/ 333 h 710"/>
                <a:gd name="T22" fmla="*/ 161 w 843"/>
                <a:gd name="T23" fmla="*/ 288 h 710"/>
                <a:gd name="T24" fmla="*/ 111 w 843"/>
                <a:gd name="T25" fmla="*/ 238 h 710"/>
                <a:gd name="T26" fmla="*/ 111 w 843"/>
                <a:gd name="T27" fmla="*/ 186 h 710"/>
                <a:gd name="T28" fmla="*/ 266 w 843"/>
                <a:gd name="T29" fmla="*/ 31 h 710"/>
                <a:gd name="T30" fmla="*/ 325 w 843"/>
                <a:gd name="T31" fmla="*/ 0 h 710"/>
                <a:gd name="T32" fmla="*/ 325 w 843"/>
                <a:gd name="T33" fmla="*/ 116 h 710"/>
                <a:gd name="T34" fmla="*/ 244 w 843"/>
                <a:gd name="T35" fmla="*/ 212 h 710"/>
                <a:gd name="T36" fmla="*/ 342 w 843"/>
                <a:gd name="T37" fmla="*/ 309 h 710"/>
                <a:gd name="T38" fmla="*/ 439 w 843"/>
                <a:gd name="T39" fmla="*/ 212 h 710"/>
                <a:gd name="T40" fmla="*/ 359 w 843"/>
                <a:gd name="T41" fmla="*/ 116 h 710"/>
                <a:gd name="T42" fmla="*/ 359 w 843"/>
                <a:gd name="T43" fmla="*/ 0 h 710"/>
                <a:gd name="T44" fmla="*/ 422 w 843"/>
                <a:gd name="T45" fmla="*/ 31 h 710"/>
                <a:gd name="T46" fmla="*/ 694 w 843"/>
                <a:gd name="T47" fmla="*/ 303 h 710"/>
                <a:gd name="T48" fmla="*/ 697 w 843"/>
                <a:gd name="T49" fmla="*/ 310 h 710"/>
                <a:gd name="T50" fmla="*/ 694 w 843"/>
                <a:gd name="T51" fmla="*/ 318 h 710"/>
                <a:gd name="T52" fmla="*/ 663 w 843"/>
                <a:gd name="T53" fmla="*/ 329 h 710"/>
                <a:gd name="T54" fmla="*/ 571 w 843"/>
                <a:gd name="T55" fmla="*/ 364 h 710"/>
                <a:gd name="T56" fmla="*/ 571 w 843"/>
                <a:gd name="T57" fmla="*/ 532 h 710"/>
                <a:gd name="T58" fmla="*/ 739 w 843"/>
                <a:gd name="T59" fmla="*/ 532 h 710"/>
                <a:gd name="T60" fmla="*/ 774 w 843"/>
                <a:gd name="T61" fmla="*/ 440 h 710"/>
                <a:gd name="T62" fmla="*/ 786 w 843"/>
                <a:gd name="T63" fmla="*/ 410 h 710"/>
                <a:gd name="T64" fmla="*/ 801 w 843"/>
                <a:gd name="T65" fmla="*/ 410 h 710"/>
                <a:gd name="T66" fmla="*/ 828 w 843"/>
                <a:gd name="T67" fmla="*/ 437 h 710"/>
                <a:gd name="T68" fmla="*/ 828 w 843"/>
                <a:gd name="T69" fmla="*/ 48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710">
                  <a:moveTo>
                    <a:pt x="828" y="489"/>
                  </a:moveTo>
                  <a:cubicBezTo>
                    <a:pt x="621" y="696"/>
                    <a:pt x="621" y="696"/>
                    <a:pt x="621" y="696"/>
                  </a:cubicBezTo>
                  <a:cubicBezTo>
                    <a:pt x="607" y="710"/>
                    <a:pt x="584" y="710"/>
                    <a:pt x="570" y="696"/>
                  </a:cubicBezTo>
                  <a:cubicBezTo>
                    <a:pt x="268" y="394"/>
                    <a:pt x="268" y="394"/>
                    <a:pt x="268" y="394"/>
                  </a:cubicBezTo>
                  <a:cubicBezTo>
                    <a:pt x="256" y="382"/>
                    <a:pt x="235" y="382"/>
                    <a:pt x="223" y="394"/>
                  </a:cubicBezTo>
                  <a:cubicBezTo>
                    <a:pt x="210" y="407"/>
                    <a:pt x="204" y="424"/>
                    <a:pt x="205" y="442"/>
                  </a:cubicBezTo>
                  <a:cubicBezTo>
                    <a:pt x="207" y="469"/>
                    <a:pt x="197" y="496"/>
                    <a:pt x="176" y="517"/>
                  </a:cubicBezTo>
                  <a:cubicBezTo>
                    <a:pt x="138" y="555"/>
                    <a:pt x="77" y="555"/>
                    <a:pt x="39" y="517"/>
                  </a:cubicBezTo>
                  <a:cubicBezTo>
                    <a:pt x="0" y="479"/>
                    <a:pt x="0" y="417"/>
                    <a:pt x="39" y="379"/>
                  </a:cubicBezTo>
                  <a:cubicBezTo>
                    <a:pt x="59" y="359"/>
                    <a:pt x="87" y="349"/>
                    <a:pt x="114" y="351"/>
                  </a:cubicBezTo>
                  <a:cubicBezTo>
                    <a:pt x="132" y="352"/>
                    <a:pt x="149" y="346"/>
                    <a:pt x="161" y="333"/>
                  </a:cubicBezTo>
                  <a:cubicBezTo>
                    <a:pt x="174" y="321"/>
                    <a:pt x="174" y="300"/>
                    <a:pt x="161" y="288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97" y="223"/>
                    <a:pt x="97" y="200"/>
                    <a:pt x="111" y="186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82" y="15"/>
                    <a:pt x="303" y="4"/>
                    <a:pt x="325" y="0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279" y="124"/>
                    <a:pt x="244" y="164"/>
                    <a:pt x="244" y="212"/>
                  </a:cubicBezTo>
                  <a:cubicBezTo>
                    <a:pt x="244" y="266"/>
                    <a:pt x="288" y="309"/>
                    <a:pt x="342" y="309"/>
                  </a:cubicBezTo>
                  <a:cubicBezTo>
                    <a:pt x="395" y="309"/>
                    <a:pt x="439" y="266"/>
                    <a:pt x="439" y="212"/>
                  </a:cubicBezTo>
                  <a:cubicBezTo>
                    <a:pt x="439" y="164"/>
                    <a:pt x="404" y="124"/>
                    <a:pt x="359" y="1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2" y="3"/>
                    <a:pt x="405" y="14"/>
                    <a:pt x="422" y="31"/>
                  </a:cubicBezTo>
                  <a:cubicBezTo>
                    <a:pt x="694" y="303"/>
                    <a:pt x="694" y="303"/>
                    <a:pt x="694" y="303"/>
                  </a:cubicBezTo>
                  <a:cubicBezTo>
                    <a:pt x="696" y="305"/>
                    <a:pt x="697" y="308"/>
                    <a:pt x="697" y="310"/>
                  </a:cubicBezTo>
                  <a:cubicBezTo>
                    <a:pt x="697" y="313"/>
                    <a:pt x="696" y="316"/>
                    <a:pt x="694" y="318"/>
                  </a:cubicBezTo>
                  <a:cubicBezTo>
                    <a:pt x="686" y="326"/>
                    <a:pt x="674" y="330"/>
                    <a:pt x="663" y="329"/>
                  </a:cubicBezTo>
                  <a:cubicBezTo>
                    <a:pt x="629" y="327"/>
                    <a:pt x="595" y="340"/>
                    <a:pt x="571" y="364"/>
                  </a:cubicBezTo>
                  <a:cubicBezTo>
                    <a:pt x="525" y="410"/>
                    <a:pt x="525" y="486"/>
                    <a:pt x="571" y="532"/>
                  </a:cubicBezTo>
                  <a:cubicBezTo>
                    <a:pt x="617" y="579"/>
                    <a:pt x="693" y="579"/>
                    <a:pt x="739" y="532"/>
                  </a:cubicBezTo>
                  <a:cubicBezTo>
                    <a:pt x="764" y="508"/>
                    <a:pt x="776" y="475"/>
                    <a:pt x="774" y="440"/>
                  </a:cubicBezTo>
                  <a:cubicBezTo>
                    <a:pt x="773" y="429"/>
                    <a:pt x="777" y="418"/>
                    <a:pt x="786" y="410"/>
                  </a:cubicBezTo>
                  <a:cubicBezTo>
                    <a:pt x="790" y="405"/>
                    <a:pt x="796" y="405"/>
                    <a:pt x="801" y="410"/>
                  </a:cubicBezTo>
                  <a:cubicBezTo>
                    <a:pt x="828" y="437"/>
                    <a:pt x="828" y="437"/>
                    <a:pt x="828" y="437"/>
                  </a:cubicBezTo>
                  <a:cubicBezTo>
                    <a:pt x="843" y="452"/>
                    <a:pt x="843" y="475"/>
                    <a:pt x="828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217"/>
            <p:cNvSpPr>
              <a:spLocks noEditPoints="1"/>
            </p:cNvSpPr>
            <p:nvPr/>
          </p:nvSpPr>
          <p:spPr bwMode="auto">
            <a:xfrm>
              <a:off x="5394326" y="3092450"/>
              <a:ext cx="85725" cy="993775"/>
            </a:xfrm>
            <a:custGeom>
              <a:avLst/>
              <a:gdLst>
                <a:gd name="T0" fmla="*/ 10 w 27"/>
                <a:gd name="T1" fmla="*/ 245 h 313"/>
                <a:gd name="T2" fmla="*/ 18 w 27"/>
                <a:gd name="T3" fmla="*/ 245 h 313"/>
                <a:gd name="T4" fmla="*/ 14 w 27"/>
                <a:gd name="T5" fmla="*/ 225 h 313"/>
                <a:gd name="T6" fmla="*/ 14 w 27"/>
                <a:gd name="T7" fmla="*/ 233 h 313"/>
                <a:gd name="T8" fmla="*/ 14 w 27"/>
                <a:gd name="T9" fmla="*/ 225 h 313"/>
                <a:gd name="T10" fmla="*/ 10 w 27"/>
                <a:gd name="T11" fmla="*/ 213 h 313"/>
                <a:gd name="T12" fmla="*/ 18 w 27"/>
                <a:gd name="T13" fmla="*/ 213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77 h 313"/>
                <a:gd name="T22" fmla="*/ 18 w 27"/>
                <a:gd name="T23" fmla="*/ 277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161 h 313"/>
                <a:gd name="T36" fmla="*/ 14 w 27"/>
                <a:gd name="T37" fmla="*/ 169 h 313"/>
                <a:gd name="T38" fmla="*/ 14 w 27"/>
                <a:gd name="T39" fmla="*/ 161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177 h 313"/>
                <a:gd name="T46" fmla="*/ 14 w 27"/>
                <a:gd name="T47" fmla="*/ 185 h 313"/>
                <a:gd name="T48" fmla="*/ 14 w 27"/>
                <a:gd name="T49" fmla="*/ 177 h 313"/>
                <a:gd name="T50" fmla="*/ 10 w 27"/>
                <a:gd name="T51" fmla="*/ 53 h 313"/>
                <a:gd name="T52" fmla="*/ 18 w 27"/>
                <a:gd name="T53" fmla="*/ 53 h 313"/>
                <a:gd name="T54" fmla="*/ 14 w 27"/>
                <a:gd name="T55" fmla="*/ 33 h 313"/>
                <a:gd name="T56" fmla="*/ 14 w 27"/>
                <a:gd name="T57" fmla="*/ 41 h 313"/>
                <a:gd name="T58" fmla="*/ 14 w 27"/>
                <a:gd name="T59" fmla="*/ 33 h 313"/>
                <a:gd name="T60" fmla="*/ 10 w 27"/>
                <a:gd name="T61" fmla="*/ 69 h 313"/>
                <a:gd name="T62" fmla="*/ 18 w 27"/>
                <a:gd name="T63" fmla="*/ 69 h 313"/>
                <a:gd name="T64" fmla="*/ 14 w 27"/>
                <a:gd name="T65" fmla="*/ 0 h 313"/>
                <a:gd name="T66" fmla="*/ 14 w 27"/>
                <a:gd name="T67" fmla="*/ 27 h 313"/>
                <a:gd name="T68" fmla="*/ 14 w 27"/>
                <a:gd name="T69" fmla="*/ 0 h 313"/>
                <a:gd name="T70" fmla="*/ 10 w 27"/>
                <a:gd name="T71" fmla="*/ 133 h 313"/>
                <a:gd name="T72" fmla="*/ 18 w 27"/>
                <a:gd name="T73" fmla="*/ 133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17 h 313"/>
                <a:gd name="T82" fmla="*/ 18 w 27"/>
                <a:gd name="T83" fmla="*/ 117 h 313"/>
                <a:gd name="T84" fmla="*/ 14 w 27"/>
                <a:gd name="T85" fmla="*/ 81 h 313"/>
                <a:gd name="T86" fmla="*/ 14 w 27"/>
                <a:gd name="T87" fmla="*/ 89 h 313"/>
                <a:gd name="T88" fmla="*/ 14 w 27"/>
                <a:gd name="T89" fmla="*/ 81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220"/>
            <p:cNvSpPr>
              <a:spLocks noEditPoints="1"/>
            </p:cNvSpPr>
            <p:nvPr/>
          </p:nvSpPr>
          <p:spPr bwMode="auto">
            <a:xfrm>
              <a:off x="5308601" y="4206875"/>
              <a:ext cx="273050" cy="346075"/>
            </a:xfrm>
            <a:custGeom>
              <a:avLst/>
              <a:gdLst>
                <a:gd name="T0" fmla="*/ 124 w 172"/>
                <a:gd name="T1" fmla="*/ 62 h 218"/>
                <a:gd name="T2" fmla="*/ 28 w 172"/>
                <a:gd name="T3" fmla="*/ 62 h 218"/>
                <a:gd name="T4" fmla="*/ 28 w 172"/>
                <a:gd name="T5" fmla="*/ 76 h 218"/>
                <a:gd name="T6" fmla="*/ 124 w 172"/>
                <a:gd name="T7" fmla="*/ 76 h 218"/>
                <a:gd name="T8" fmla="*/ 124 w 172"/>
                <a:gd name="T9" fmla="*/ 62 h 218"/>
                <a:gd name="T10" fmla="*/ 124 w 172"/>
                <a:gd name="T11" fmla="*/ 36 h 218"/>
                <a:gd name="T12" fmla="*/ 28 w 172"/>
                <a:gd name="T13" fmla="*/ 36 h 218"/>
                <a:gd name="T14" fmla="*/ 28 w 172"/>
                <a:gd name="T15" fmla="*/ 50 h 218"/>
                <a:gd name="T16" fmla="*/ 124 w 172"/>
                <a:gd name="T17" fmla="*/ 50 h 218"/>
                <a:gd name="T18" fmla="*/ 124 w 172"/>
                <a:gd name="T19" fmla="*/ 36 h 218"/>
                <a:gd name="T20" fmla="*/ 152 w 172"/>
                <a:gd name="T21" fmla="*/ 20 h 218"/>
                <a:gd name="T22" fmla="*/ 152 w 172"/>
                <a:gd name="T23" fmla="*/ 0 h 218"/>
                <a:gd name="T24" fmla="*/ 0 w 172"/>
                <a:gd name="T25" fmla="*/ 0 h 218"/>
                <a:gd name="T26" fmla="*/ 0 w 172"/>
                <a:gd name="T27" fmla="*/ 198 h 218"/>
                <a:gd name="T28" fmla="*/ 18 w 172"/>
                <a:gd name="T29" fmla="*/ 198 h 218"/>
                <a:gd name="T30" fmla="*/ 18 w 172"/>
                <a:gd name="T31" fmla="*/ 218 h 218"/>
                <a:gd name="T32" fmla="*/ 172 w 172"/>
                <a:gd name="T33" fmla="*/ 218 h 218"/>
                <a:gd name="T34" fmla="*/ 172 w 172"/>
                <a:gd name="T35" fmla="*/ 20 h 218"/>
                <a:gd name="T36" fmla="*/ 152 w 172"/>
                <a:gd name="T37" fmla="*/ 20 h 218"/>
                <a:gd name="T38" fmla="*/ 10 w 172"/>
                <a:gd name="T39" fmla="*/ 188 h 218"/>
                <a:gd name="T40" fmla="*/ 10 w 172"/>
                <a:gd name="T41" fmla="*/ 10 h 218"/>
                <a:gd name="T42" fmla="*/ 142 w 172"/>
                <a:gd name="T43" fmla="*/ 10 h 218"/>
                <a:gd name="T44" fmla="*/ 142 w 172"/>
                <a:gd name="T45" fmla="*/ 142 h 218"/>
                <a:gd name="T46" fmla="*/ 96 w 172"/>
                <a:gd name="T47" fmla="*/ 142 h 218"/>
                <a:gd name="T48" fmla="*/ 96 w 172"/>
                <a:gd name="T49" fmla="*/ 188 h 218"/>
                <a:gd name="T50" fmla="*/ 10 w 172"/>
                <a:gd name="T51" fmla="*/ 188 h 218"/>
                <a:gd name="T52" fmla="*/ 162 w 172"/>
                <a:gd name="T53" fmla="*/ 206 h 218"/>
                <a:gd name="T54" fmla="*/ 30 w 172"/>
                <a:gd name="T55" fmla="*/ 206 h 218"/>
                <a:gd name="T56" fmla="*/ 30 w 172"/>
                <a:gd name="T57" fmla="*/ 198 h 218"/>
                <a:gd name="T58" fmla="*/ 102 w 172"/>
                <a:gd name="T59" fmla="*/ 198 h 218"/>
                <a:gd name="T60" fmla="*/ 152 w 172"/>
                <a:gd name="T61" fmla="*/ 148 h 218"/>
                <a:gd name="T62" fmla="*/ 152 w 172"/>
                <a:gd name="T63" fmla="*/ 30 h 218"/>
                <a:gd name="T64" fmla="*/ 162 w 172"/>
                <a:gd name="T65" fmla="*/ 30 h 218"/>
                <a:gd name="T66" fmla="*/ 162 w 172"/>
                <a:gd name="T67" fmla="*/ 206 h 218"/>
                <a:gd name="T68" fmla="*/ 28 w 172"/>
                <a:gd name="T69" fmla="*/ 130 h 218"/>
                <a:gd name="T70" fmla="*/ 76 w 172"/>
                <a:gd name="T71" fmla="*/ 130 h 218"/>
                <a:gd name="T72" fmla="*/ 76 w 172"/>
                <a:gd name="T73" fmla="*/ 116 h 218"/>
                <a:gd name="T74" fmla="*/ 28 w 172"/>
                <a:gd name="T75" fmla="*/ 116 h 218"/>
                <a:gd name="T76" fmla="*/ 28 w 172"/>
                <a:gd name="T77" fmla="*/ 130 h 218"/>
                <a:gd name="T78" fmla="*/ 124 w 172"/>
                <a:gd name="T79" fmla="*/ 90 h 218"/>
                <a:gd name="T80" fmla="*/ 28 w 172"/>
                <a:gd name="T81" fmla="*/ 90 h 218"/>
                <a:gd name="T82" fmla="*/ 28 w 172"/>
                <a:gd name="T83" fmla="*/ 102 h 218"/>
                <a:gd name="T84" fmla="*/ 124 w 172"/>
                <a:gd name="T85" fmla="*/ 102 h 218"/>
                <a:gd name="T86" fmla="*/ 124 w 172"/>
                <a:gd name="T87" fmla="*/ 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218">
                  <a:moveTo>
                    <a:pt x="124" y="62"/>
                  </a:moveTo>
                  <a:lnTo>
                    <a:pt x="28" y="62"/>
                  </a:lnTo>
                  <a:lnTo>
                    <a:pt x="28" y="76"/>
                  </a:lnTo>
                  <a:lnTo>
                    <a:pt x="124" y="76"/>
                  </a:lnTo>
                  <a:lnTo>
                    <a:pt x="124" y="62"/>
                  </a:lnTo>
                  <a:close/>
                  <a:moveTo>
                    <a:pt x="124" y="36"/>
                  </a:moveTo>
                  <a:lnTo>
                    <a:pt x="28" y="36"/>
                  </a:lnTo>
                  <a:lnTo>
                    <a:pt x="28" y="50"/>
                  </a:lnTo>
                  <a:lnTo>
                    <a:pt x="124" y="50"/>
                  </a:lnTo>
                  <a:lnTo>
                    <a:pt x="124" y="36"/>
                  </a:lnTo>
                  <a:close/>
                  <a:moveTo>
                    <a:pt x="152" y="20"/>
                  </a:moveTo>
                  <a:lnTo>
                    <a:pt x="15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18" y="198"/>
                  </a:lnTo>
                  <a:lnTo>
                    <a:pt x="18" y="218"/>
                  </a:lnTo>
                  <a:lnTo>
                    <a:pt x="172" y="218"/>
                  </a:lnTo>
                  <a:lnTo>
                    <a:pt x="172" y="20"/>
                  </a:lnTo>
                  <a:lnTo>
                    <a:pt x="152" y="20"/>
                  </a:lnTo>
                  <a:close/>
                  <a:moveTo>
                    <a:pt x="10" y="188"/>
                  </a:moveTo>
                  <a:lnTo>
                    <a:pt x="10" y="10"/>
                  </a:lnTo>
                  <a:lnTo>
                    <a:pt x="142" y="10"/>
                  </a:lnTo>
                  <a:lnTo>
                    <a:pt x="142" y="142"/>
                  </a:lnTo>
                  <a:lnTo>
                    <a:pt x="96" y="142"/>
                  </a:lnTo>
                  <a:lnTo>
                    <a:pt x="96" y="188"/>
                  </a:lnTo>
                  <a:lnTo>
                    <a:pt x="10" y="188"/>
                  </a:lnTo>
                  <a:close/>
                  <a:moveTo>
                    <a:pt x="162" y="206"/>
                  </a:moveTo>
                  <a:lnTo>
                    <a:pt x="30" y="206"/>
                  </a:lnTo>
                  <a:lnTo>
                    <a:pt x="30" y="198"/>
                  </a:lnTo>
                  <a:lnTo>
                    <a:pt x="102" y="198"/>
                  </a:lnTo>
                  <a:lnTo>
                    <a:pt x="152" y="148"/>
                  </a:lnTo>
                  <a:lnTo>
                    <a:pt x="152" y="30"/>
                  </a:lnTo>
                  <a:lnTo>
                    <a:pt x="162" y="30"/>
                  </a:lnTo>
                  <a:lnTo>
                    <a:pt x="162" y="206"/>
                  </a:lnTo>
                  <a:close/>
                  <a:moveTo>
                    <a:pt x="28" y="130"/>
                  </a:moveTo>
                  <a:lnTo>
                    <a:pt x="76" y="130"/>
                  </a:lnTo>
                  <a:lnTo>
                    <a:pt x="76" y="116"/>
                  </a:lnTo>
                  <a:lnTo>
                    <a:pt x="28" y="116"/>
                  </a:lnTo>
                  <a:lnTo>
                    <a:pt x="28" y="130"/>
                  </a:lnTo>
                  <a:close/>
                  <a:moveTo>
                    <a:pt x="124" y="90"/>
                  </a:moveTo>
                  <a:lnTo>
                    <a:pt x="28" y="90"/>
                  </a:lnTo>
                  <a:lnTo>
                    <a:pt x="28" y="102"/>
                  </a:lnTo>
                  <a:lnTo>
                    <a:pt x="124" y="102"/>
                  </a:lnTo>
                  <a:lnTo>
                    <a:pt x="12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2826" y="3092450"/>
            <a:ext cx="2671763" cy="2873375"/>
            <a:chOff x="6092826" y="3092450"/>
            <a:chExt cx="2671763" cy="2873375"/>
          </a:xfrm>
        </p:grpSpPr>
        <p:sp>
          <p:nvSpPr>
            <p:cNvPr id="50" name="Freeform 1210"/>
            <p:cNvSpPr/>
            <p:nvPr/>
          </p:nvSpPr>
          <p:spPr bwMode="auto">
            <a:xfrm>
              <a:off x="6092826" y="3708400"/>
              <a:ext cx="2671763" cy="2257425"/>
            </a:xfrm>
            <a:custGeom>
              <a:avLst/>
              <a:gdLst>
                <a:gd name="T0" fmla="*/ 828 w 842"/>
                <a:gd name="T1" fmla="*/ 490 h 711"/>
                <a:gd name="T2" fmla="*/ 621 w 842"/>
                <a:gd name="T3" fmla="*/ 697 h 711"/>
                <a:gd name="T4" fmla="*/ 569 w 842"/>
                <a:gd name="T5" fmla="*/ 697 h 711"/>
                <a:gd name="T6" fmla="*/ 268 w 842"/>
                <a:gd name="T7" fmla="*/ 395 h 711"/>
                <a:gd name="T8" fmla="*/ 222 w 842"/>
                <a:gd name="T9" fmla="*/ 395 h 711"/>
                <a:gd name="T10" fmla="*/ 204 w 842"/>
                <a:gd name="T11" fmla="*/ 443 h 711"/>
                <a:gd name="T12" fmla="*/ 176 w 842"/>
                <a:gd name="T13" fmla="*/ 518 h 711"/>
                <a:gd name="T14" fmla="*/ 38 w 842"/>
                <a:gd name="T15" fmla="*/ 518 h 711"/>
                <a:gd name="T16" fmla="*/ 38 w 842"/>
                <a:gd name="T17" fmla="*/ 380 h 711"/>
                <a:gd name="T18" fmla="*/ 114 w 842"/>
                <a:gd name="T19" fmla="*/ 352 h 711"/>
                <a:gd name="T20" fmla="*/ 161 w 842"/>
                <a:gd name="T21" fmla="*/ 334 h 711"/>
                <a:gd name="T22" fmla="*/ 161 w 842"/>
                <a:gd name="T23" fmla="*/ 289 h 711"/>
                <a:gd name="T24" fmla="*/ 111 w 842"/>
                <a:gd name="T25" fmla="*/ 239 h 711"/>
                <a:gd name="T26" fmla="*/ 111 w 842"/>
                <a:gd name="T27" fmla="*/ 187 h 711"/>
                <a:gd name="T28" fmla="*/ 266 w 842"/>
                <a:gd name="T29" fmla="*/ 32 h 711"/>
                <a:gd name="T30" fmla="*/ 322 w 842"/>
                <a:gd name="T31" fmla="*/ 2 h 711"/>
                <a:gd name="T32" fmla="*/ 322 w 842"/>
                <a:gd name="T33" fmla="*/ 117 h 711"/>
                <a:gd name="T34" fmla="*/ 241 w 842"/>
                <a:gd name="T35" fmla="*/ 213 h 711"/>
                <a:gd name="T36" fmla="*/ 339 w 842"/>
                <a:gd name="T37" fmla="*/ 310 h 711"/>
                <a:gd name="T38" fmla="*/ 436 w 842"/>
                <a:gd name="T39" fmla="*/ 213 h 711"/>
                <a:gd name="T40" fmla="*/ 356 w 842"/>
                <a:gd name="T41" fmla="*/ 117 h 711"/>
                <a:gd name="T42" fmla="*/ 356 w 842"/>
                <a:gd name="T43" fmla="*/ 0 h 711"/>
                <a:gd name="T44" fmla="*/ 421 w 842"/>
                <a:gd name="T45" fmla="*/ 32 h 711"/>
                <a:gd name="T46" fmla="*/ 693 w 842"/>
                <a:gd name="T47" fmla="*/ 304 h 711"/>
                <a:gd name="T48" fmla="*/ 697 w 842"/>
                <a:gd name="T49" fmla="*/ 311 h 711"/>
                <a:gd name="T50" fmla="*/ 693 w 842"/>
                <a:gd name="T51" fmla="*/ 319 h 711"/>
                <a:gd name="T52" fmla="*/ 663 w 842"/>
                <a:gd name="T53" fmla="*/ 330 h 711"/>
                <a:gd name="T54" fmla="*/ 571 w 842"/>
                <a:gd name="T55" fmla="*/ 365 h 711"/>
                <a:gd name="T56" fmla="*/ 571 w 842"/>
                <a:gd name="T57" fmla="*/ 533 h 711"/>
                <a:gd name="T58" fmla="*/ 739 w 842"/>
                <a:gd name="T59" fmla="*/ 533 h 711"/>
                <a:gd name="T60" fmla="*/ 774 w 842"/>
                <a:gd name="T61" fmla="*/ 441 h 711"/>
                <a:gd name="T62" fmla="*/ 785 w 842"/>
                <a:gd name="T63" fmla="*/ 411 h 711"/>
                <a:gd name="T64" fmla="*/ 800 w 842"/>
                <a:gd name="T65" fmla="*/ 411 h 711"/>
                <a:gd name="T66" fmla="*/ 828 w 842"/>
                <a:gd name="T67" fmla="*/ 438 h 711"/>
                <a:gd name="T68" fmla="*/ 828 w 842"/>
                <a:gd name="T69" fmla="*/ 49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711">
                  <a:moveTo>
                    <a:pt x="828" y="490"/>
                  </a:moveTo>
                  <a:cubicBezTo>
                    <a:pt x="621" y="697"/>
                    <a:pt x="621" y="697"/>
                    <a:pt x="621" y="697"/>
                  </a:cubicBezTo>
                  <a:cubicBezTo>
                    <a:pt x="607" y="711"/>
                    <a:pt x="584" y="711"/>
                    <a:pt x="569" y="697"/>
                  </a:cubicBezTo>
                  <a:cubicBezTo>
                    <a:pt x="268" y="395"/>
                    <a:pt x="268" y="395"/>
                    <a:pt x="268" y="395"/>
                  </a:cubicBezTo>
                  <a:cubicBezTo>
                    <a:pt x="255" y="383"/>
                    <a:pt x="235" y="383"/>
                    <a:pt x="222" y="395"/>
                  </a:cubicBezTo>
                  <a:cubicBezTo>
                    <a:pt x="210" y="408"/>
                    <a:pt x="203" y="425"/>
                    <a:pt x="204" y="443"/>
                  </a:cubicBezTo>
                  <a:cubicBezTo>
                    <a:pt x="206" y="470"/>
                    <a:pt x="197" y="497"/>
                    <a:pt x="176" y="518"/>
                  </a:cubicBezTo>
                  <a:cubicBezTo>
                    <a:pt x="138" y="556"/>
                    <a:pt x="76" y="556"/>
                    <a:pt x="38" y="518"/>
                  </a:cubicBezTo>
                  <a:cubicBezTo>
                    <a:pt x="0" y="480"/>
                    <a:pt x="0" y="418"/>
                    <a:pt x="38" y="380"/>
                  </a:cubicBezTo>
                  <a:cubicBezTo>
                    <a:pt x="59" y="360"/>
                    <a:pt x="87" y="350"/>
                    <a:pt x="114" y="352"/>
                  </a:cubicBezTo>
                  <a:cubicBezTo>
                    <a:pt x="131" y="353"/>
                    <a:pt x="149" y="347"/>
                    <a:pt x="161" y="334"/>
                  </a:cubicBezTo>
                  <a:cubicBezTo>
                    <a:pt x="174" y="322"/>
                    <a:pt x="174" y="301"/>
                    <a:pt x="161" y="28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97" y="224"/>
                    <a:pt x="97" y="201"/>
                    <a:pt x="111" y="187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81" y="17"/>
                    <a:pt x="301" y="6"/>
                    <a:pt x="322" y="2"/>
                  </a:cubicBezTo>
                  <a:cubicBezTo>
                    <a:pt x="322" y="117"/>
                    <a:pt x="322" y="117"/>
                    <a:pt x="322" y="117"/>
                  </a:cubicBezTo>
                  <a:cubicBezTo>
                    <a:pt x="276" y="125"/>
                    <a:pt x="241" y="165"/>
                    <a:pt x="241" y="213"/>
                  </a:cubicBezTo>
                  <a:cubicBezTo>
                    <a:pt x="241" y="267"/>
                    <a:pt x="285" y="310"/>
                    <a:pt x="339" y="310"/>
                  </a:cubicBezTo>
                  <a:cubicBezTo>
                    <a:pt x="393" y="310"/>
                    <a:pt x="436" y="267"/>
                    <a:pt x="436" y="213"/>
                  </a:cubicBezTo>
                  <a:cubicBezTo>
                    <a:pt x="436" y="165"/>
                    <a:pt x="401" y="125"/>
                    <a:pt x="356" y="117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80" y="3"/>
                    <a:pt x="404" y="14"/>
                    <a:pt x="421" y="32"/>
                  </a:cubicBezTo>
                  <a:cubicBezTo>
                    <a:pt x="693" y="304"/>
                    <a:pt x="693" y="304"/>
                    <a:pt x="693" y="304"/>
                  </a:cubicBezTo>
                  <a:cubicBezTo>
                    <a:pt x="696" y="306"/>
                    <a:pt x="697" y="309"/>
                    <a:pt x="697" y="311"/>
                  </a:cubicBezTo>
                  <a:cubicBezTo>
                    <a:pt x="697" y="314"/>
                    <a:pt x="696" y="317"/>
                    <a:pt x="693" y="319"/>
                  </a:cubicBezTo>
                  <a:cubicBezTo>
                    <a:pt x="685" y="327"/>
                    <a:pt x="674" y="331"/>
                    <a:pt x="663" y="330"/>
                  </a:cubicBezTo>
                  <a:cubicBezTo>
                    <a:pt x="628" y="328"/>
                    <a:pt x="595" y="341"/>
                    <a:pt x="571" y="365"/>
                  </a:cubicBezTo>
                  <a:cubicBezTo>
                    <a:pt x="524" y="411"/>
                    <a:pt x="524" y="487"/>
                    <a:pt x="571" y="533"/>
                  </a:cubicBezTo>
                  <a:cubicBezTo>
                    <a:pt x="617" y="580"/>
                    <a:pt x="693" y="580"/>
                    <a:pt x="739" y="533"/>
                  </a:cubicBezTo>
                  <a:cubicBezTo>
                    <a:pt x="763" y="509"/>
                    <a:pt x="776" y="476"/>
                    <a:pt x="774" y="441"/>
                  </a:cubicBezTo>
                  <a:cubicBezTo>
                    <a:pt x="773" y="430"/>
                    <a:pt x="777" y="419"/>
                    <a:pt x="785" y="411"/>
                  </a:cubicBezTo>
                  <a:cubicBezTo>
                    <a:pt x="789" y="406"/>
                    <a:pt x="796" y="406"/>
                    <a:pt x="800" y="411"/>
                  </a:cubicBezTo>
                  <a:cubicBezTo>
                    <a:pt x="828" y="438"/>
                    <a:pt x="828" y="438"/>
                    <a:pt x="828" y="438"/>
                  </a:cubicBezTo>
                  <a:cubicBezTo>
                    <a:pt x="842" y="453"/>
                    <a:pt x="842" y="476"/>
                    <a:pt x="828" y="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8"/>
            <p:cNvSpPr>
              <a:spLocks noEditPoints="1"/>
            </p:cNvSpPr>
            <p:nvPr/>
          </p:nvSpPr>
          <p:spPr bwMode="auto">
            <a:xfrm>
              <a:off x="7123113" y="3092450"/>
              <a:ext cx="85725" cy="993775"/>
            </a:xfrm>
            <a:custGeom>
              <a:avLst/>
              <a:gdLst>
                <a:gd name="T0" fmla="*/ 10 w 27"/>
                <a:gd name="T1" fmla="*/ 213 h 313"/>
                <a:gd name="T2" fmla="*/ 18 w 27"/>
                <a:gd name="T3" fmla="*/ 213 h 313"/>
                <a:gd name="T4" fmla="*/ 14 w 27"/>
                <a:gd name="T5" fmla="*/ 177 h 313"/>
                <a:gd name="T6" fmla="*/ 14 w 27"/>
                <a:gd name="T7" fmla="*/ 185 h 313"/>
                <a:gd name="T8" fmla="*/ 14 w 27"/>
                <a:gd name="T9" fmla="*/ 177 h 313"/>
                <a:gd name="T10" fmla="*/ 10 w 27"/>
                <a:gd name="T11" fmla="*/ 245 h 313"/>
                <a:gd name="T12" fmla="*/ 18 w 27"/>
                <a:gd name="T13" fmla="*/ 245 h 313"/>
                <a:gd name="T14" fmla="*/ 14 w 27"/>
                <a:gd name="T15" fmla="*/ 193 h 313"/>
                <a:gd name="T16" fmla="*/ 14 w 27"/>
                <a:gd name="T17" fmla="*/ 201 h 313"/>
                <a:gd name="T18" fmla="*/ 14 w 27"/>
                <a:gd name="T19" fmla="*/ 193 h 313"/>
                <a:gd name="T20" fmla="*/ 10 w 27"/>
                <a:gd name="T21" fmla="*/ 229 h 313"/>
                <a:gd name="T22" fmla="*/ 18 w 27"/>
                <a:gd name="T23" fmla="*/ 229 h 313"/>
                <a:gd name="T24" fmla="*/ 14 w 27"/>
                <a:gd name="T25" fmla="*/ 305 h 313"/>
                <a:gd name="T26" fmla="*/ 14 w 27"/>
                <a:gd name="T27" fmla="*/ 313 h 313"/>
                <a:gd name="T28" fmla="*/ 14 w 27"/>
                <a:gd name="T29" fmla="*/ 305 h 313"/>
                <a:gd name="T30" fmla="*/ 10 w 27"/>
                <a:gd name="T31" fmla="*/ 293 h 313"/>
                <a:gd name="T32" fmla="*/ 18 w 27"/>
                <a:gd name="T33" fmla="*/ 293 h 313"/>
                <a:gd name="T34" fmla="*/ 14 w 27"/>
                <a:gd name="T35" fmla="*/ 273 h 313"/>
                <a:gd name="T36" fmla="*/ 14 w 27"/>
                <a:gd name="T37" fmla="*/ 281 h 313"/>
                <a:gd name="T38" fmla="*/ 14 w 27"/>
                <a:gd name="T39" fmla="*/ 273 h 313"/>
                <a:gd name="T40" fmla="*/ 10 w 27"/>
                <a:gd name="T41" fmla="*/ 261 h 313"/>
                <a:gd name="T42" fmla="*/ 18 w 27"/>
                <a:gd name="T43" fmla="*/ 261 h 313"/>
                <a:gd name="T44" fmla="*/ 14 w 27"/>
                <a:gd name="T45" fmla="*/ 49 h 313"/>
                <a:gd name="T46" fmla="*/ 14 w 27"/>
                <a:gd name="T47" fmla="*/ 57 h 313"/>
                <a:gd name="T48" fmla="*/ 14 w 27"/>
                <a:gd name="T49" fmla="*/ 49 h 313"/>
                <a:gd name="T50" fmla="*/ 10 w 27"/>
                <a:gd name="T51" fmla="*/ 69 h 313"/>
                <a:gd name="T52" fmla="*/ 18 w 27"/>
                <a:gd name="T53" fmla="*/ 69 h 313"/>
                <a:gd name="T54" fmla="*/ 14 w 27"/>
                <a:gd name="T55" fmla="*/ 81 h 313"/>
                <a:gd name="T56" fmla="*/ 14 w 27"/>
                <a:gd name="T57" fmla="*/ 89 h 313"/>
                <a:gd name="T58" fmla="*/ 14 w 27"/>
                <a:gd name="T59" fmla="*/ 81 h 313"/>
                <a:gd name="T60" fmla="*/ 10 w 27"/>
                <a:gd name="T61" fmla="*/ 165 h 313"/>
                <a:gd name="T62" fmla="*/ 18 w 27"/>
                <a:gd name="T63" fmla="*/ 165 h 313"/>
                <a:gd name="T64" fmla="*/ 14 w 27"/>
                <a:gd name="T65" fmla="*/ 33 h 313"/>
                <a:gd name="T66" fmla="*/ 14 w 27"/>
                <a:gd name="T67" fmla="*/ 41 h 313"/>
                <a:gd name="T68" fmla="*/ 14 w 27"/>
                <a:gd name="T69" fmla="*/ 33 h 313"/>
                <a:gd name="T70" fmla="*/ 0 w 27"/>
                <a:gd name="T71" fmla="*/ 14 h 313"/>
                <a:gd name="T72" fmla="*/ 27 w 27"/>
                <a:gd name="T73" fmla="*/ 14 h 313"/>
                <a:gd name="T74" fmla="*/ 14 w 27"/>
                <a:gd name="T75" fmla="*/ 145 h 313"/>
                <a:gd name="T76" fmla="*/ 14 w 27"/>
                <a:gd name="T77" fmla="*/ 153 h 313"/>
                <a:gd name="T78" fmla="*/ 14 w 27"/>
                <a:gd name="T79" fmla="*/ 145 h 313"/>
                <a:gd name="T80" fmla="*/ 10 w 27"/>
                <a:gd name="T81" fmla="*/ 133 h 313"/>
                <a:gd name="T82" fmla="*/ 18 w 27"/>
                <a:gd name="T83" fmla="*/ 133 h 313"/>
                <a:gd name="T84" fmla="*/ 14 w 27"/>
                <a:gd name="T85" fmla="*/ 113 h 313"/>
                <a:gd name="T86" fmla="*/ 14 w 27"/>
                <a:gd name="T87" fmla="*/ 121 h 313"/>
                <a:gd name="T88" fmla="*/ 14 w 27"/>
                <a:gd name="T89" fmla="*/ 113 h 313"/>
                <a:gd name="T90" fmla="*/ 10 w 27"/>
                <a:gd name="T91" fmla="*/ 101 h 313"/>
                <a:gd name="T92" fmla="*/ 18 w 27"/>
                <a:gd name="T93" fmla="*/ 1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" h="313">
                  <a:moveTo>
                    <a:pt x="14" y="209"/>
                  </a:moveTo>
                  <a:cubicBezTo>
                    <a:pt x="11" y="209"/>
                    <a:pt x="10" y="211"/>
                    <a:pt x="10" y="213"/>
                  </a:cubicBezTo>
                  <a:cubicBezTo>
                    <a:pt x="10" y="215"/>
                    <a:pt x="11" y="217"/>
                    <a:pt x="14" y="217"/>
                  </a:cubicBezTo>
                  <a:cubicBezTo>
                    <a:pt x="16" y="217"/>
                    <a:pt x="18" y="215"/>
                    <a:pt x="18" y="213"/>
                  </a:cubicBezTo>
                  <a:cubicBezTo>
                    <a:pt x="18" y="211"/>
                    <a:pt x="16" y="209"/>
                    <a:pt x="14" y="209"/>
                  </a:cubicBezTo>
                  <a:close/>
                  <a:moveTo>
                    <a:pt x="14" y="177"/>
                  </a:moveTo>
                  <a:cubicBezTo>
                    <a:pt x="11" y="177"/>
                    <a:pt x="10" y="179"/>
                    <a:pt x="10" y="181"/>
                  </a:cubicBezTo>
                  <a:cubicBezTo>
                    <a:pt x="10" y="183"/>
                    <a:pt x="11" y="185"/>
                    <a:pt x="14" y="185"/>
                  </a:cubicBezTo>
                  <a:cubicBezTo>
                    <a:pt x="16" y="185"/>
                    <a:pt x="18" y="183"/>
                    <a:pt x="18" y="181"/>
                  </a:cubicBezTo>
                  <a:cubicBezTo>
                    <a:pt x="18" y="179"/>
                    <a:pt x="16" y="177"/>
                    <a:pt x="14" y="177"/>
                  </a:cubicBezTo>
                  <a:close/>
                  <a:moveTo>
                    <a:pt x="14" y="241"/>
                  </a:moveTo>
                  <a:cubicBezTo>
                    <a:pt x="11" y="241"/>
                    <a:pt x="10" y="243"/>
                    <a:pt x="10" y="245"/>
                  </a:cubicBezTo>
                  <a:cubicBezTo>
                    <a:pt x="10" y="247"/>
                    <a:pt x="11" y="249"/>
                    <a:pt x="14" y="249"/>
                  </a:cubicBezTo>
                  <a:cubicBezTo>
                    <a:pt x="16" y="249"/>
                    <a:pt x="18" y="247"/>
                    <a:pt x="18" y="245"/>
                  </a:cubicBezTo>
                  <a:cubicBezTo>
                    <a:pt x="18" y="243"/>
                    <a:pt x="16" y="241"/>
                    <a:pt x="14" y="241"/>
                  </a:cubicBezTo>
                  <a:close/>
                  <a:moveTo>
                    <a:pt x="14" y="193"/>
                  </a:moveTo>
                  <a:cubicBezTo>
                    <a:pt x="11" y="193"/>
                    <a:pt x="10" y="195"/>
                    <a:pt x="10" y="197"/>
                  </a:cubicBezTo>
                  <a:cubicBezTo>
                    <a:pt x="10" y="199"/>
                    <a:pt x="11" y="201"/>
                    <a:pt x="14" y="201"/>
                  </a:cubicBezTo>
                  <a:cubicBezTo>
                    <a:pt x="16" y="201"/>
                    <a:pt x="18" y="199"/>
                    <a:pt x="18" y="197"/>
                  </a:cubicBezTo>
                  <a:cubicBezTo>
                    <a:pt x="18" y="195"/>
                    <a:pt x="16" y="193"/>
                    <a:pt x="14" y="193"/>
                  </a:cubicBezTo>
                  <a:close/>
                  <a:moveTo>
                    <a:pt x="14" y="225"/>
                  </a:moveTo>
                  <a:cubicBezTo>
                    <a:pt x="11" y="225"/>
                    <a:pt x="10" y="227"/>
                    <a:pt x="10" y="229"/>
                  </a:cubicBezTo>
                  <a:cubicBezTo>
                    <a:pt x="10" y="231"/>
                    <a:pt x="11" y="233"/>
                    <a:pt x="14" y="233"/>
                  </a:cubicBezTo>
                  <a:cubicBezTo>
                    <a:pt x="16" y="233"/>
                    <a:pt x="18" y="231"/>
                    <a:pt x="18" y="229"/>
                  </a:cubicBezTo>
                  <a:cubicBezTo>
                    <a:pt x="18" y="227"/>
                    <a:pt x="16" y="225"/>
                    <a:pt x="14" y="225"/>
                  </a:cubicBezTo>
                  <a:close/>
                  <a:moveTo>
                    <a:pt x="14" y="305"/>
                  </a:moveTo>
                  <a:cubicBezTo>
                    <a:pt x="11" y="305"/>
                    <a:pt x="10" y="307"/>
                    <a:pt x="10" y="309"/>
                  </a:cubicBezTo>
                  <a:cubicBezTo>
                    <a:pt x="10" y="311"/>
                    <a:pt x="11" y="313"/>
                    <a:pt x="14" y="313"/>
                  </a:cubicBezTo>
                  <a:cubicBezTo>
                    <a:pt x="16" y="313"/>
                    <a:pt x="18" y="311"/>
                    <a:pt x="18" y="309"/>
                  </a:cubicBezTo>
                  <a:cubicBezTo>
                    <a:pt x="18" y="307"/>
                    <a:pt x="16" y="305"/>
                    <a:pt x="14" y="305"/>
                  </a:cubicBezTo>
                  <a:close/>
                  <a:moveTo>
                    <a:pt x="14" y="289"/>
                  </a:moveTo>
                  <a:cubicBezTo>
                    <a:pt x="11" y="289"/>
                    <a:pt x="10" y="291"/>
                    <a:pt x="10" y="293"/>
                  </a:cubicBezTo>
                  <a:cubicBezTo>
                    <a:pt x="10" y="295"/>
                    <a:pt x="11" y="297"/>
                    <a:pt x="14" y="297"/>
                  </a:cubicBezTo>
                  <a:cubicBezTo>
                    <a:pt x="16" y="297"/>
                    <a:pt x="18" y="295"/>
                    <a:pt x="18" y="293"/>
                  </a:cubicBezTo>
                  <a:cubicBezTo>
                    <a:pt x="18" y="291"/>
                    <a:pt x="16" y="289"/>
                    <a:pt x="14" y="289"/>
                  </a:cubicBezTo>
                  <a:close/>
                  <a:moveTo>
                    <a:pt x="14" y="273"/>
                  </a:moveTo>
                  <a:cubicBezTo>
                    <a:pt x="11" y="273"/>
                    <a:pt x="10" y="275"/>
                    <a:pt x="10" y="277"/>
                  </a:cubicBezTo>
                  <a:cubicBezTo>
                    <a:pt x="10" y="279"/>
                    <a:pt x="11" y="281"/>
                    <a:pt x="14" y="281"/>
                  </a:cubicBezTo>
                  <a:cubicBezTo>
                    <a:pt x="16" y="281"/>
                    <a:pt x="18" y="279"/>
                    <a:pt x="18" y="277"/>
                  </a:cubicBezTo>
                  <a:cubicBezTo>
                    <a:pt x="18" y="275"/>
                    <a:pt x="16" y="273"/>
                    <a:pt x="14" y="273"/>
                  </a:cubicBezTo>
                  <a:close/>
                  <a:moveTo>
                    <a:pt x="14" y="257"/>
                  </a:moveTo>
                  <a:cubicBezTo>
                    <a:pt x="11" y="257"/>
                    <a:pt x="10" y="259"/>
                    <a:pt x="10" y="261"/>
                  </a:cubicBezTo>
                  <a:cubicBezTo>
                    <a:pt x="10" y="263"/>
                    <a:pt x="11" y="265"/>
                    <a:pt x="14" y="265"/>
                  </a:cubicBezTo>
                  <a:cubicBezTo>
                    <a:pt x="16" y="265"/>
                    <a:pt x="18" y="263"/>
                    <a:pt x="18" y="261"/>
                  </a:cubicBezTo>
                  <a:cubicBezTo>
                    <a:pt x="18" y="259"/>
                    <a:pt x="16" y="257"/>
                    <a:pt x="14" y="257"/>
                  </a:cubicBezTo>
                  <a:close/>
                  <a:moveTo>
                    <a:pt x="14" y="49"/>
                  </a:moveTo>
                  <a:cubicBezTo>
                    <a:pt x="11" y="49"/>
                    <a:pt x="10" y="51"/>
                    <a:pt x="10" y="53"/>
                  </a:cubicBezTo>
                  <a:cubicBezTo>
                    <a:pt x="10" y="55"/>
                    <a:pt x="11" y="57"/>
                    <a:pt x="14" y="57"/>
                  </a:cubicBezTo>
                  <a:cubicBezTo>
                    <a:pt x="16" y="57"/>
                    <a:pt x="18" y="55"/>
                    <a:pt x="18" y="53"/>
                  </a:cubicBezTo>
                  <a:cubicBezTo>
                    <a:pt x="18" y="51"/>
                    <a:pt x="16" y="49"/>
                    <a:pt x="14" y="49"/>
                  </a:cubicBezTo>
                  <a:close/>
                  <a:moveTo>
                    <a:pt x="14" y="65"/>
                  </a:moveTo>
                  <a:cubicBezTo>
                    <a:pt x="11" y="65"/>
                    <a:pt x="10" y="67"/>
                    <a:pt x="10" y="69"/>
                  </a:cubicBezTo>
                  <a:cubicBezTo>
                    <a:pt x="10" y="71"/>
                    <a:pt x="11" y="73"/>
                    <a:pt x="14" y="73"/>
                  </a:cubicBezTo>
                  <a:cubicBezTo>
                    <a:pt x="16" y="73"/>
                    <a:pt x="18" y="71"/>
                    <a:pt x="18" y="69"/>
                  </a:cubicBezTo>
                  <a:cubicBezTo>
                    <a:pt x="18" y="67"/>
                    <a:pt x="16" y="65"/>
                    <a:pt x="14" y="65"/>
                  </a:cubicBezTo>
                  <a:close/>
                  <a:moveTo>
                    <a:pt x="14" y="81"/>
                  </a:moveTo>
                  <a:cubicBezTo>
                    <a:pt x="11" y="81"/>
                    <a:pt x="10" y="83"/>
                    <a:pt x="10" y="85"/>
                  </a:cubicBezTo>
                  <a:cubicBezTo>
                    <a:pt x="10" y="87"/>
                    <a:pt x="11" y="89"/>
                    <a:pt x="14" y="89"/>
                  </a:cubicBezTo>
                  <a:cubicBezTo>
                    <a:pt x="16" y="89"/>
                    <a:pt x="18" y="87"/>
                    <a:pt x="18" y="85"/>
                  </a:cubicBezTo>
                  <a:cubicBezTo>
                    <a:pt x="18" y="83"/>
                    <a:pt x="16" y="81"/>
                    <a:pt x="14" y="81"/>
                  </a:cubicBezTo>
                  <a:close/>
                  <a:moveTo>
                    <a:pt x="14" y="161"/>
                  </a:moveTo>
                  <a:cubicBezTo>
                    <a:pt x="11" y="161"/>
                    <a:pt x="10" y="163"/>
                    <a:pt x="10" y="165"/>
                  </a:cubicBezTo>
                  <a:cubicBezTo>
                    <a:pt x="10" y="167"/>
                    <a:pt x="11" y="169"/>
                    <a:pt x="14" y="169"/>
                  </a:cubicBezTo>
                  <a:cubicBezTo>
                    <a:pt x="16" y="169"/>
                    <a:pt x="18" y="167"/>
                    <a:pt x="18" y="165"/>
                  </a:cubicBezTo>
                  <a:cubicBezTo>
                    <a:pt x="18" y="163"/>
                    <a:pt x="16" y="161"/>
                    <a:pt x="14" y="161"/>
                  </a:cubicBezTo>
                  <a:close/>
                  <a:moveTo>
                    <a:pt x="14" y="33"/>
                  </a:moveTo>
                  <a:cubicBezTo>
                    <a:pt x="11" y="33"/>
                    <a:pt x="10" y="35"/>
                    <a:pt x="10" y="37"/>
                  </a:cubicBezTo>
                  <a:cubicBezTo>
                    <a:pt x="10" y="39"/>
                    <a:pt x="11" y="41"/>
                    <a:pt x="14" y="41"/>
                  </a:cubicBezTo>
                  <a:cubicBezTo>
                    <a:pt x="16" y="41"/>
                    <a:pt x="18" y="39"/>
                    <a:pt x="18" y="37"/>
                  </a:cubicBezTo>
                  <a:cubicBezTo>
                    <a:pt x="18" y="35"/>
                    <a:pt x="16" y="33"/>
                    <a:pt x="14" y="33"/>
                  </a:cubicBezTo>
                  <a:close/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145"/>
                  </a:moveTo>
                  <a:cubicBezTo>
                    <a:pt x="11" y="145"/>
                    <a:pt x="10" y="147"/>
                    <a:pt x="10" y="149"/>
                  </a:cubicBezTo>
                  <a:cubicBezTo>
                    <a:pt x="10" y="151"/>
                    <a:pt x="11" y="153"/>
                    <a:pt x="14" y="153"/>
                  </a:cubicBezTo>
                  <a:cubicBezTo>
                    <a:pt x="16" y="153"/>
                    <a:pt x="18" y="151"/>
                    <a:pt x="18" y="149"/>
                  </a:cubicBezTo>
                  <a:cubicBezTo>
                    <a:pt x="18" y="147"/>
                    <a:pt x="16" y="145"/>
                    <a:pt x="14" y="145"/>
                  </a:cubicBezTo>
                  <a:close/>
                  <a:moveTo>
                    <a:pt x="14" y="129"/>
                  </a:moveTo>
                  <a:cubicBezTo>
                    <a:pt x="11" y="129"/>
                    <a:pt x="10" y="131"/>
                    <a:pt x="10" y="133"/>
                  </a:cubicBezTo>
                  <a:cubicBezTo>
                    <a:pt x="10" y="135"/>
                    <a:pt x="11" y="137"/>
                    <a:pt x="14" y="137"/>
                  </a:cubicBezTo>
                  <a:cubicBezTo>
                    <a:pt x="16" y="137"/>
                    <a:pt x="18" y="135"/>
                    <a:pt x="18" y="133"/>
                  </a:cubicBezTo>
                  <a:cubicBezTo>
                    <a:pt x="18" y="131"/>
                    <a:pt x="16" y="129"/>
                    <a:pt x="14" y="129"/>
                  </a:cubicBezTo>
                  <a:close/>
                  <a:moveTo>
                    <a:pt x="14" y="113"/>
                  </a:moveTo>
                  <a:cubicBezTo>
                    <a:pt x="11" y="113"/>
                    <a:pt x="10" y="115"/>
                    <a:pt x="10" y="117"/>
                  </a:cubicBezTo>
                  <a:cubicBezTo>
                    <a:pt x="10" y="119"/>
                    <a:pt x="11" y="121"/>
                    <a:pt x="14" y="121"/>
                  </a:cubicBezTo>
                  <a:cubicBezTo>
                    <a:pt x="16" y="121"/>
                    <a:pt x="18" y="119"/>
                    <a:pt x="18" y="117"/>
                  </a:cubicBezTo>
                  <a:cubicBezTo>
                    <a:pt x="18" y="115"/>
                    <a:pt x="16" y="113"/>
                    <a:pt x="14" y="113"/>
                  </a:cubicBezTo>
                  <a:close/>
                  <a:moveTo>
                    <a:pt x="14" y="97"/>
                  </a:moveTo>
                  <a:cubicBezTo>
                    <a:pt x="11" y="97"/>
                    <a:pt x="10" y="99"/>
                    <a:pt x="10" y="101"/>
                  </a:cubicBezTo>
                  <a:cubicBezTo>
                    <a:pt x="10" y="103"/>
                    <a:pt x="11" y="105"/>
                    <a:pt x="14" y="105"/>
                  </a:cubicBezTo>
                  <a:cubicBezTo>
                    <a:pt x="16" y="105"/>
                    <a:pt x="18" y="103"/>
                    <a:pt x="18" y="101"/>
                  </a:cubicBezTo>
                  <a:cubicBezTo>
                    <a:pt x="18" y="99"/>
                    <a:pt x="16" y="97"/>
                    <a:pt x="14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21"/>
            <p:cNvSpPr>
              <a:spLocks noEditPoints="1"/>
            </p:cNvSpPr>
            <p:nvPr/>
          </p:nvSpPr>
          <p:spPr bwMode="auto">
            <a:xfrm>
              <a:off x="6973888" y="4216400"/>
              <a:ext cx="371475" cy="314325"/>
            </a:xfrm>
            <a:custGeom>
              <a:avLst/>
              <a:gdLst>
                <a:gd name="T0" fmla="*/ 42 w 117"/>
                <a:gd name="T1" fmla="*/ 64 h 99"/>
                <a:gd name="T2" fmla="*/ 42 w 117"/>
                <a:gd name="T3" fmla="*/ 99 h 99"/>
                <a:gd name="T4" fmla="*/ 68 w 117"/>
                <a:gd name="T5" fmla="*/ 99 h 99"/>
                <a:gd name="T6" fmla="*/ 68 w 117"/>
                <a:gd name="T7" fmla="*/ 68 h 99"/>
                <a:gd name="T8" fmla="*/ 57 w 117"/>
                <a:gd name="T9" fmla="*/ 79 h 99"/>
                <a:gd name="T10" fmla="*/ 42 w 117"/>
                <a:gd name="T11" fmla="*/ 64 h 99"/>
                <a:gd name="T12" fmla="*/ 5 w 117"/>
                <a:gd name="T13" fmla="*/ 95 h 99"/>
                <a:gd name="T14" fmla="*/ 10 w 117"/>
                <a:gd name="T15" fmla="*/ 99 h 99"/>
                <a:gd name="T16" fmla="*/ 31 w 117"/>
                <a:gd name="T17" fmla="*/ 99 h 99"/>
                <a:gd name="T18" fmla="*/ 31 w 117"/>
                <a:gd name="T19" fmla="*/ 54 h 99"/>
                <a:gd name="T20" fmla="*/ 5 w 117"/>
                <a:gd name="T21" fmla="*/ 80 h 99"/>
                <a:gd name="T22" fmla="*/ 5 w 117"/>
                <a:gd name="T23" fmla="*/ 95 h 99"/>
                <a:gd name="T24" fmla="*/ 78 w 117"/>
                <a:gd name="T25" fmla="*/ 58 h 99"/>
                <a:gd name="T26" fmla="*/ 78 w 117"/>
                <a:gd name="T27" fmla="*/ 99 h 99"/>
                <a:gd name="T28" fmla="*/ 100 w 117"/>
                <a:gd name="T29" fmla="*/ 99 h 99"/>
                <a:gd name="T30" fmla="*/ 104 w 117"/>
                <a:gd name="T31" fmla="*/ 95 h 99"/>
                <a:gd name="T32" fmla="*/ 104 w 117"/>
                <a:gd name="T33" fmla="*/ 54 h 99"/>
                <a:gd name="T34" fmla="*/ 104 w 117"/>
                <a:gd name="T35" fmla="*/ 32 h 99"/>
                <a:gd name="T36" fmla="*/ 82 w 117"/>
                <a:gd name="T37" fmla="*/ 54 h 99"/>
                <a:gd name="T38" fmla="*/ 78 w 117"/>
                <a:gd name="T39" fmla="*/ 58 h 99"/>
                <a:gd name="T40" fmla="*/ 94 w 117"/>
                <a:gd name="T41" fmla="*/ 2 h 99"/>
                <a:gd name="T42" fmla="*/ 90 w 117"/>
                <a:gd name="T43" fmla="*/ 7 h 99"/>
                <a:gd name="T44" fmla="*/ 95 w 117"/>
                <a:gd name="T45" fmla="*/ 11 h 99"/>
                <a:gd name="T46" fmla="*/ 100 w 117"/>
                <a:gd name="T47" fmla="*/ 11 h 99"/>
                <a:gd name="T48" fmla="*/ 57 w 117"/>
                <a:gd name="T49" fmla="*/ 54 h 99"/>
                <a:gd name="T50" fmla="*/ 31 w 117"/>
                <a:gd name="T51" fmla="*/ 29 h 99"/>
                <a:gd name="T52" fmla="*/ 2 w 117"/>
                <a:gd name="T53" fmla="*/ 58 h 99"/>
                <a:gd name="T54" fmla="*/ 2 w 117"/>
                <a:gd name="T55" fmla="*/ 65 h 99"/>
                <a:gd name="T56" fmla="*/ 8 w 117"/>
                <a:gd name="T57" fmla="*/ 65 h 99"/>
                <a:gd name="T58" fmla="*/ 31 w 117"/>
                <a:gd name="T59" fmla="*/ 42 h 99"/>
                <a:gd name="T60" fmla="*/ 57 w 117"/>
                <a:gd name="T61" fmla="*/ 67 h 99"/>
                <a:gd name="T62" fmla="*/ 106 w 117"/>
                <a:gd name="T63" fmla="*/ 17 h 99"/>
                <a:gd name="T64" fmla="*/ 106 w 117"/>
                <a:gd name="T65" fmla="*/ 22 h 99"/>
                <a:gd name="T66" fmla="*/ 110 w 117"/>
                <a:gd name="T67" fmla="*/ 27 h 99"/>
                <a:gd name="T68" fmla="*/ 111 w 117"/>
                <a:gd name="T69" fmla="*/ 28 h 99"/>
                <a:gd name="T70" fmla="*/ 115 w 117"/>
                <a:gd name="T71" fmla="*/ 23 h 99"/>
                <a:gd name="T72" fmla="*/ 117 w 117"/>
                <a:gd name="T73" fmla="*/ 0 h 99"/>
                <a:gd name="T74" fmla="*/ 94 w 117"/>
                <a:gd name="T75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" h="99">
                  <a:moveTo>
                    <a:pt x="42" y="64"/>
                  </a:moveTo>
                  <a:cubicBezTo>
                    <a:pt x="42" y="99"/>
                    <a:pt x="42" y="99"/>
                    <a:pt x="42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57" y="79"/>
                    <a:pt x="57" y="79"/>
                    <a:pt x="57" y="79"/>
                  </a:cubicBezTo>
                  <a:lnTo>
                    <a:pt x="42" y="64"/>
                  </a:lnTo>
                  <a:close/>
                  <a:moveTo>
                    <a:pt x="5" y="95"/>
                  </a:moveTo>
                  <a:cubicBezTo>
                    <a:pt x="5" y="97"/>
                    <a:pt x="7" y="99"/>
                    <a:pt x="10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5" y="95"/>
                  </a:lnTo>
                  <a:close/>
                  <a:moveTo>
                    <a:pt x="78" y="58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2" y="99"/>
                    <a:pt x="104" y="97"/>
                    <a:pt x="104" y="95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2" y="54"/>
                    <a:pt x="82" y="54"/>
                    <a:pt x="82" y="54"/>
                  </a:cubicBezTo>
                  <a:lnTo>
                    <a:pt x="78" y="58"/>
                  </a:lnTo>
                  <a:close/>
                  <a:moveTo>
                    <a:pt x="94" y="2"/>
                  </a:moveTo>
                  <a:cubicBezTo>
                    <a:pt x="91" y="2"/>
                    <a:pt x="89" y="4"/>
                    <a:pt x="90" y="7"/>
                  </a:cubicBezTo>
                  <a:cubicBezTo>
                    <a:pt x="90" y="10"/>
                    <a:pt x="92" y="11"/>
                    <a:pt x="95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60"/>
                    <a:pt x="0" y="63"/>
                    <a:pt x="2" y="65"/>
                  </a:cubicBezTo>
                  <a:cubicBezTo>
                    <a:pt x="4" y="67"/>
                    <a:pt x="7" y="67"/>
                    <a:pt x="8" y="6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5"/>
                    <a:pt x="108" y="27"/>
                    <a:pt x="110" y="27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3" y="28"/>
                    <a:pt x="115" y="26"/>
                    <a:pt x="115" y="23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Freeform 1222"/>
          <p:cNvSpPr/>
          <p:nvPr/>
        </p:nvSpPr>
        <p:spPr bwMode="auto">
          <a:xfrm>
            <a:off x="7831138" y="3708400"/>
            <a:ext cx="1311275" cy="1765300"/>
          </a:xfrm>
          <a:custGeom>
            <a:avLst/>
            <a:gdLst>
              <a:gd name="T0" fmla="*/ 413 w 413"/>
              <a:gd name="T1" fmla="*/ 24 h 556"/>
              <a:gd name="T2" fmla="*/ 413 w 413"/>
              <a:gd name="T3" fmla="*/ 541 h 556"/>
              <a:gd name="T4" fmla="*/ 267 w 413"/>
              <a:gd name="T5" fmla="*/ 395 h 556"/>
              <a:gd name="T6" fmla="*/ 222 w 413"/>
              <a:gd name="T7" fmla="*/ 395 h 556"/>
              <a:gd name="T8" fmla="*/ 204 w 413"/>
              <a:gd name="T9" fmla="*/ 443 h 556"/>
              <a:gd name="T10" fmla="*/ 176 w 413"/>
              <a:gd name="T11" fmla="*/ 518 h 556"/>
              <a:gd name="T12" fmla="*/ 38 w 413"/>
              <a:gd name="T13" fmla="*/ 518 h 556"/>
              <a:gd name="T14" fmla="*/ 38 w 413"/>
              <a:gd name="T15" fmla="*/ 380 h 556"/>
              <a:gd name="T16" fmla="*/ 113 w 413"/>
              <a:gd name="T17" fmla="*/ 352 h 556"/>
              <a:gd name="T18" fmla="*/ 161 w 413"/>
              <a:gd name="T19" fmla="*/ 334 h 556"/>
              <a:gd name="T20" fmla="*/ 161 w 413"/>
              <a:gd name="T21" fmla="*/ 289 h 556"/>
              <a:gd name="T22" fmla="*/ 111 w 413"/>
              <a:gd name="T23" fmla="*/ 239 h 556"/>
              <a:gd name="T24" fmla="*/ 111 w 413"/>
              <a:gd name="T25" fmla="*/ 187 h 556"/>
              <a:gd name="T26" fmla="*/ 266 w 413"/>
              <a:gd name="T27" fmla="*/ 32 h 556"/>
              <a:gd name="T28" fmla="*/ 343 w 413"/>
              <a:gd name="T29" fmla="*/ 0 h 556"/>
              <a:gd name="T30" fmla="*/ 413 w 413"/>
              <a:gd name="T31" fmla="*/ 24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556">
                <a:moveTo>
                  <a:pt x="413" y="24"/>
                </a:moveTo>
                <a:cubicBezTo>
                  <a:pt x="413" y="541"/>
                  <a:pt x="413" y="541"/>
                  <a:pt x="413" y="541"/>
                </a:cubicBezTo>
                <a:cubicBezTo>
                  <a:pt x="267" y="395"/>
                  <a:pt x="267" y="395"/>
                  <a:pt x="267" y="395"/>
                </a:cubicBezTo>
                <a:cubicBezTo>
                  <a:pt x="255" y="383"/>
                  <a:pt x="234" y="383"/>
                  <a:pt x="222" y="395"/>
                </a:cubicBezTo>
                <a:cubicBezTo>
                  <a:pt x="209" y="408"/>
                  <a:pt x="203" y="425"/>
                  <a:pt x="204" y="443"/>
                </a:cubicBezTo>
                <a:cubicBezTo>
                  <a:pt x="206" y="470"/>
                  <a:pt x="196" y="497"/>
                  <a:pt x="176" y="518"/>
                </a:cubicBezTo>
                <a:cubicBezTo>
                  <a:pt x="138" y="556"/>
                  <a:pt x="76" y="556"/>
                  <a:pt x="38" y="518"/>
                </a:cubicBezTo>
                <a:cubicBezTo>
                  <a:pt x="0" y="480"/>
                  <a:pt x="0" y="418"/>
                  <a:pt x="38" y="380"/>
                </a:cubicBezTo>
                <a:cubicBezTo>
                  <a:pt x="59" y="360"/>
                  <a:pt x="86" y="350"/>
                  <a:pt x="113" y="352"/>
                </a:cubicBezTo>
                <a:cubicBezTo>
                  <a:pt x="131" y="353"/>
                  <a:pt x="148" y="347"/>
                  <a:pt x="161" y="334"/>
                </a:cubicBezTo>
                <a:cubicBezTo>
                  <a:pt x="173" y="321"/>
                  <a:pt x="173" y="301"/>
                  <a:pt x="161" y="28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96" y="224"/>
                  <a:pt x="96" y="201"/>
                  <a:pt x="111" y="187"/>
                </a:cubicBezTo>
                <a:cubicBezTo>
                  <a:pt x="266" y="32"/>
                  <a:pt x="266" y="32"/>
                  <a:pt x="266" y="32"/>
                </a:cubicBezTo>
                <a:cubicBezTo>
                  <a:pt x="286" y="11"/>
                  <a:pt x="314" y="0"/>
                  <a:pt x="343" y="0"/>
                </a:cubicBezTo>
                <a:cubicBezTo>
                  <a:pt x="369" y="0"/>
                  <a:pt x="393" y="8"/>
                  <a:pt x="413" y="2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33" y="567318"/>
            <a:ext cx="7921625" cy="5936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爱好者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5597" y="1912653"/>
            <a:ext cx="1644652" cy="927478"/>
            <a:chOff x="1169482" y="1936148"/>
            <a:chExt cx="1644652" cy="927478"/>
          </a:xfrm>
        </p:grpSpPr>
        <p:sp>
          <p:nvSpPr>
            <p:cNvPr id="8" name="TextBox 7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你可以在创意集中写下自己的创意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1816" y="1936148"/>
              <a:ext cx="1602318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发表创意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5927" y="1864305"/>
            <a:ext cx="1608033" cy="1196806"/>
            <a:chOff x="1163767" y="1666820"/>
            <a:chExt cx="1608033" cy="1196806"/>
          </a:xfrm>
        </p:grpSpPr>
        <p:sp>
          <p:nvSpPr>
            <p:cNvPr id="29" name="TextBox 28"/>
            <p:cNvSpPr txBox="1"/>
            <p:nvPr/>
          </p:nvSpPr>
          <p:spPr>
            <a:xfrm>
              <a:off x="1169482" y="2309628"/>
              <a:ext cx="16023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分享学习资料</a:t>
              </a:r>
              <a:endParaRPr 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880641" y="2221853"/>
              <a:ext cx="18000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63767" y="1666820"/>
              <a:ext cx="160231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知识分享与疑问解答</a:t>
              </a:r>
              <a:endParaRPr 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29973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8286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50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4911" y="4891855"/>
            <a:ext cx="5728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ECD1392-E58E-42CB-A95F-D49306CA074F}"/>
              </a:ext>
            </a:extLst>
          </p:cNvPr>
          <p:cNvSpPr txBox="1"/>
          <p:nvPr/>
        </p:nvSpPr>
        <p:spPr>
          <a:xfrm>
            <a:off x="2903983" y="1732777"/>
            <a:ext cx="16023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你提交的创意将出现在这里，你还可以在这里进行创意的搜索、点赞、收藏、评论等等</a:t>
            </a:r>
            <a:endParaRPr 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29FBA94-0BCF-41D3-B613-78FB1627CF28}"/>
              </a:ext>
            </a:extLst>
          </p:cNvPr>
          <p:cNvSpPr txBox="1"/>
          <p:nvPr/>
        </p:nvSpPr>
        <p:spPr>
          <a:xfrm>
            <a:off x="2946317" y="1359297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创意池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C677440-6BF3-4D04-85CD-33872C940AFE}"/>
              </a:ext>
            </a:extLst>
          </p:cNvPr>
          <p:cNvSpPr txBox="1"/>
          <p:nvPr/>
        </p:nvSpPr>
        <p:spPr>
          <a:xfrm>
            <a:off x="4607519" y="2070979"/>
            <a:ext cx="1602318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你可以看到成功的作品，包括制作团队，功能介绍，所用技术</a:t>
            </a:r>
            <a:endParaRPr lang="en-US" sz="1200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1A1A0C03-58F5-4F49-A653-E75ECBEAFA1F}"/>
              </a:ext>
            </a:extLst>
          </p:cNvPr>
          <p:cNvSpPr txBox="1"/>
          <p:nvPr/>
        </p:nvSpPr>
        <p:spPr>
          <a:xfrm>
            <a:off x="4649853" y="1697499"/>
            <a:ext cx="160231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en-US" sz="1600" b="1" dirty="0">
              <a:solidFill>
                <a:srgbClr val="B5B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3741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1218</Words>
  <Application>Microsoft Macintosh PowerPoint</Application>
  <PresentationFormat>全屏显示(4:3)</PresentationFormat>
  <Paragraphs>362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Calibri</vt:lpstr>
      <vt:lpstr>DengXian</vt:lpstr>
      <vt:lpstr>等线</vt:lpstr>
      <vt:lpstr>华文楷体</vt:lpstr>
      <vt:lpstr>华文新魏</vt:lpstr>
      <vt:lpstr>宋体</vt:lpstr>
      <vt:lpstr>微软雅黑</vt:lpstr>
      <vt:lpstr>Arial</vt:lpstr>
      <vt:lpstr>Arial</vt:lpstr>
      <vt:lpstr>Office Theme</vt:lpstr>
      <vt:lpstr>创造社 creative society</vt:lpstr>
      <vt:lpstr>创意设计</vt:lpstr>
      <vt:lpstr>需求分析</vt:lpstr>
      <vt:lpstr>需求分析</vt:lpstr>
      <vt:lpstr>初步构想</vt:lpstr>
      <vt:lpstr>功能实现</vt:lpstr>
      <vt:lpstr>爱好者</vt:lpstr>
      <vt:lpstr>爱好者</vt:lpstr>
      <vt:lpstr>爱好者</vt:lpstr>
      <vt:lpstr>爱好者</vt:lpstr>
      <vt:lpstr>爱好者</vt:lpstr>
      <vt:lpstr>爱好者</vt:lpstr>
      <vt:lpstr>爱好者</vt:lpstr>
      <vt:lpstr>爱好者</vt:lpstr>
      <vt:lpstr>学生</vt:lpstr>
      <vt:lpstr>学生</vt:lpstr>
      <vt:lpstr>学生</vt:lpstr>
      <vt:lpstr>导师</vt:lpstr>
      <vt:lpstr>导师</vt:lpstr>
      <vt:lpstr>数据库使用</vt:lpstr>
      <vt:lpstr>vs c#搜索关键字功能</vt:lpstr>
      <vt:lpstr> 师生交流对话</vt:lpstr>
      <vt:lpstr>文件上传</vt:lpstr>
      <vt:lpstr>可能遇到的问题及解决</vt:lpstr>
      <vt:lpstr>THANK YOU FOR ATTENTION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ying jiang</cp:lastModifiedBy>
  <cp:revision>216</cp:revision>
  <dcterms:created xsi:type="dcterms:W3CDTF">2016-02-11T06:09:00Z</dcterms:created>
  <dcterms:modified xsi:type="dcterms:W3CDTF">2017-09-18T03:02:25Z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