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3E9-D931-06DB-B59A-25DCA0A2C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B5FCC-BA81-EADE-1A69-C238C1812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8F8D-E948-9085-D716-2B9663AB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D26B-38F6-8CF2-2828-2AC8A554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CB37B-2851-7A26-DC20-ED53BFB2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5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FFB0-B7D2-B095-31FC-921A68D5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F208E-CEEA-4CFF-F824-670EA26A5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0497-9CAC-4952-1236-7A1D1A06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C4EC-0B19-5CC3-9FDA-9036B57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1A65-AD18-39C0-EBC3-9B5290F0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0A6E8-E639-DC46-06B3-EC8BAE7FA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53828-CB3A-F484-2A7E-81F486F3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EA49-E710-E20E-B768-E13AFB7E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A583-EB88-FD7B-31D2-DB9D4C7F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E117-CFB6-84B7-6FDC-EFA9E510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F239-AD1E-2368-28B7-1D08919D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EE3F-DB42-C785-5EF2-88991AE2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B8B4-C8D0-6732-48F5-FC8B8BA8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5C4F-B0A2-C8D1-6DFF-F54E428F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6D01-AF17-A8CD-858E-D388FDE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E7DC-2D80-940F-59B4-16D5BDD7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8EE0-2A8F-2EB0-5205-16E682BF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0BD1-F54A-6E7E-9AC8-524D5DC2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BD57-C413-477A-33D5-BE192802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C5AD-8C81-10E6-5CC4-D6BB137E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D8A9-69FB-11E2-56EE-DF68D302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F3A2-8063-52EA-F6B9-1F5A0080A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193EA-A43D-12ED-450C-51C673F4E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D33B-7FB8-9B27-B309-23069BFA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2252E-E9A2-0156-9D41-C650729B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81C56-0AC8-9327-56C8-2D9D35B4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C991-C0DC-83EC-21AC-0839BE2C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3F3CC-0958-447B-90A6-FFF83300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7DE6-A80C-7D5B-3E15-69B7279F3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BBDA2-2AC7-EFEF-D0DF-D2C27B2A8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518BB-2006-BB88-B83A-B0E090A00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E082D-A410-0351-71E2-F2490997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3A173-A123-79CC-7061-BC3AAE09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F104B-3DB6-8C7B-64C3-915E60B9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7F05-0022-8EE3-0166-88646A4D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B3D6E-594B-6C15-C856-2D540B23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279B5-31C5-74F7-6DA3-4EC5318D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6100B-C196-CD35-51CF-98A6C829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98B02-BC39-7D33-3F6C-8628F950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A24C5-2828-AF92-4412-19B96228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B66C-5F33-D8F2-CD10-877C6A02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9A6-97B2-A567-3C9E-1DF55487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4D07-CC5D-7D37-5FE2-5DDD0966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E8DF9-6F4D-8FA3-4926-BD2F92131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35280-1D14-2D1D-AFAB-382D6586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2AFC2-BF97-F94C-3DD3-DF23F1AB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484BE-765D-47E0-800B-A6A84502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0728-1FF1-9AD1-249D-0A58FF08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1CD08-16ED-DDD8-1C9E-A939D183D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45DA7-DB95-8353-3F8B-0E6642231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DE7AD-550E-C82C-3C65-D1F03DE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1D98-80DA-68A0-A24F-EBD235E4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E212D-E4B3-5059-0B52-6A30038E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63922-2DD1-744A-D680-14A65978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0DFE-DCE4-4483-A697-D66009228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08B2-F397-B820-3E94-10E461119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856B-D296-4156-8AA9-5FB5BA9AFD7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33AF-6EBD-F62B-BDBD-BDFBD547C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F035-E448-ED99-1414-07C4D131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7EDD-6052-4E93-8E41-CD5C06566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2BA2C0-A352-8685-05E0-451351BF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29" y="0"/>
            <a:ext cx="7358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9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FFEE5-BC84-F111-69C8-9FF54FEA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499" y="0"/>
            <a:ext cx="7803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1EBEF-D0C8-433A-E9DF-9742252F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17" y="0"/>
            <a:ext cx="7990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Denoncour</dc:creator>
  <cp:lastModifiedBy>Joan Denoncour</cp:lastModifiedBy>
  <cp:revision>1</cp:revision>
  <dcterms:created xsi:type="dcterms:W3CDTF">2023-07-10T20:32:27Z</dcterms:created>
  <dcterms:modified xsi:type="dcterms:W3CDTF">2023-07-10T20:34:08Z</dcterms:modified>
</cp:coreProperties>
</file>