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2" r:id="rId18"/>
    <p:sldId id="274" r:id="rId19"/>
    <p:sldId id="275" r:id="rId20"/>
    <p:sldId id="276" r:id="rId21"/>
    <p:sldId id="277" r:id="rId22"/>
    <p:sldId id="278" r:id="rId23"/>
    <p:sldId id="279" r:id="rId24"/>
    <p:sldId id="284" r:id="rId25"/>
    <p:sldId id="285" r:id="rId26"/>
    <p:sldId id="286" r:id="rId27"/>
    <p:sldId id="287" r:id="rId28"/>
    <p:sldId id="283" r:id="rId29"/>
    <p:sldId id="288" r:id="rId30"/>
    <p:sldId id="291" r:id="rId31"/>
    <p:sldId id="293" r:id="rId32"/>
    <p:sldId id="294" r:id="rId33"/>
    <p:sldId id="295" r:id="rId34"/>
    <p:sldId id="292" r:id="rId35"/>
    <p:sldId id="289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5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3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2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 web of dots connected">
            <a:extLst>
              <a:ext uri="{FF2B5EF4-FFF2-40B4-BE49-F238E27FC236}">
                <a16:creationId xmlns:a16="http://schemas.microsoft.com/office/drawing/2014/main" id="{0A5D0DBF-3482-C4AD-7DD1-1A055BCFA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5" r="1224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897A2-8BB0-270C-9E61-03E7A0666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l-GR" sz="3000" dirty="0"/>
              <a:t>Υλοποίηση Αλγορίθμου για τον Υπολογισμό του Ελάχιστου Περικλείοντος Κύκλου και του Διαγράμματος </a:t>
            </a:r>
            <a:r>
              <a:rPr lang="en-US" sz="3000" dirty="0"/>
              <a:t>Voronoi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3EB75-9175-68F3-5B1E-D021CFAAB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l-GR" sz="2000" dirty="0"/>
              <a:t>Ιωάννης Πρίφτη</a:t>
            </a:r>
          </a:p>
          <a:p>
            <a:r>
              <a:rPr lang="el-GR" sz="2000" dirty="0"/>
              <a:t>Επιβλέπων: Λεωνίδας Παληός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13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FFCA-864D-28A0-0BA8-3C4F0ED8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F0D3A81-610A-5EE6-6BDA-8F80A1561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06" y="3353458"/>
            <a:ext cx="2152950" cy="1943371"/>
          </a:xfrm>
        </p:spPr>
      </p:pic>
    </p:spTree>
    <p:extLst>
      <p:ext uri="{BB962C8B-B14F-4D97-AF65-F5344CB8AC3E}">
        <p14:creationId xmlns:p14="http://schemas.microsoft.com/office/powerpoint/2010/main" val="193855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B7D5-D7B3-327D-24DB-BA72FB39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watch&#10;&#10;Description automatically generated">
            <a:extLst>
              <a:ext uri="{FF2B5EF4-FFF2-40B4-BE49-F238E27FC236}">
                <a16:creationId xmlns:a16="http://schemas.microsoft.com/office/drawing/2014/main" id="{93612FB6-650F-555F-C736-517391D1E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06" y="3324879"/>
            <a:ext cx="2152950" cy="2000529"/>
          </a:xfrm>
        </p:spPr>
      </p:pic>
    </p:spTree>
    <p:extLst>
      <p:ext uri="{BB962C8B-B14F-4D97-AF65-F5344CB8AC3E}">
        <p14:creationId xmlns:p14="http://schemas.microsoft.com/office/powerpoint/2010/main" val="413839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B17B-AF9D-5F0A-65FD-0F5EA367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C91C676-76D2-5EC8-2A6C-B9CF9414B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85" y="3343932"/>
            <a:ext cx="2095792" cy="1962424"/>
          </a:xfrm>
        </p:spPr>
      </p:pic>
    </p:spTree>
    <p:extLst>
      <p:ext uri="{BB962C8B-B14F-4D97-AF65-F5344CB8AC3E}">
        <p14:creationId xmlns:p14="http://schemas.microsoft.com/office/powerpoint/2010/main" val="54673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8E63-312C-03AD-B660-E8FAE7C4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53696A0-FA3D-2A6C-BD1C-CD0597105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53" y="3396327"/>
            <a:ext cx="2010056" cy="1857634"/>
          </a:xfrm>
        </p:spPr>
      </p:pic>
    </p:spTree>
    <p:extLst>
      <p:ext uri="{BB962C8B-B14F-4D97-AF65-F5344CB8AC3E}">
        <p14:creationId xmlns:p14="http://schemas.microsoft.com/office/powerpoint/2010/main" val="397148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54D1-D7A4-B3A5-3FE5-B1D12344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C61C4DC-4789-E39B-E413-0435ABDE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48" y="3424906"/>
            <a:ext cx="1905266" cy="1800476"/>
          </a:xfrm>
        </p:spPr>
      </p:pic>
    </p:spTree>
    <p:extLst>
      <p:ext uri="{BB962C8B-B14F-4D97-AF65-F5344CB8AC3E}">
        <p14:creationId xmlns:p14="http://schemas.microsoft.com/office/powerpoint/2010/main" val="380724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BB52-B165-DA55-8C5A-B2FADDCF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5109456-0BA5-47F9-8538-B44EC9616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80" y="3415379"/>
            <a:ext cx="1991003" cy="1819529"/>
          </a:xfrm>
        </p:spPr>
      </p:pic>
    </p:spTree>
    <p:extLst>
      <p:ext uri="{BB962C8B-B14F-4D97-AF65-F5344CB8AC3E}">
        <p14:creationId xmlns:p14="http://schemas.microsoft.com/office/powerpoint/2010/main" val="384792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F10F-28A9-FAB1-50BC-25DA8316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Κυρτό Περίβλημα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85768BE-D559-08FA-3917-54413C756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64" y="3463011"/>
            <a:ext cx="2038635" cy="1724266"/>
          </a:xfrm>
        </p:spPr>
      </p:pic>
    </p:spTree>
    <p:extLst>
      <p:ext uri="{BB962C8B-B14F-4D97-AF65-F5344CB8AC3E}">
        <p14:creationId xmlns:p14="http://schemas.microsoft.com/office/powerpoint/2010/main" val="235145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FB53E6-36AA-6216-9D24-74C2A69FA1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3000" dirty="0" err="1"/>
                  <a:t>Αλγόριθμος</a:t>
                </a:r>
                <a:r>
                  <a:rPr lang="en-US" sz="3000" dirty="0"/>
                  <a:t> </a:t>
                </a:r>
                <a:r>
                  <a:rPr lang="en-US" sz="3000" dirty="0" err="1"/>
                  <a:t>χρονικής</a:t>
                </a:r>
                <a:r>
                  <a:rPr lang="en-US" sz="3000" dirty="0"/>
                  <a:t> π</a:t>
                </a:r>
                <a:r>
                  <a:rPr lang="en-US" sz="3000" dirty="0" err="1"/>
                  <a:t>ολυ</a:t>
                </a:r>
                <a:r>
                  <a:rPr lang="en-US" sz="3000" dirty="0"/>
                  <a:t>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3000" b="0" dirty="0"/>
                </a:br>
                <a:r>
                  <a:rPr lang="en-US" sz="3000" b="0" dirty="0" err="1"/>
                  <a:t>γι</a:t>
                </a:r>
                <a:r>
                  <a:rPr lang="en-US" sz="3000" b="0" dirty="0"/>
                  <a:t>α τον υπολογισμό του Ελάχιστου Περικλείοντος Κύκλου</a:t>
                </a:r>
                <a:endParaRPr lang="en-US" sz="3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FB53E6-36AA-6216-9D24-74C2A69FA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3485" r="-909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9DA32BBE-F395-B6D2-6E9B-03DD3DDDE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783209"/>
            <a:ext cx="6408836" cy="31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1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D17F-C0C2-7D46-ECEB-F4BCD995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491D293-3F46-9A32-3F1A-ED701D4D9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938" y="2478088"/>
            <a:ext cx="4103534" cy="3694112"/>
          </a:xfrm>
        </p:spPr>
      </p:pic>
    </p:spTree>
    <p:extLst>
      <p:ext uri="{BB962C8B-B14F-4D97-AF65-F5344CB8AC3E}">
        <p14:creationId xmlns:p14="http://schemas.microsoft.com/office/powerpoint/2010/main" val="212138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011A-AC6D-C9FC-80C3-04FFEB79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54BA090-BB7D-A53D-2ABA-0C0EB7326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32" y="2478088"/>
            <a:ext cx="4109699" cy="3694112"/>
          </a:xfrm>
        </p:spPr>
      </p:pic>
    </p:spTree>
    <p:extLst>
      <p:ext uri="{BB962C8B-B14F-4D97-AF65-F5344CB8AC3E}">
        <p14:creationId xmlns:p14="http://schemas.microsoft.com/office/powerpoint/2010/main" val="382374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ACE-E7BB-5970-51D7-E8B394FD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B353-712B-C82A-8175-4B26DB50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Ελάχιστος Περικλείοντας Κύκλος</a:t>
            </a:r>
          </a:p>
          <a:p>
            <a:r>
              <a:rPr lang="el-GR" dirty="0"/>
              <a:t>Διάγραμμα </a:t>
            </a:r>
            <a:r>
              <a:rPr lang="en-US" dirty="0"/>
              <a:t>Voronoi</a:t>
            </a:r>
          </a:p>
        </p:txBody>
      </p:sp>
    </p:spTree>
    <p:extLst>
      <p:ext uri="{BB962C8B-B14F-4D97-AF65-F5344CB8AC3E}">
        <p14:creationId xmlns:p14="http://schemas.microsoft.com/office/powerpoint/2010/main" val="237069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E3BE-C7D6-A54D-D495-01849257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28B82DC-9DD6-FEE8-1071-D04EEEF45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33" y="2510378"/>
            <a:ext cx="4848902" cy="3629532"/>
          </a:xfrm>
        </p:spPr>
      </p:pic>
    </p:spTree>
    <p:extLst>
      <p:ext uri="{BB962C8B-B14F-4D97-AF65-F5344CB8AC3E}">
        <p14:creationId xmlns:p14="http://schemas.microsoft.com/office/powerpoint/2010/main" val="3084616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6E17-04C1-837B-864C-65D17DCD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2542EF4-73E1-1881-1D06-4DBD80B12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57" y="2481799"/>
            <a:ext cx="4105848" cy="3686689"/>
          </a:xfrm>
        </p:spPr>
      </p:pic>
    </p:spTree>
    <p:extLst>
      <p:ext uri="{BB962C8B-B14F-4D97-AF65-F5344CB8AC3E}">
        <p14:creationId xmlns:p14="http://schemas.microsoft.com/office/powerpoint/2010/main" val="211122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5982-F6CB-7AF3-0011-B3079DF8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Ελάχιστος Περικλείοντας Κύκλος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3802215-0E58-C77E-2926-C082392DE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425" y="2505615"/>
            <a:ext cx="4124901" cy="3639058"/>
          </a:xfrm>
        </p:spPr>
      </p:pic>
    </p:spTree>
    <p:extLst>
      <p:ext uri="{BB962C8B-B14F-4D97-AF65-F5344CB8AC3E}">
        <p14:creationId xmlns:p14="http://schemas.microsoft.com/office/powerpoint/2010/main" val="418215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7F55EC-7F6C-7943-0C2B-A509EC3B60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3000" dirty="0" err="1"/>
                  <a:t>Αλγόριθμος</a:t>
                </a:r>
                <a:r>
                  <a:rPr lang="en-US" sz="3000" dirty="0"/>
                  <a:t> </a:t>
                </a:r>
                <a:r>
                  <a:rPr lang="en-US" sz="3000" dirty="0" err="1"/>
                  <a:t>χρονικής</a:t>
                </a:r>
                <a:r>
                  <a:rPr lang="en-US" sz="3000" dirty="0"/>
                  <a:t> π</a:t>
                </a:r>
                <a:r>
                  <a:rPr lang="en-US" sz="3000" dirty="0" err="1"/>
                  <a:t>ολυ</a:t>
                </a:r>
                <a:r>
                  <a:rPr lang="en-US" sz="3000" dirty="0"/>
                  <a:t>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3000" b="0" dirty="0"/>
                </a:br>
                <a:r>
                  <a:rPr lang="en-US" sz="3000" b="0" dirty="0" err="1"/>
                  <a:t>γι</a:t>
                </a:r>
                <a:r>
                  <a:rPr lang="en-US" sz="3000" b="0" dirty="0"/>
                  <a:t>α τον υπολογισμό του </a:t>
                </a:r>
                <a:r>
                  <a:rPr lang="en-US" sz="3000" dirty="0"/>
                  <a:t>Διαγράμματος Voronoi του Πλησιέστερου Γείτονα (ή 1</a:t>
                </a:r>
                <a:r>
                  <a:rPr lang="en-US" sz="3000" baseline="30000" dirty="0"/>
                  <a:t>ης</a:t>
                </a:r>
                <a:r>
                  <a:rPr lang="en-US" sz="3000" dirty="0"/>
                  <a:t> τάξης)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7F55EC-7F6C-7943-0C2B-A509EC3B6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3485" r="-3636" b="-5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3203B5-D1F4-F7C6-1408-1B4CA4BB1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254481"/>
            <a:ext cx="6408836" cy="41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6042-B0F3-6736-99BF-E3CAF4F8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73FE7CB-FC51-D8D4-8FC7-B32AC256D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53" y="2819984"/>
            <a:ext cx="3277057" cy="3010320"/>
          </a:xfrm>
        </p:spPr>
      </p:pic>
    </p:spTree>
    <p:extLst>
      <p:ext uri="{BB962C8B-B14F-4D97-AF65-F5344CB8AC3E}">
        <p14:creationId xmlns:p14="http://schemas.microsoft.com/office/powerpoint/2010/main" val="2091872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8848-8B5D-D521-787C-BF653A5B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73DA3F1-1360-1306-B387-5854B6AFA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16" y="2896194"/>
            <a:ext cx="3358412" cy="3043878"/>
          </a:xfrm>
        </p:spPr>
      </p:pic>
    </p:spTree>
    <p:extLst>
      <p:ext uri="{BB962C8B-B14F-4D97-AF65-F5344CB8AC3E}">
        <p14:creationId xmlns:p14="http://schemas.microsoft.com/office/powerpoint/2010/main" val="1093298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7D87-C298-EF26-08DF-C93121A6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2436EC0-F9BB-F006-4E84-A58009AAF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44" y="2800931"/>
            <a:ext cx="3633278" cy="3229580"/>
          </a:xfrm>
        </p:spPr>
      </p:pic>
    </p:spTree>
    <p:extLst>
      <p:ext uri="{BB962C8B-B14F-4D97-AF65-F5344CB8AC3E}">
        <p14:creationId xmlns:p14="http://schemas.microsoft.com/office/powerpoint/2010/main" val="192297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135D-52E0-8EA8-B782-31E91FA0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Διάγραμμα </a:t>
            </a:r>
            <a:r>
              <a:rPr lang="en-US" dirty="0"/>
              <a:t>Voronoi </a:t>
            </a:r>
            <a:r>
              <a:rPr lang="el-GR" dirty="0"/>
              <a:t>του Πλησιέστερου Γείτονα (ή 1</a:t>
            </a:r>
            <a:r>
              <a:rPr lang="el-GR" baseline="30000" dirty="0"/>
              <a:t>ης</a:t>
            </a:r>
            <a:r>
              <a:rPr lang="el-GR" dirty="0"/>
              <a:t> τάξης)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4CF0DB4-371C-2FF4-3B4A-91465AFC9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42" y="2872379"/>
            <a:ext cx="3248478" cy="2905530"/>
          </a:xfrm>
        </p:spPr>
      </p:pic>
    </p:spTree>
    <p:extLst>
      <p:ext uri="{BB962C8B-B14F-4D97-AF65-F5344CB8AC3E}">
        <p14:creationId xmlns:p14="http://schemas.microsoft.com/office/powerpoint/2010/main" val="3784445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EFBD4D-3F87-B45E-1020-ED3F10B0D7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2600"/>
                  <a:t>Αλγόριθμος χρονικής πολυπλοκότητας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6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2600" b="0"/>
                </a:br>
                <a:r>
                  <a:rPr lang="en-US" sz="2600" b="0"/>
                  <a:t>για τον υπολογισμό του </a:t>
                </a:r>
                <a:r>
                  <a:rPr lang="en-US" sz="2600"/>
                  <a:t>Διαγράμματος Voronoi του πιο Απομακρυσμένου Γείτονα (ή n-1 τάξης)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EFBD4D-3F87-B45E-1020-ED3F10B0D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2727" r="-1970" b="-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98D58FA-15B4-9B7A-2D42-773754D14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254481"/>
            <a:ext cx="6408836" cy="41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24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FC03-9917-D8D6-531E-911D6A2B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Διάγραμμα </a:t>
            </a:r>
            <a:r>
              <a:rPr lang="en-US" dirty="0"/>
              <a:t>Voronoi </a:t>
            </a:r>
            <a:r>
              <a:rPr lang="el-GR" dirty="0"/>
              <a:t>του πιο Απομακρυσμένου Γείτονα (ή </a:t>
            </a:r>
            <a:r>
              <a:rPr lang="en-US" dirty="0"/>
              <a:t>n-1 </a:t>
            </a:r>
            <a:r>
              <a:rPr lang="el-GR" dirty="0"/>
              <a:t>τάξης)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2A719E4-4A99-3D0B-0BEA-D57A4FF29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16" y="2939063"/>
            <a:ext cx="3086531" cy="2772162"/>
          </a:xfrm>
        </p:spPr>
      </p:pic>
    </p:spTree>
    <p:extLst>
      <p:ext uri="{BB962C8B-B14F-4D97-AF65-F5344CB8AC3E}">
        <p14:creationId xmlns:p14="http://schemas.microsoft.com/office/powerpoint/2010/main" val="29678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CA40D-9147-21A2-4A34-D3323C3954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3000" dirty="0" err="1"/>
                  <a:t>Αλγόριθμος</a:t>
                </a:r>
                <a:r>
                  <a:rPr lang="en-US" sz="3000" dirty="0"/>
                  <a:t> </a:t>
                </a:r>
                <a:r>
                  <a:rPr lang="en-US" sz="3000" dirty="0" err="1"/>
                  <a:t>χρονικής</a:t>
                </a:r>
                <a:r>
                  <a:rPr lang="en-US" sz="3000" dirty="0"/>
                  <a:t> π</a:t>
                </a:r>
                <a:r>
                  <a:rPr lang="en-US" sz="3000" dirty="0" err="1"/>
                  <a:t>ολυ</a:t>
                </a:r>
                <a:r>
                  <a:rPr lang="en-US" sz="3000" dirty="0"/>
                  <a:t>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3000" b="0" dirty="0"/>
                </a:br>
                <a:r>
                  <a:rPr lang="en-US" sz="3000" b="0" dirty="0" err="1"/>
                  <a:t>γι</a:t>
                </a:r>
                <a:r>
                  <a:rPr lang="en-US" sz="3000" b="0" dirty="0"/>
                  <a:t>α τον υπολογισμό του Ελάχιστου Περικλείοντος Κύκλου</a:t>
                </a:r>
                <a:endParaRPr lang="en-US" sz="3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CA40D-9147-21A2-4A34-D3323C395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3485" r="-909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3114B371-F9F4-250E-59F3-50DF233C3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783209"/>
            <a:ext cx="6408836" cy="31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56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22019-2B64-98AD-CC98-CE3930FF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l-GR" sz="2800" dirty="0"/>
              <a:t>Το πρόγραμμα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422464-083B-A227-805F-D8B220C0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l-GR" sz="1700" dirty="0"/>
              <a:t>Δυνατότητα φόρτωσης διάφορων αρχείων </a:t>
            </a:r>
          </a:p>
          <a:p>
            <a:r>
              <a:rPr lang="el-GR" sz="1700" dirty="0"/>
              <a:t>Δυνατότητα εναλλαγής της γλώσσας μεταξύ Αγγλικών-Ελληνικών</a:t>
            </a:r>
          </a:p>
          <a:p>
            <a:r>
              <a:rPr lang="el-GR" sz="1700" dirty="0"/>
              <a:t>Δυνατότητα αλληλεπίδρασης με τα γραφήματα</a:t>
            </a:r>
          </a:p>
          <a:p>
            <a:r>
              <a:rPr lang="el-GR" sz="1700" dirty="0"/>
              <a:t>Περιέχει οδηγίες χρήσης</a:t>
            </a:r>
          </a:p>
          <a:p>
            <a:r>
              <a:rPr lang="el-GR" sz="1700" dirty="0"/>
              <a:t>Ανακατεύθυνση στο διαδίκτυο</a:t>
            </a:r>
            <a:endParaRPr lang="en-US" sz="1700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918DF4E-3522-6256-E4D6-77F940D95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851" y="841248"/>
            <a:ext cx="4484674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01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338A3-B432-38F6-AAB4-B5398090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l-GR" sz="2800" dirty="0"/>
              <a:t>Το πρόγραμμα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6BFFE4-3181-5E90-FBB7-9894786B4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l-GR" sz="1700" dirty="0"/>
              <a:t>Δυνατότητα φόρτωσης διάφορων αρχείων </a:t>
            </a:r>
          </a:p>
          <a:p>
            <a:r>
              <a:rPr lang="el-GR" sz="1700" dirty="0"/>
              <a:t>Δυνατότητα εναλλαγής της γλώσσας μεταξύ Αγγλικών-Ελληνικών</a:t>
            </a:r>
          </a:p>
          <a:p>
            <a:r>
              <a:rPr lang="el-GR" sz="1700" dirty="0"/>
              <a:t>Δυνατότητα αλληλεπίδρασης με τα γραφήματα</a:t>
            </a:r>
          </a:p>
          <a:p>
            <a:r>
              <a:rPr lang="el-GR" sz="1700" dirty="0"/>
              <a:t>Περιέχει οδηγίες χρήσης</a:t>
            </a:r>
          </a:p>
          <a:p>
            <a:r>
              <a:rPr lang="el-GR" sz="1700" dirty="0"/>
              <a:t>Ανακατεύθυνση στο διαδίκτυο</a:t>
            </a:r>
            <a:endParaRPr lang="en-US" sz="1700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115AB81-5933-0E56-221C-03A29BE67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16" y="841248"/>
            <a:ext cx="4392343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91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35437-9C29-C271-FBB1-5F84166E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l-GR" sz="2800"/>
              <a:t>Το πρόγραμμα</a:t>
            </a:r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DEF5CE-915F-14E8-F4EE-02F434BA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l-GR" sz="1700" dirty="0"/>
              <a:t>Πληροφορίες στα Αγγλικά</a:t>
            </a:r>
          </a:p>
          <a:p>
            <a:r>
              <a:rPr lang="el-GR" sz="1700" dirty="0"/>
              <a:t>Οδηγίες Χρήσης στα Αγγλικά</a:t>
            </a:r>
            <a:endParaRPr lang="en-US" sz="1700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84977C-828C-F411-6F85-8E6BCAAE7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95" y="841248"/>
            <a:ext cx="4603386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58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296B7-CA62-E28A-7808-E956D0D0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l-GR" sz="2800"/>
              <a:t>Το πρόγραμμα</a:t>
            </a:r>
            <a:endParaRPr lang="en-US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D2A248-A2B2-2184-0FB0-5F91666B2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l-GR" sz="1700" dirty="0"/>
              <a:t>Πληροφορίες στα Ελληνικά</a:t>
            </a:r>
          </a:p>
          <a:p>
            <a:r>
              <a:rPr lang="el-GR" sz="1700" dirty="0"/>
              <a:t>Οδηγίες Χρήσης στα Ελληνικά</a:t>
            </a:r>
            <a:endParaRPr lang="en-US" sz="17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E953298-9908-40EA-85C0-C27E823FC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090" y="841248"/>
            <a:ext cx="4590196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1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A9B0-231E-DE2C-4860-24431744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Διάφορα Παραδείγματα από το Πρόγραμμα</a:t>
            </a:r>
            <a:endParaRPr lang="en-US" dirty="0"/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761DDBF8-52E3-36B7-717D-5E9897949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48335"/>
            <a:ext cx="10167937" cy="3353618"/>
          </a:xfrm>
        </p:spPr>
      </p:pic>
    </p:spTree>
    <p:extLst>
      <p:ext uri="{BB962C8B-B14F-4D97-AF65-F5344CB8AC3E}">
        <p14:creationId xmlns:p14="http://schemas.microsoft.com/office/powerpoint/2010/main" val="106450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0AC3-AD35-3E36-619E-C294C261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Διάφορα Παραδείγματα από το Πρόγραμμα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1D1EAAD-A0BE-64E4-DC34-795152C94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61433"/>
            <a:ext cx="10167937" cy="3327421"/>
          </a:xfrm>
        </p:spPr>
      </p:pic>
    </p:spTree>
    <p:extLst>
      <p:ext uri="{BB962C8B-B14F-4D97-AF65-F5344CB8AC3E}">
        <p14:creationId xmlns:p14="http://schemas.microsoft.com/office/powerpoint/2010/main" val="3652816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997E-918D-024C-32AB-D724510F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Διάφορα Παραδείγματα από το Πρόγραμμα</a:t>
            </a:r>
            <a:endParaRPr lang="en-US" dirty="0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2AAB9EB-63B9-88C0-D1B4-40454CAFE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39485"/>
            <a:ext cx="10167937" cy="3371318"/>
          </a:xfrm>
        </p:spPr>
      </p:pic>
    </p:spTree>
    <p:extLst>
      <p:ext uri="{BB962C8B-B14F-4D97-AF65-F5344CB8AC3E}">
        <p14:creationId xmlns:p14="http://schemas.microsoft.com/office/powerpoint/2010/main" val="309606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74C6-7531-2FD6-446B-B137E357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Ποια είναι η είσοδος;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8197-58AC-3D54-9F88-A98C6118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Ένα σύνολο σημείων που αποτελεί τις κορυφές ενός κυρτού περιβλήματος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1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29DE-D27D-5EFF-EC46-C12987CF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το Κυρτό Περίβλημα;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E59-F1A5-69E2-BEC9-7179B7E0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8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CA36-B773-7F44-2850-512CB639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το Κυρτό Περίβλημα;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C78CFA9-28BD-AD14-90EA-2AC4AB86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48" y="3472537"/>
            <a:ext cx="2086266" cy="1705213"/>
          </a:xfrm>
        </p:spPr>
      </p:pic>
    </p:spTree>
    <p:extLst>
      <p:ext uri="{BB962C8B-B14F-4D97-AF65-F5344CB8AC3E}">
        <p14:creationId xmlns:p14="http://schemas.microsoft.com/office/powerpoint/2010/main" val="267061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A0A7E5-619C-5698-6D77-141C02BFD0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dirty="0"/>
                  <a:t>Πως το υπολογίζουμε σε χρόνο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A0A7E5-619C-5698-6D77-141C02BFD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D326-EFFB-D789-4CAD-642B7405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FCCAE5-2589-0389-7654-6C36C6B618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l-GR" dirty="0"/>
                  <a:t>Πως το υπολογίζουμε σε χρόνο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FCCAE5-2589-0389-7654-6C36C6B61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A4D5-F090-BE4F-5802-DBC51A2F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Με τον Αλγόριθμο του </a:t>
            </a:r>
            <a:r>
              <a:rPr lang="en-US" dirty="0"/>
              <a:t>Graham (Graham Scan)</a:t>
            </a:r>
          </a:p>
        </p:txBody>
      </p:sp>
    </p:spTree>
    <p:extLst>
      <p:ext uri="{BB962C8B-B14F-4D97-AF65-F5344CB8AC3E}">
        <p14:creationId xmlns:p14="http://schemas.microsoft.com/office/powerpoint/2010/main" val="266596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CCAE5-2589-0389-7654-6C36C6B6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Αλγόριθμος Graham Scan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6635373-CC93-DA7A-37C2-5689F762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518845"/>
            <a:ext cx="6408836" cy="366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611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282</Words>
  <Application>Microsoft Office PowerPoint</Application>
  <PresentationFormat>Widescreen</PresentationFormat>
  <Paragraphs>50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Avenir Next LT Pro</vt:lpstr>
      <vt:lpstr>Calibri</vt:lpstr>
      <vt:lpstr>Cambria Math</vt:lpstr>
      <vt:lpstr>AccentBoxVTI</vt:lpstr>
      <vt:lpstr>Υλοποίηση Αλγορίθμου για τον Υπολογισμό του Ελάχιστου Περικλείοντος Κύκλου και του Διαγράμματος Voronoi</vt:lpstr>
      <vt:lpstr>Τι είναι;</vt:lpstr>
      <vt:lpstr>Αλγόριθμος χρονικής πολυπλοκότητας O(n log⁡n ) για τον υπολογισμό του Ελάχιστου Περικλείοντος Κύκλου</vt:lpstr>
      <vt:lpstr>Ποια είναι η είσοδος;</vt:lpstr>
      <vt:lpstr>Τι είναι το Κυρτό Περίβλημα;</vt:lpstr>
      <vt:lpstr>Τι είναι το Κυρτό Περίβλημα;</vt:lpstr>
      <vt:lpstr>Πως το υπολογίζουμε σε χρόνο O(n log⁡n );</vt:lpstr>
      <vt:lpstr>Πως το υπολογίζουμε σε χρόνο O(n log⁡n );</vt:lpstr>
      <vt:lpstr>Αλγόριθμος Graham Scan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Κυρτό Περίβλημα</vt:lpstr>
      <vt:lpstr>Αλγόριθμος χρονικής πολυπλοκότητας O(n log⁡n ) για τον υπολογισμό του Ελάχιστου Περικλείοντος Κύκλου</vt:lpstr>
      <vt:lpstr>Σύνολο σημείων Κυρτού Περιβλήματος</vt:lpstr>
      <vt:lpstr>Σύνολο σημείων Κυρτού Περιβλήματος</vt:lpstr>
      <vt:lpstr>Σύνολο σημείων Κυρτού Περιβλήματος</vt:lpstr>
      <vt:lpstr>Σύνολο σημείων Κυρτού Περιβλήματος</vt:lpstr>
      <vt:lpstr>Ελάχιστος Περικλείοντας Κύκλος</vt:lpstr>
      <vt:lpstr>Αλγόριθμος χρονικής πολυπλοκότητας O(n log⁡n ) για τον υπολογισμό του Διαγράμματος Voronoi του Πλησιέστερου Γείτονα (ή 1ης τάξης)</vt:lpstr>
      <vt:lpstr>Σύνολο σημείων Κυρτού Περιβλήματος</vt:lpstr>
      <vt:lpstr>Σύνολο σημείων Κυρτού Περιβλήματος</vt:lpstr>
      <vt:lpstr>Σύνολο σημείων Κυρτού Περιβλήματος</vt:lpstr>
      <vt:lpstr>Διάγραμμα Voronoi του Πλησιέστερου Γείτονα (ή 1ης τάξης)</vt:lpstr>
      <vt:lpstr>Αλγόριθμος χρονικής πολυπλοκότητας O(n log⁡n ) για τον υπολογισμό του Διαγράμματος Voronoi του πιο Απομακρυσμένου Γείτονα (ή n-1 τάξης)</vt:lpstr>
      <vt:lpstr>Διάγραμμα Voronoi του πιο Απομακρυσμένου Γείτονα (ή n-1 τάξης)</vt:lpstr>
      <vt:lpstr>Το πρόγραμμα</vt:lpstr>
      <vt:lpstr>Το πρόγραμμα</vt:lpstr>
      <vt:lpstr>Το πρόγραμμα</vt:lpstr>
      <vt:lpstr>Το πρόγραμμα</vt:lpstr>
      <vt:lpstr>Διάφορα Παραδείγματα από το Πρόγραμμα</vt:lpstr>
      <vt:lpstr>Διάφορα Παραδείγματα από το Πρόγραμμα</vt:lpstr>
      <vt:lpstr>Διάφορα Παραδείγματα από το Πρόγραμμα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Υλοποίηση Αλγορίθμου για τον Υπολογισμό του Ελάχιστου Περικλείοντος Κύκλου και του Διαγράμματος Voronoi</dc:title>
  <dc:creator>Ιωάννης Πρίφτη</dc:creator>
  <cp:lastModifiedBy>Ιωάννης Πρίφτη</cp:lastModifiedBy>
  <cp:revision>50</cp:revision>
  <dcterms:created xsi:type="dcterms:W3CDTF">2023-03-01T09:34:38Z</dcterms:created>
  <dcterms:modified xsi:type="dcterms:W3CDTF">2023-03-01T14:53:06Z</dcterms:modified>
</cp:coreProperties>
</file>