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41" d="100"/>
          <a:sy n="41" d="100"/>
        </p:scale>
        <p:origin x="88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30207-2773-4551-99DF-3D5CA859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738CDD-1B5F-48C2-9F45-BAB068AD8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F11B5-837B-419A-A768-7D1A4C29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9F9A-4727-4EA6-81E3-42917CDADB23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B28515-C740-4ED3-9529-DBD739EF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06964C-0EB0-4155-ADFF-32EB92EF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F2F-9749-407D-8829-4CC889B321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363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C557E-DC3B-4294-94EB-445BEE73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2EBD6B-D838-420D-A47C-A5DF79A31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95C037-0CBA-456E-97E9-39EF2839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9F9A-4727-4EA6-81E3-42917CDADB23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05BD12-9A63-49CB-A420-85CDD58E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8E9465-F818-45AA-AC3A-15110157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F2F-9749-407D-8829-4CC889B321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744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C7ADC0-0C29-4FA4-B296-6176E58D3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3223CF-276C-4366-AE29-404746D5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F6001E-EA12-42FD-8A80-7AB0162A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9F9A-4727-4EA6-81E3-42917CDADB23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84607-991D-4093-8726-752BFF07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01F31-DF86-4D93-8277-B47B1D48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F2F-9749-407D-8829-4CC889B321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793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AB026-F00A-4202-A2D1-557F6270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B8736-040C-4E21-A401-4FE41A44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208284-F7A2-4E49-9A70-14BC4D12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9F9A-4727-4EA6-81E3-42917CDADB23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11C425-1911-42F6-861F-F3BC1E95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ABBD6F-4E50-4F10-80FB-F9122B2A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F2F-9749-407D-8829-4CC889B321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546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32436-2902-46CE-A77B-BAD55896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9128B9-8983-4AEA-8900-7BDEC9002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0B1902-7345-4256-A82F-E8D63B0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9F9A-4727-4EA6-81E3-42917CDADB23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C89DF2-E723-405F-88A9-C7181628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4430A1-9D94-4ACD-8474-1EC04CA7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F2F-9749-407D-8829-4CC889B321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082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6FE52-CC30-4FAC-B643-EC0AD1AB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40E16-E198-48A3-81A4-617D74374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7FB012-75E6-49F5-8D5E-B049FE3D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AB80B1-8225-447A-A613-4D29E157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9F9A-4727-4EA6-81E3-42917CDADB23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85B151-7F52-434E-8307-CDAAABD6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350DE8-63DB-4ECF-B7E3-2E14C4A7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F2F-9749-407D-8829-4CC889B321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029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15FF3-870D-4CAD-9E03-6615C75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CE6C8D-4B6F-4309-BA01-F3C1E3C0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345FA2-049E-4AF0-8AB1-685C12DE3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5CA396-D83A-4F92-BBA3-83D49665D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BB774B-D0B4-4049-B233-E3DD30FFC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74E143-8404-4C77-9695-5FDC358F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9F9A-4727-4EA6-81E3-42917CDADB23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8567CF-F3C7-4FD6-A9F4-40D4837F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41A5F0-9760-4BE1-9FA9-B86E5231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F2F-9749-407D-8829-4CC889B321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913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B4155-94BC-4ABA-935A-E467130C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E8A6FB-9F4F-44B8-A8D6-7EC0A8E5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9F9A-4727-4EA6-81E3-42917CDADB23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DFD6F5-2C57-4803-8FC8-1F63FE16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763443-1BE7-4425-82A1-5E2B3719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F2F-9749-407D-8829-4CC889B321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48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B1A6AC-C100-4F9E-AFC6-B9468A7A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9F9A-4727-4EA6-81E3-42917CDADB23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2BEC2F-D3E4-4A8B-A4EA-25CA7DD4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4DE22F-F52D-48CE-94E6-F4B47DD4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F2F-9749-407D-8829-4CC889B321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27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74EAB-EC0B-4991-8751-3E4DF0DD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8CB749-531A-4EB6-AE04-B7D93888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1707D0-E46A-43F6-827D-F5E6ECF60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695C32-C235-44E4-BEE5-18293940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9F9A-4727-4EA6-81E3-42917CDADB23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DC35B9-9EA1-4999-98E9-B3EF39E1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26A97B-10D6-44D3-96BF-5B7D97BA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F2F-9749-407D-8829-4CC889B321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006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2855A-7A5C-40D1-8FE6-53D04CEC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0081EB-EC3B-4901-965F-398712211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D4469D-DF2D-420A-AF4A-8D51D52B3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4A4669-AEF2-454D-8D1D-FBC25273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9F9A-4727-4EA6-81E3-42917CDADB23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C1687-F281-48D3-8386-F53E0B31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BD0239-917F-4244-B334-29B34B9E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F2F-9749-407D-8829-4CC889B321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420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C9F0B5-D5E2-4B2E-A052-E578E07E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049C8C-C053-4410-AE32-5FDF542E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63284C-463D-4F7F-99D8-E035582C5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9F9A-4727-4EA6-81E3-42917CDADB23}" type="datetimeFigureOut">
              <a:rPr lang="es-PE" smtClean="0"/>
              <a:t>9/10/2019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FE4EE6-FF05-40D6-8D64-AF819CC8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B98564-8961-49D8-8B45-228552B78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13F2F-9749-407D-8829-4CC889B321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29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784680BB-E3DB-4086-B483-0DEACC9A769B}"/>
              </a:ext>
            </a:extLst>
          </p:cNvPr>
          <p:cNvSpPr/>
          <p:nvPr/>
        </p:nvSpPr>
        <p:spPr>
          <a:xfrm>
            <a:off x="8990955" y="826791"/>
            <a:ext cx="2380430" cy="5772754"/>
          </a:xfrm>
          <a:prstGeom prst="roundRect">
            <a:avLst>
              <a:gd name="adj" fmla="val 557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6" name="Diagrama de flujo: almacenamiento de acceso directo 95">
            <a:extLst>
              <a:ext uri="{FF2B5EF4-FFF2-40B4-BE49-F238E27FC236}">
                <a16:creationId xmlns:a16="http://schemas.microsoft.com/office/drawing/2014/main" id="{46159A8C-92EB-4C10-B736-9FE11FD16760}"/>
              </a:ext>
            </a:extLst>
          </p:cNvPr>
          <p:cNvSpPr/>
          <p:nvPr/>
        </p:nvSpPr>
        <p:spPr>
          <a:xfrm>
            <a:off x="8756069" y="4165609"/>
            <a:ext cx="249379" cy="540000"/>
          </a:xfrm>
          <a:prstGeom prst="flowChartMagneticDrum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7" name="Flecha: a la derecha 96">
            <a:extLst>
              <a:ext uri="{FF2B5EF4-FFF2-40B4-BE49-F238E27FC236}">
                <a16:creationId xmlns:a16="http://schemas.microsoft.com/office/drawing/2014/main" id="{E7286DD5-6B97-46BB-923A-C6F43C75E37C}"/>
              </a:ext>
            </a:extLst>
          </p:cNvPr>
          <p:cNvSpPr/>
          <p:nvPr/>
        </p:nvSpPr>
        <p:spPr>
          <a:xfrm>
            <a:off x="8991593" y="4373418"/>
            <a:ext cx="123388" cy="157032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3" name="Diagrama de flujo: almacenamiento de acceso directo 92">
            <a:extLst>
              <a:ext uri="{FF2B5EF4-FFF2-40B4-BE49-F238E27FC236}">
                <a16:creationId xmlns:a16="http://schemas.microsoft.com/office/drawing/2014/main" id="{733A20C9-5EEB-4C30-9789-25D38775D1DB}"/>
              </a:ext>
            </a:extLst>
          </p:cNvPr>
          <p:cNvSpPr/>
          <p:nvPr/>
        </p:nvSpPr>
        <p:spPr>
          <a:xfrm>
            <a:off x="8742219" y="1907324"/>
            <a:ext cx="249379" cy="540000"/>
          </a:xfrm>
          <a:prstGeom prst="flowChartMagneticDrum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CC99C920-3CFE-459A-9B42-06421F21C676}"/>
              </a:ext>
            </a:extLst>
          </p:cNvPr>
          <p:cNvSpPr/>
          <p:nvPr/>
        </p:nvSpPr>
        <p:spPr>
          <a:xfrm>
            <a:off x="3795491" y="826796"/>
            <a:ext cx="4740215" cy="5772754"/>
          </a:xfrm>
          <a:prstGeom prst="roundRect">
            <a:avLst>
              <a:gd name="adj" fmla="val 557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5195537-303D-480E-A902-EFE5664EB4E0}"/>
              </a:ext>
            </a:extLst>
          </p:cNvPr>
          <p:cNvSpPr/>
          <p:nvPr/>
        </p:nvSpPr>
        <p:spPr>
          <a:xfrm>
            <a:off x="1316180" y="1205345"/>
            <a:ext cx="2160000" cy="41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/>
              <a:t>NMS: </a:t>
            </a:r>
            <a:r>
              <a:rPr lang="es-PE" b="1" dirty="0"/>
              <a:t>NOKIA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38625CD-4071-48FC-B770-69E0FDB27833}"/>
              </a:ext>
            </a:extLst>
          </p:cNvPr>
          <p:cNvSpPr/>
          <p:nvPr/>
        </p:nvSpPr>
        <p:spPr>
          <a:xfrm>
            <a:off x="1330030" y="1962734"/>
            <a:ext cx="2160000" cy="41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/>
              <a:t>NMS: </a:t>
            </a:r>
            <a:r>
              <a:rPr lang="es-PE" b="1" dirty="0"/>
              <a:t>ELTEK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3ED3D5A-36CB-444E-AB1C-D7746AAEBB85}"/>
              </a:ext>
            </a:extLst>
          </p:cNvPr>
          <p:cNvSpPr/>
          <p:nvPr/>
        </p:nvSpPr>
        <p:spPr>
          <a:xfrm>
            <a:off x="1302330" y="2720123"/>
            <a:ext cx="2160000" cy="41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/>
              <a:t>NMS: </a:t>
            </a:r>
            <a:r>
              <a:rPr lang="es-PE" b="1" dirty="0"/>
              <a:t>SIAE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90E97DA-572A-481B-8427-627507B23A02}"/>
              </a:ext>
            </a:extLst>
          </p:cNvPr>
          <p:cNvSpPr/>
          <p:nvPr/>
        </p:nvSpPr>
        <p:spPr>
          <a:xfrm>
            <a:off x="1316180" y="3477511"/>
            <a:ext cx="2160000" cy="41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/>
              <a:t>NMS: </a:t>
            </a:r>
            <a:r>
              <a:rPr lang="es-PE" b="1" dirty="0"/>
              <a:t>CAMBIUM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788C5E7-C8F1-45BC-A356-20DC32A2019F}"/>
              </a:ext>
            </a:extLst>
          </p:cNvPr>
          <p:cNvSpPr txBox="1"/>
          <p:nvPr/>
        </p:nvSpPr>
        <p:spPr>
          <a:xfrm>
            <a:off x="1302330" y="831271"/>
            <a:ext cx="216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PE" dirty="0" err="1"/>
              <a:t>Fte</a:t>
            </a:r>
            <a:r>
              <a:rPr lang="es-PE" dirty="0"/>
              <a:t> de Datos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4EF5987-E97F-4567-AD2F-2A0EAEE991D8}"/>
              </a:ext>
            </a:extLst>
          </p:cNvPr>
          <p:cNvSpPr txBox="1"/>
          <p:nvPr/>
        </p:nvSpPr>
        <p:spPr>
          <a:xfrm>
            <a:off x="4087101" y="831271"/>
            <a:ext cx="396467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PE" dirty="0"/>
              <a:t>Procesos SQL</a:t>
            </a:r>
          </a:p>
        </p:txBody>
      </p:sp>
      <p:sp>
        <p:nvSpPr>
          <p:cNvPr id="14" name="Flecha: pentágono 13">
            <a:extLst>
              <a:ext uri="{FF2B5EF4-FFF2-40B4-BE49-F238E27FC236}">
                <a16:creationId xmlns:a16="http://schemas.microsoft.com/office/drawing/2014/main" id="{725C8316-E4BF-4CF4-BA43-CADFC32E0766}"/>
              </a:ext>
            </a:extLst>
          </p:cNvPr>
          <p:cNvSpPr/>
          <p:nvPr/>
        </p:nvSpPr>
        <p:spPr>
          <a:xfrm>
            <a:off x="4100952" y="1200603"/>
            <a:ext cx="3990098" cy="420379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err="1">
                <a:solidFill>
                  <a:schemeClr val="tx1"/>
                </a:solidFill>
              </a:rPr>
              <a:t>Listenner</a:t>
            </a:r>
            <a:r>
              <a:rPr lang="es-PE" dirty="0">
                <a:solidFill>
                  <a:schemeClr val="tx1"/>
                </a:solidFill>
              </a:rPr>
              <a:t> ALARMAS: </a:t>
            </a:r>
            <a:r>
              <a:rPr lang="es-PE" b="1" dirty="0">
                <a:solidFill>
                  <a:srgbClr val="00B050"/>
                </a:solidFill>
              </a:rPr>
              <a:t>JMS</a:t>
            </a:r>
          </a:p>
        </p:txBody>
      </p:sp>
      <p:sp>
        <p:nvSpPr>
          <p:cNvPr id="15" name="Flecha: pentágono 14">
            <a:extLst>
              <a:ext uri="{FF2B5EF4-FFF2-40B4-BE49-F238E27FC236}">
                <a16:creationId xmlns:a16="http://schemas.microsoft.com/office/drawing/2014/main" id="{FA48FF7E-EA32-48DA-A554-123C93C3274A}"/>
              </a:ext>
            </a:extLst>
          </p:cNvPr>
          <p:cNvSpPr/>
          <p:nvPr/>
        </p:nvSpPr>
        <p:spPr>
          <a:xfrm>
            <a:off x="4100952" y="1962734"/>
            <a:ext cx="3990098" cy="420379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err="1">
                <a:solidFill>
                  <a:schemeClr val="tx1"/>
                </a:solidFill>
              </a:rPr>
              <a:t>Listenner</a:t>
            </a:r>
            <a:r>
              <a:rPr lang="es-PE" dirty="0">
                <a:solidFill>
                  <a:schemeClr val="tx1"/>
                </a:solidFill>
              </a:rPr>
              <a:t> ALARMAS: </a:t>
            </a:r>
            <a:r>
              <a:rPr lang="es-PE" b="1" dirty="0">
                <a:solidFill>
                  <a:srgbClr val="00B050"/>
                </a:solidFill>
              </a:rPr>
              <a:t>SNMP</a:t>
            </a:r>
          </a:p>
        </p:txBody>
      </p:sp>
      <p:sp>
        <p:nvSpPr>
          <p:cNvPr id="16" name="Flecha: pentágono 15">
            <a:extLst>
              <a:ext uri="{FF2B5EF4-FFF2-40B4-BE49-F238E27FC236}">
                <a16:creationId xmlns:a16="http://schemas.microsoft.com/office/drawing/2014/main" id="{DA04B586-6C3D-48ED-AD2C-F4C4290E7D85}"/>
              </a:ext>
            </a:extLst>
          </p:cNvPr>
          <p:cNvSpPr/>
          <p:nvPr/>
        </p:nvSpPr>
        <p:spPr>
          <a:xfrm>
            <a:off x="4100952" y="2724865"/>
            <a:ext cx="3990098" cy="420379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err="1">
                <a:solidFill>
                  <a:schemeClr val="tx1"/>
                </a:solidFill>
              </a:rPr>
              <a:t>Listenner</a:t>
            </a:r>
            <a:r>
              <a:rPr lang="es-PE" dirty="0">
                <a:solidFill>
                  <a:schemeClr val="tx1"/>
                </a:solidFill>
              </a:rPr>
              <a:t> ALARMAS: </a:t>
            </a:r>
            <a:r>
              <a:rPr lang="es-PE" b="1" dirty="0">
                <a:solidFill>
                  <a:srgbClr val="00B050"/>
                </a:solidFill>
              </a:rPr>
              <a:t>FTP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B9AF07E5-A9A1-45E3-BD84-CB0C08397C65}"/>
              </a:ext>
            </a:extLst>
          </p:cNvPr>
          <p:cNvSpPr/>
          <p:nvPr/>
        </p:nvSpPr>
        <p:spPr>
          <a:xfrm>
            <a:off x="4100952" y="3472769"/>
            <a:ext cx="3990098" cy="420379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err="1">
                <a:solidFill>
                  <a:schemeClr val="tx1"/>
                </a:solidFill>
              </a:rPr>
              <a:t>Listenner</a:t>
            </a:r>
            <a:r>
              <a:rPr lang="es-PE" dirty="0">
                <a:solidFill>
                  <a:schemeClr val="tx1"/>
                </a:solidFill>
              </a:rPr>
              <a:t> </a:t>
            </a:r>
            <a:r>
              <a:rPr lang="es-PE" dirty="0" err="1">
                <a:solidFill>
                  <a:schemeClr val="tx1"/>
                </a:solidFill>
              </a:rPr>
              <a:t>PPsAAs</a:t>
            </a:r>
            <a:r>
              <a:rPr lang="es-PE" dirty="0">
                <a:solidFill>
                  <a:schemeClr val="tx1"/>
                </a:solidFill>
              </a:rPr>
              <a:t> </a:t>
            </a:r>
            <a:r>
              <a:rPr lang="es-PE" b="1" dirty="0">
                <a:solidFill>
                  <a:schemeClr val="tx1"/>
                </a:solidFill>
              </a:rPr>
              <a:t>SIAE</a:t>
            </a:r>
            <a:r>
              <a:rPr lang="es-PE" dirty="0">
                <a:solidFill>
                  <a:schemeClr val="tx1"/>
                </a:solidFill>
              </a:rPr>
              <a:t>: </a:t>
            </a:r>
            <a:r>
              <a:rPr lang="es-PE" b="1" dirty="0">
                <a:solidFill>
                  <a:srgbClr val="00B050"/>
                </a:solidFill>
              </a:rPr>
              <a:t>FTP</a:t>
            </a:r>
          </a:p>
        </p:txBody>
      </p:sp>
      <p:sp>
        <p:nvSpPr>
          <p:cNvPr id="18" name="Flecha: pentágono 17">
            <a:extLst>
              <a:ext uri="{FF2B5EF4-FFF2-40B4-BE49-F238E27FC236}">
                <a16:creationId xmlns:a16="http://schemas.microsoft.com/office/drawing/2014/main" id="{4B0D1642-D8EE-4146-9C35-37344B556147}"/>
              </a:ext>
            </a:extLst>
          </p:cNvPr>
          <p:cNvSpPr/>
          <p:nvPr/>
        </p:nvSpPr>
        <p:spPr>
          <a:xfrm>
            <a:off x="4100947" y="4234779"/>
            <a:ext cx="3990098" cy="420379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err="1">
                <a:solidFill>
                  <a:schemeClr val="tx1"/>
                </a:solidFill>
              </a:rPr>
              <a:t>Listenner</a:t>
            </a:r>
            <a:r>
              <a:rPr lang="es-PE" dirty="0">
                <a:solidFill>
                  <a:schemeClr val="tx1"/>
                </a:solidFill>
              </a:rPr>
              <a:t> </a:t>
            </a:r>
            <a:r>
              <a:rPr lang="es-PE" dirty="0" err="1">
                <a:solidFill>
                  <a:schemeClr val="tx1"/>
                </a:solidFill>
              </a:rPr>
              <a:t>PPsAAs</a:t>
            </a:r>
            <a:r>
              <a:rPr lang="es-PE" dirty="0">
                <a:solidFill>
                  <a:schemeClr val="tx1"/>
                </a:solidFill>
              </a:rPr>
              <a:t> </a:t>
            </a:r>
            <a:r>
              <a:rPr lang="es-PE" b="1" dirty="0">
                <a:solidFill>
                  <a:schemeClr val="tx1"/>
                </a:solidFill>
              </a:rPr>
              <a:t>CAMBIUM</a:t>
            </a:r>
            <a:r>
              <a:rPr lang="es-PE" dirty="0">
                <a:solidFill>
                  <a:schemeClr val="tx1"/>
                </a:solidFill>
              </a:rPr>
              <a:t>: </a:t>
            </a:r>
            <a:r>
              <a:rPr lang="es-PE" b="1" dirty="0">
                <a:solidFill>
                  <a:srgbClr val="00B050"/>
                </a:solidFill>
              </a:rPr>
              <a:t>FTP</a:t>
            </a:r>
            <a:endParaRPr lang="es-PE" dirty="0">
              <a:solidFill>
                <a:schemeClr val="tx1"/>
              </a:solidFill>
            </a:endParaRP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77AB7CBA-FB03-4961-BC1F-F4E40A0BD9E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476180" y="1410793"/>
            <a:ext cx="624772" cy="2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E8642BC4-9ED4-4449-A0E3-AE5E9FEB2F45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3490030" y="2170553"/>
            <a:ext cx="610922" cy="2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6371621-DB73-4F87-861A-CFD1FE0FC11A}"/>
              </a:ext>
            </a:extLst>
          </p:cNvPr>
          <p:cNvCxnSpPr>
            <a:stCxn id="6" idx="3"/>
          </p:cNvCxnSpPr>
          <p:nvPr/>
        </p:nvCxnSpPr>
        <p:spPr>
          <a:xfrm flipV="1">
            <a:off x="3462330" y="2378371"/>
            <a:ext cx="624771" cy="54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14926F1-91E2-4EFE-8A7C-3AE6201518F8}"/>
              </a:ext>
            </a:extLst>
          </p:cNvPr>
          <p:cNvCxnSpPr/>
          <p:nvPr/>
        </p:nvCxnSpPr>
        <p:spPr>
          <a:xfrm flipV="1">
            <a:off x="3448470" y="3154228"/>
            <a:ext cx="624771" cy="54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30E18E2-33E3-4772-9194-F748038184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476180" y="3685330"/>
            <a:ext cx="624767" cy="7596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C4C4E20-0C9F-4F17-81E3-AD62BB0CAC2C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3462330" y="2927942"/>
            <a:ext cx="638622" cy="7550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ilindro 38">
            <a:extLst>
              <a:ext uri="{FF2B5EF4-FFF2-40B4-BE49-F238E27FC236}">
                <a16:creationId xmlns:a16="http://schemas.microsoft.com/office/drawing/2014/main" id="{4E20C3C2-277C-4431-AA9A-55ABB32E42E9}"/>
              </a:ext>
            </a:extLst>
          </p:cNvPr>
          <p:cNvSpPr/>
          <p:nvPr/>
        </p:nvSpPr>
        <p:spPr>
          <a:xfrm>
            <a:off x="9294274" y="1796484"/>
            <a:ext cx="1800000" cy="7573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b="1" dirty="0"/>
              <a:t>[00] ALARMAS</a:t>
            </a: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7049DB5D-C0BA-4052-ACB7-BEF3BFC0C533}"/>
              </a:ext>
            </a:extLst>
          </p:cNvPr>
          <p:cNvCxnSpPr>
            <a:cxnSpLocks/>
            <a:stCxn id="15" idx="3"/>
            <a:endCxn id="39" idx="2"/>
          </p:cNvCxnSpPr>
          <p:nvPr/>
        </p:nvCxnSpPr>
        <p:spPr>
          <a:xfrm>
            <a:off x="8091050" y="2172924"/>
            <a:ext cx="756000" cy="2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ilindro 42">
            <a:extLst>
              <a:ext uri="{FF2B5EF4-FFF2-40B4-BE49-F238E27FC236}">
                <a16:creationId xmlns:a16="http://schemas.microsoft.com/office/drawing/2014/main" id="{0B546756-6787-4E05-9ADF-9A677B561EC3}"/>
              </a:ext>
            </a:extLst>
          </p:cNvPr>
          <p:cNvSpPr/>
          <p:nvPr/>
        </p:nvSpPr>
        <p:spPr>
          <a:xfrm>
            <a:off x="9294274" y="4054802"/>
            <a:ext cx="1800000" cy="7573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b="1" dirty="0"/>
              <a:t>[21] </a:t>
            </a:r>
            <a:r>
              <a:rPr lang="es-PE" b="1" dirty="0" err="1"/>
              <a:t>PPsAAs</a:t>
            </a:r>
            <a:endParaRPr lang="es-PE" b="1" dirty="0"/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2D8DED33-5721-4BBA-B8A5-CAED3CF197C1}"/>
              </a:ext>
            </a:extLst>
          </p:cNvPr>
          <p:cNvCxnSpPr>
            <a:cxnSpLocks/>
          </p:cNvCxnSpPr>
          <p:nvPr/>
        </p:nvCxnSpPr>
        <p:spPr>
          <a:xfrm>
            <a:off x="8053099" y="4431242"/>
            <a:ext cx="828000" cy="2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837C6F5F-91CA-4686-9EC5-A0FFBC8AB0E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091050" y="1410793"/>
            <a:ext cx="803567" cy="65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91DD2743-EADB-49A0-A415-EC6948598B9D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091050" y="2327585"/>
            <a:ext cx="775857" cy="60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D3F5ECC-1345-4A80-8C91-B374B1626D7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091050" y="3682959"/>
            <a:ext cx="789707" cy="65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superiores redondeadas 54">
            <a:extLst>
              <a:ext uri="{FF2B5EF4-FFF2-40B4-BE49-F238E27FC236}">
                <a16:creationId xmlns:a16="http://schemas.microsoft.com/office/drawing/2014/main" id="{BD64A4DB-8C49-417D-8580-BE0FEAC5DBD5}"/>
              </a:ext>
            </a:extLst>
          </p:cNvPr>
          <p:cNvSpPr/>
          <p:nvPr/>
        </p:nvSpPr>
        <p:spPr>
          <a:xfrm>
            <a:off x="4100947" y="4982898"/>
            <a:ext cx="3949892" cy="420379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s-PE" dirty="0">
                <a:solidFill>
                  <a:schemeClr val="tx1"/>
                </a:solidFill>
              </a:rPr>
              <a:t>Procesos : Calculo Perdida de Potencia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A4ACDD6F-82ED-40E0-BCC5-DF0882C71CBC}"/>
              </a:ext>
            </a:extLst>
          </p:cNvPr>
          <p:cNvCxnSpPr>
            <a:cxnSpLocks/>
          </p:cNvCxnSpPr>
          <p:nvPr/>
        </p:nvCxnSpPr>
        <p:spPr>
          <a:xfrm flipV="1">
            <a:off x="8050838" y="4570287"/>
            <a:ext cx="792000" cy="60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7592ECB5-F6F7-4786-9124-8E6CD7F0C99F}"/>
              </a:ext>
            </a:extLst>
          </p:cNvPr>
          <p:cNvCxnSpPr>
            <a:cxnSpLocks/>
          </p:cNvCxnSpPr>
          <p:nvPr/>
        </p:nvCxnSpPr>
        <p:spPr>
          <a:xfrm>
            <a:off x="7910939" y="1620982"/>
            <a:ext cx="997534" cy="4449260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16A2AA23-4107-44F6-B60D-35A1F696314E}"/>
              </a:ext>
            </a:extLst>
          </p:cNvPr>
          <p:cNvCxnSpPr>
            <a:cxnSpLocks/>
          </p:cNvCxnSpPr>
          <p:nvPr/>
        </p:nvCxnSpPr>
        <p:spPr>
          <a:xfrm>
            <a:off x="7883228" y="2378371"/>
            <a:ext cx="1025245" cy="3691871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64CB3DD2-5523-420C-A216-A7188EF990E1}"/>
              </a:ext>
            </a:extLst>
          </p:cNvPr>
          <p:cNvCxnSpPr>
            <a:cxnSpLocks/>
          </p:cNvCxnSpPr>
          <p:nvPr/>
        </p:nvCxnSpPr>
        <p:spPr>
          <a:xfrm>
            <a:off x="7910934" y="3135760"/>
            <a:ext cx="997539" cy="2934482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080666B6-FAB9-4714-9C77-C242958AC198}"/>
              </a:ext>
            </a:extLst>
          </p:cNvPr>
          <p:cNvCxnSpPr>
            <a:cxnSpLocks/>
          </p:cNvCxnSpPr>
          <p:nvPr/>
        </p:nvCxnSpPr>
        <p:spPr>
          <a:xfrm>
            <a:off x="7883223" y="3902633"/>
            <a:ext cx="1025250" cy="2167609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DE4B816B-A31C-4CF9-95C3-59A0767CF2B8}"/>
              </a:ext>
            </a:extLst>
          </p:cNvPr>
          <p:cNvCxnSpPr>
            <a:cxnSpLocks/>
          </p:cNvCxnSpPr>
          <p:nvPr/>
        </p:nvCxnSpPr>
        <p:spPr>
          <a:xfrm>
            <a:off x="7883223" y="4655158"/>
            <a:ext cx="1025250" cy="1415084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0DBB3288-8422-46FB-A99D-4173B91C4FD9}"/>
              </a:ext>
            </a:extLst>
          </p:cNvPr>
          <p:cNvCxnSpPr>
            <a:cxnSpLocks/>
          </p:cNvCxnSpPr>
          <p:nvPr/>
        </p:nvCxnSpPr>
        <p:spPr>
          <a:xfrm>
            <a:off x="8050838" y="5412547"/>
            <a:ext cx="857635" cy="657695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FE85BDD2-4D63-484B-8E55-2C6BC33E2C3C}"/>
              </a:ext>
            </a:extLst>
          </p:cNvPr>
          <p:cNvSpPr txBox="1"/>
          <p:nvPr/>
        </p:nvSpPr>
        <p:spPr>
          <a:xfrm>
            <a:off x="8842838" y="826796"/>
            <a:ext cx="180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PE" dirty="0"/>
              <a:t>BD PRONATEL</a:t>
            </a:r>
          </a:p>
        </p:txBody>
      </p:sp>
      <p:sp>
        <p:nvSpPr>
          <p:cNvPr id="87" name="Diagrama de flujo: datos almacenados 86">
            <a:extLst>
              <a:ext uri="{FF2B5EF4-FFF2-40B4-BE49-F238E27FC236}">
                <a16:creationId xmlns:a16="http://schemas.microsoft.com/office/drawing/2014/main" id="{C4A2FBCD-4967-4DBB-A37A-F2FFE091B584}"/>
              </a:ext>
            </a:extLst>
          </p:cNvPr>
          <p:cNvSpPr/>
          <p:nvPr/>
        </p:nvSpPr>
        <p:spPr>
          <a:xfrm>
            <a:off x="6271953" y="5842603"/>
            <a:ext cx="1800000" cy="485757"/>
          </a:xfrm>
          <a:prstGeom prst="flowChartOnlineStorag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LOG</a:t>
            </a:r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AAD3289-5810-4CA4-A35F-BCE35DBE17E7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7771953" y="6079512"/>
            <a:ext cx="1164226" cy="5970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6440A41A-BDAB-4D07-ABE9-9281ECAFD699}"/>
              </a:ext>
            </a:extLst>
          </p:cNvPr>
          <p:cNvSpPr txBox="1"/>
          <p:nvPr/>
        </p:nvSpPr>
        <p:spPr>
          <a:xfrm>
            <a:off x="3795491" y="6079069"/>
            <a:ext cx="180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PE" dirty="0">
                <a:latin typeface="Arial Black" panose="020B0A04020102020204" pitchFamily="34" charset="0"/>
              </a:rPr>
              <a:t>SSRA-BD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D1D1DD06-F394-4A3F-B9FF-07CE68569186}"/>
              </a:ext>
            </a:extLst>
          </p:cNvPr>
          <p:cNvSpPr txBox="1"/>
          <p:nvPr/>
        </p:nvSpPr>
        <p:spPr>
          <a:xfrm>
            <a:off x="8631382" y="1687891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spc="-15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ODBC</a:t>
            </a:r>
          </a:p>
        </p:txBody>
      </p:sp>
      <p:sp>
        <p:nvSpPr>
          <p:cNvPr id="95" name="Flecha: a la derecha 94">
            <a:extLst>
              <a:ext uri="{FF2B5EF4-FFF2-40B4-BE49-F238E27FC236}">
                <a16:creationId xmlns:a16="http://schemas.microsoft.com/office/drawing/2014/main" id="{CC151620-4644-47B7-87C7-B75874F01AB5}"/>
              </a:ext>
            </a:extLst>
          </p:cNvPr>
          <p:cNvSpPr/>
          <p:nvPr/>
        </p:nvSpPr>
        <p:spPr>
          <a:xfrm>
            <a:off x="8977743" y="2115133"/>
            <a:ext cx="123388" cy="157032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D768F483-712D-45AC-9EB1-D1BAC0215D92}"/>
              </a:ext>
            </a:extLst>
          </p:cNvPr>
          <p:cNvSpPr txBox="1"/>
          <p:nvPr/>
        </p:nvSpPr>
        <p:spPr>
          <a:xfrm>
            <a:off x="8631382" y="3946181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spc="-15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ODBC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DDFC880B-5184-46DC-A711-2EC969078E7B}"/>
              </a:ext>
            </a:extLst>
          </p:cNvPr>
          <p:cNvSpPr txBox="1"/>
          <p:nvPr/>
        </p:nvSpPr>
        <p:spPr>
          <a:xfrm>
            <a:off x="8965369" y="6067347"/>
            <a:ext cx="180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PE" dirty="0">
                <a:latin typeface="Arial Black" panose="020B0A04020102020204" pitchFamily="34" charset="0"/>
              </a:rPr>
              <a:t>PRONATEL</a:t>
            </a:r>
          </a:p>
        </p:txBody>
      </p:sp>
    </p:spTree>
    <p:extLst>
      <p:ext uri="{BB962C8B-B14F-4D97-AF65-F5344CB8AC3E}">
        <p14:creationId xmlns:p14="http://schemas.microsoft.com/office/powerpoint/2010/main" val="3588568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60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created xsi:type="dcterms:W3CDTF">2019-10-09T08:05:36Z</dcterms:created>
  <dcterms:modified xsi:type="dcterms:W3CDTF">2019-10-09T08:31:52Z</dcterms:modified>
</cp:coreProperties>
</file>