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5"/>
  </p:normalViewPr>
  <p:slideViewPr>
    <p:cSldViewPr snapToGrid="0">
      <p:cViewPr varScale="1">
        <p:scale>
          <a:sx n="107" d="100"/>
          <a:sy n="107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9E1C-8615-9169-B947-1D5A17622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2DAEA-0711-34A1-8739-4DEB8E888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9D02-382F-658D-BC92-334A97FA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FD39D-03EF-7DEE-F3BE-8AACD37C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1098-B09F-8079-EFFE-0EB3CAF6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8290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F037-7CE9-908D-42CC-62AAFA29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19BC2-1C54-4DF8-38D6-531BAAD6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65AC9-1C1B-B9BA-D16F-ED5E01B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8A3A0-BC04-FCC2-1A3D-C4EA49A0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A9368-9659-5EF5-428F-51E49F78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331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7EB28-F08A-D327-663C-82CFBAEEE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D4EF-AFDB-B149-C6BF-8A209B68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BE01-AD25-E49A-A9D0-31229DAA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5D05-61C4-FB02-FBCF-0147EACF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73C-9275-9834-3B66-A902D62A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910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6EF-B36B-6065-8B37-47E522F6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8662-E763-28D7-197D-698F5130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4149-1FD1-08A3-43BE-31E8F8BF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569F-0614-69A9-428C-0C8AA107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6F6F-9E45-5739-C9AC-D0EAFD1F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109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451F-B601-6367-FB4C-932C3221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AD1BB-44E8-FFA9-BA12-34433A8B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A9465-28D8-917E-808D-606F81C4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7228-3DAB-A235-157E-494175F4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900C8-81C3-096E-4BD3-29583825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117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F59F-C90D-7E86-9AF3-E16224EF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BADC-E825-899B-71D1-2B6A1F5E5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F00EF-14D8-3FD5-2EA1-B65768D4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05089-0273-CB78-99EE-0BB0D989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34A1F-F413-44F7-A431-7565FCC1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D9EAC-075B-5E03-1FEB-822B2850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654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4793-6200-00A7-A5A4-C5D13A4C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F4420-B329-A34B-A770-9C6923B2D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689D9-146C-182D-65C7-97921D360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02C69-3042-DB48-E81B-272F484D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4C1A8-A55C-6ABC-C52F-BAD38020F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FE0CF-2FCC-A4C0-4787-D50A2D2F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F6176-8ACE-8E63-DB07-1444CDAB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01B28-66A4-EED9-F0AB-E953FD09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568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180C-7625-80F8-1D24-B7E512B3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31D69-B7CB-4B3E-4488-7111877F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EC580-9C3E-FE7B-2317-2639CF82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186CE-137F-34FE-8957-5AFB685C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31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BA799-70A6-DAAF-E063-094CDA9C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64FD6-A599-0C5D-F6AA-F273F05D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F8930-2C90-27E8-A5A4-9C9B8709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333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8952-61A6-2949-0FAF-8B6942D0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F271-66BD-A23A-7065-56E04E8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D7478-9E3F-7FF0-5B5A-ACD3559EB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DF36F-DC7E-3B72-FE19-4BA4C2E3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14DA0-E18D-8BB1-D02C-5844C2EE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82B54-FCF8-9A55-C29A-05655DD9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04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9718-DB86-E590-612B-0641A210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E62B5-DD9A-13BE-6AE5-43211F57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840E1-E4B5-2373-E367-86C855539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D9ABD-DE01-124F-8004-D4FBA38A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33341-F3B2-E4BE-F1FB-2A841E71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2892-85B5-7AED-CC3E-01077834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4778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3FD10-94C3-84B1-E100-9FF74219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A982A-463C-CC56-2F08-45ED1D54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AABC-1F18-86F9-E39C-A9E5DAFD7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0A86-BE48-C749-B43B-25D4D9FA47E6}" type="datetimeFigureOut">
              <a:rPr lang="en-ES" smtClean="0"/>
              <a:t>14/9/23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525C-BE01-80FE-8B6F-BDDDABA15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4ABD-90D6-5472-F603-34BB78E22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4A21-0380-6944-BC21-1AA3C16A7F7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4824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2B2342-C878-F823-C998-C153BCB07A3F}"/>
              </a:ext>
            </a:extLst>
          </p:cNvPr>
          <p:cNvSpPr/>
          <p:nvPr/>
        </p:nvSpPr>
        <p:spPr>
          <a:xfrm>
            <a:off x="5976781" y="2291107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4000" dirty="0">
                <a:solidFill>
                  <a:schemeClr val="accent5">
                    <a:lumMod val="75000"/>
                  </a:schemeClr>
                </a:solidFill>
                <a:latin typeface="Helvetica" pitchFamily="2" charset="0"/>
                <a:ea typeface="ADLaM Display" panose="02010000000000000000" pitchFamily="2" charset="77"/>
                <a:cs typeface="Times New Roman" panose="02020603050405020304" pitchFamily="18" charset="0"/>
              </a:rPr>
              <a:t>RESEARCH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44F0D-E9EF-5BE4-74AE-4E6C7BD0855A}"/>
              </a:ext>
            </a:extLst>
          </p:cNvPr>
          <p:cNvSpPr/>
          <p:nvPr/>
        </p:nvSpPr>
        <p:spPr>
          <a:xfrm>
            <a:off x="1107898" y="874146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40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ADLaM Display" panose="02010000000000000000" pitchFamily="2" charset="77"/>
                <a:cs typeface="Arial" panose="020B0604020202020204" pitchFamily="34" charset="0"/>
              </a:rPr>
              <a:t>REPORTS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E40E35-8D6A-2F10-CB63-C765F3568DB6}"/>
              </a:ext>
            </a:extLst>
          </p:cNvPr>
          <p:cNvSpPr/>
          <p:nvPr/>
        </p:nvSpPr>
        <p:spPr>
          <a:xfrm>
            <a:off x="1107898" y="2291107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ea typeface="ADLaM Display" panose="02010000000000000000" pitchFamily="2" charset="77"/>
                <a:cs typeface="Arial" panose="020B0604020202020204" pitchFamily="34" charset="0"/>
              </a:rPr>
              <a:t>TEACHING</a:t>
            </a:r>
          </a:p>
        </p:txBody>
      </p:sp>
    </p:spTree>
    <p:extLst>
      <p:ext uri="{BB962C8B-B14F-4D97-AF65-F5344CB8AC3E}">
        <p14:creationId xmlns:p14="http://schemas.microsoft.com/office/powerpoint/2010/main" val="190677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 Margalef España</dc:creator>
  <cp:lastModifiedBy>Joan Margalef España</cp:lastModifiedBy>
  <cp:revision>1</cp:revision>
  <dcterms:created xsi:type="dcterms:W3CDTF">2023-09-14T10:59:16Z</dcterms:created>
  <dcterms:modified xsi:type="dcterms:W3CDTF">2023-09-14T11:13:15Z</dcterms:modified>
</cp:coreProperties>
</file>