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/>
  </p:normalViewPr>
  <p:slideViewPr>
    <p:cSldViewPr snapToGrid="0">
      <p:cViewPr varScale="1">
        <p:scale>
          <a:sx n="76" d="100"/>
          <a:sy n="76" d="100"/>
        </p:scale>
        <p:origin x="216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11FA-64A8-8D74-1B76-36ECFE0E5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DCE4A-078B-644F-A359-877D82A77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F2A03-761D-76FD-4225-ED6BCFEC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66A4-BE86-D6B3-2CF1-B03DF4E0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A870-3D7A-74CC-1585-E37BBE15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594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93D1-5FC6-0298-B9F6-10FB9978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E63A2-781C-7BA0-FBCF-B552D1F5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6F07-BBFE-4D47-09B3-2C51D4C6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0733-058E-F587-7282-23253A70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8C36-C796-7AE7-B955-CE51BBF6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453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DAE08-5B4C-6245-9935-C0A30D702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4BB18-5D09-C563-EA21-E990433C0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7B0E-669F-C7E5-9CDF-1353DA93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E5C7-1598-5F45-7C44-853B5FAB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F2D66-4AC3-B912-94AF-89722602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370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9D78-2BD0-D5DE-0009-49EF2DA7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2E75-A746-5CE0-E118-593D1094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D4AF-6EFF-6BAB-2E80-77A69CBA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2208-6DA2-04DC-2E5A-9A450E37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692C-EA13-E04A-B2AF-5586993D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571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3ACB-884D-E728-F097-4ED78C42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EEC5-DD2C-CBED-99A3-F13B5B8C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8C7B-5EFF-642E-0AED-5993FE56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437E-7EBB-57E3-0C73-02D3A37A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3537-F444-9E91-FBD7-D3A1D6A9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921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077D-577F-CAAE-B374-AAA89156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F6C4-3821-1486-812B-846BBA6BE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878FB-2524-BB3D-2091-76F2891E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94763-0EB8-8F87-B1D4-3CE9C9C5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84C4-5873-B48F-274A-24B316E4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D8F89-125D-12C7-6986-ED1B085E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08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DBA4-9054-A056-FFA3-7566409A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0777-92EF-193B-C916-FC46518E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57075-AEE5-D950-429E-274951E8E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4BA1F-7D0B-DCFD-14F5-EBB2BCE60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E76DB-7700-B913-258B-5EA3809E2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1A36C-1FF6-7334-1281-E9C26127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A6292-0F06-95A1-D22F-93FCF77E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DA341-7FBF-45E7-83BC-8F570D7C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0825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4D64-5C8F-0F53-F0A9-B5695513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184EB-C50F-3B6C-BA87-83CBC5B2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7EE16-F86E-1BF9-82D2-4A8F07F5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1657B-D6C7-CA0A-BCAC-40D7574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8632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D3CA-B2DF-8B51-6041-F85D6728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09C06-C3A9-8B22-293B-E5469F8D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52EF0-3F3D-AF95-7C38-89B85967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650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7E63-DFBC-ECE7-0A59-60C1B653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1E68-E771-9EF6-36DF-9D8500FB1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F5ABE-8AE0-49F2-FA8A-F78DD27D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E512-1300-158B-A09A-083AD7D5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8D4A4-4B02-4F10-488A-200585D6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928FE-7A2C-1080-21D9-DDC7100A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3507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16FC-86A8-C1EC-75FE-53C7D4BA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5A3C4-19DB-01C8-4F45-16B263654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8483B-4580-CD38-555B-EF7BE32B0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040B7-B61D-E874-7291-22C98FC5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4ADE-42B1-EDBE-2037-AA9D2DAD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8636-4EDC-BADE-ECD4-ECE7E18B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754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B1298-C5C7-20D0-3832-6779F5DE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718E-F7E6-9360-F185-F229C977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B08B-91AC-6A1E-45CD-734D0CA3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124F-3AD7-8E4D-9C0E-9BB29CFD1988}" type="datetimeFigureOut">
              <a:rPr lang="en-ES" smtClean="0"/>
              <a:t>4/10/23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57AA-DFEF-B607-CE00-D09507F89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1719-0F4F-C1D7-4FB5-295020EB9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CFAD-97E4-8148-A52C-28A57C9FFB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5638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CD3-45AF-3613-15E1-E57C85A6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Inflationary Event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F56B8-03F9-2454-9E82-A5541B6A1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33" y="1454150"/>
            <a:ext cx="7205133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CD3-45AF-3613-15E1-E57C85A6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Recessionary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049D4-FF37-18DD-7807-F4BAB379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22" y="1547283"/>
            <a:ext cx="7080956" cy="53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7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Inflationary Event </vt:lpstr>
      <vt:lpstr>Recessionary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Inflationary Event </dc:title>
  <dc:creator>Joan Margalef España</dc:creator>
  <cp:lastModifiedBy>Joan Margalef España</cp:lastModifiedBy>
  <cp:revision>3</cp:revision>
  <dcterms:created xsi:type="dcterms:W3CDTF">2023-10-04T10:27:00Z</dcterms:created>
  <dcterms:modified xsi:type="dcterms:W3CDTF">2023-10-04T11:01:14Z</dcterms:modified>
</cp:coreProperties>
</file>