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8" r:id="rId3"/>
    <p:sldId id="281" r:id="rId4"/>
    <p:sldId id="274" r:id="rId5"/>
    <p:sldId id="273" r:id="rId6"/>
    <p:sldId id="282" r:id="rId7"/>
    <p:sldId id="283" r:id="rId8"/>
    <p:sldId id="290" r:id="rId9"/>
    <p:sldId id="288" r:id="rId10"/>
    <p:sldId id="286" r:id="rId11"/>
    <p:sldId id="284" r:id="rId12"/>
    <p:sldId id="285" r:id="rId13"/>
    <p:sldId id="266" r:id="rId14"/>
    <p:sldId id="270" r:id="rId15"/>
    <p:sldId id="261" r:id="rId16"/>
    <p:sldId id="265" r:id="rId17"/>
    <p:sldId id="269" r:id="rId1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5"/>
    <a:srgbClr val="74EDFE"/>
    <a:srgbClr val="DEE6F4"/>
    <a:srgbClr val="D6FAFF"/>
    <a:srgbClr val="DAE3F3"/>
    <a:srgbClr val="C2FFDE"/>
    <a:srgbClr val="FFFFFF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75CE2-CA71-41EC-83AA-F59E348B5647}" v="1589" dt="2022-01-04T10:12:08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8" autoAdjust="0"/>
    <p:restoredTop sz="82325" autoAdjust="0"/>
  </p:normalViewPr>
  <p:slideViewPr>
    <p:cSldViewPr snapToGrid="0">
      <p:cViewPr varScale="1">
        <p:scale>
          <a:sx n="93" d="100"/>
          <a:sy n="93" d="100"/>
        </p:scale>
        <p:origin x="5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Morral Ventura" userId="bf8bd04175bd19e6" providerId="LiveId" clId="{5AD498DA-6E6E-4254-8062-836F1E8926D2}"/>
    <pc:docChg chg="custSel delSld modSld">
      <pc:chgData name="Joan Morral Ventura" userId="bf8bd04175bd19e6" providerId="LiveId" clId="{5AD498DA-6E6E-4254-8062-836F1E8926D2}" dt="2021-12-02T21:59:52.692" v="112" actId="20577"/>
      <pc:docMkLst>
        <pc:docMk/>
      </pc:docMkLst>
      <pc:sldChg chg="modSp mod">
        <pc:chgData name="Joan Morral Ventura" userId="bf8bd04175bd19e6" providerId="LiveId" clId="{5AD498DA-6E6E-4254-8062-836F1E8926D2}" dt="2021-12-02T21:59:52.692" v="112" actId="20577"/>
        <pc:sldMkLst>
          <pc:docMk/>
          <pc:sldMk cId="2097059420" sldId="257"/>
        </pc:sldMkLst>
        <pc:spChg chg="mod">
          <ac:chgData name="Joan Morral Ventura" userId="bf8bd04175bd19e6" providerId="LiveId" clId="{5AD498DA-6E6E-4254-8062-836F1E8926D2}" dt="2021-12-02T21:59:52.692" v="112" actId="20577"/>
          <ac:spMkLst>
            <pc:docMk/>
            <pc:sldMk cId="2097059420" sldId="257"/>
            <ac:spMk id="2" creationId="{A384E5AE-8A26-4C0E-8AA7-B43E4BD3DEC3}"/>
          </ac:spMkLst>
        </pc:spChg>
        <pc:spChg chg="mod">
          <ac:chgData name="Joan Morral Ventura" userId="bf8bd04175bd19e6" providerId="LiveId" clId="{5AD498DA-6E6E-4254-8062-836F1E8926D2}" dt="2021-12-02T21:49:06.157" v="3" actId="20577"/>
          <ac:spMkLst>
            <pc:docMk/>
            <pc:sldMk cId="2097059420" sldId="257"/>
            <ac:spMk id="3" creationId="{87BA6003-92D4-4AE2-ABBF-562BEE54EFDB}"/>
          </ac:spMkLst>
        </pc:spChg>
      </pc:sldChg>
      <pc:sldChg chg="del">
        <pc:chgData name="Joan Morral Ventura" userId="bf8bd04175bd19e6" providerId="LiveId" clId="{5AD498DA-6E6E-4254-8062-836F1E8926D2}" dt="2021-12-02T21:48:50.944" v="0" actId="47"/>
        <pc:sldMkLst>
          <pc:docMk/>
          <pc:sldMk cId="2304534693" sldId="281"/>
        </pc:sldMkLst>
      </pc:sldChg>
    </pc:docChg>
  </pc:docChgLst>
  <pc:docChgLst>
    <pc:chgData name="Joan Morral Ventura" userId="bf8bd04175bd19e6" providerId="LiveId" clId="{B83E046B-8A0D-42E5-8E7A-92E34A793F62}"/>
    <pc:docChg chg="undo custSel addSld delSld modSld sldOrd">
      <pc:chgData name="Joan Morral Ventura" userId="bf8bd04175bd19e6" providerId="LiveId" clId="{B83E046B-8A0D-42E5-8E7A-92E34A793F62}" dt="2021-11-07T19:39:50.906" v="12004" actId="1076"/>
      <pc:docMkLst>
        <pc:docMk/>
      </pc:docMkLst>
      <pc:sldChg chg="addSp delSp modSp mod ord modNotesTx">
        <pc:chgData name="Joan Morral Ventura" userId="bf8bd04175bd19e6" providerId="LiveId" clId="{B83E046B-8A0D-42E5-8E7A-92E34A793F62}" dt="2021-11-07T14:30:05.948" v="11473"/>
        <pc:sldMkLst>
          <pc:docMk/>
          <pc:sldMk cId="3935761608" sldId="256"/>
        </pc:sldMkLst>
        <pc:spChg chg="mod">
          <ac:chgData name="Joan Morral Ventura" userId="bf8bd04175bd19e6" providerId="LiveId" clId="{B83E046B-8A0D-42E5-8E7A-92E34A793F62}" dt="2021-10-21T14:48:20.653" v="39" actId="20577"/>
          <ac:spMkLst>
            <pc:docMk/>
            <pc:sldMk cId="3935761608" sldId="256"/>
            <ac:spMk id="14" creationId="{A48DD742-177F-4CC8-972A-8D9276A46094}"/>
          </ac:spMkLst>
        </pc:spChg>
        <pc:spChg chg="mod">
          <ac:chgData name="Joan Morral Ventura" userId="bf8bd04175bd19e6" providerId="LiveId" clId="{B83E046B-8A0D-42E5-8E7A-92E34A793F62}" dt="2021-10-21T14:51:20.988" v="121" actId="20577"/>
          <ac:spMkLst>
            <pc:docMk/>
            <pc:sldMk cId="3935761608" sldId="256"/>
            <ac:spMk id="17" creationId="{5FC1C526-F486-408C-90F4-7744068DBE18}"/>
          </ac:spMkLst>
        </pc:spChg>
        <pc:spChg chg="mod">
          <ac:chgData name="Joan Morral Ventura" userId="bf8bd04175bd19e6" providerId="LiveId" clId="{B83E046B-8A0D-42E5-8E7A-92E34A793F62}" dt="2021-10-21T14:59:10.054" v="437" actId="20577"/>
          <ac:spMkLst>
            <pc:docMk/>
            <pc:sldMk cId="3935761608" sldId="256"/>
            <ac:spMk id="25" creationId="{B8E5D3B7-A602-4C29-B8C6-BDCAE3566F79}"/>
          </ac:spMkLst>
        </pc:spChg>
        <pc:spChg chg="mod">
          <ac:chgData name="Joan Morral Ventura" userId="bf8bd04175bd19e6" providerId="LiveId" clId="{B83E046B-8A0D-42E5-8E7A-92E34A793F62}" dt="2021-10-21T15:03:45.930" v="754" actId="14100"/>
          <ac:spMkLst>
            <pc:docMk/>
            <pc:sldMk cId="3935761608" sldId="256"/>
            <ac:spMk id="26" creationId="{E7A2CF98-7AB1-4BCC-94DB-5C9DD25647C6}"/>
          </ac:spMkLst>
        </pc:spChg>
        <pc:spChg chg="mod">
          <ac:chgData name="Joan Morral Ventura" userId="bf8bd04175bd19e6" providerId="LiveId" clId="{B83E046B-8A0D-42E5-8E7A-92E34A793F62}" dt="2021-10-21T15:03:43.943" v="753" actId="1035"/>
          <ac:spMkLst>
            <pc:docMk/>
            <pc:sldMk cId="3935761608" sldId="256"/>
            <ac:spMk id="27" creationId="{CDF5BDDE-21EB-4B7B-93E2-F8891EE89BBA}"/>
          </ac:spMkLst>
        </pc:spChg>
        <pc:spChg chg="add mod">
          <ac:chgData name="Joan Morral Ventura" userId="bf8bd04175bd19e6" providerId="LiveId" clId="{B83E046B-8A0D-42E5-8E7A-92E34A793F62}" dt="2021-10-21T14:51:52.215" v="126" actId="207"/>
          <ac:spMkLst>
            <pc:docMk/>
            <pc:sldMk cId="3935761608" sldId="256"/>
            <ac:spMk id="28" creationId="{2A59E3E0-9E5A-4129-BCFA-A67892778EE8}"/>
          </ac:spMkLst>
        </pc:spChg>
        <pc:spChg chg="add mod">
          <ac:chgData name="Joan Morral Ventura" userId="bf8bd04175bd19e6" providerId="LiveId" clId="{B83E046B-8A0D-42E5-8E7A-92E34A793F62}" dt="2021-10-21T14:56:48.952" v="243" actId="1037"/>
          <ac:spMkLst>
            <pc:docMk/>
            <pc:sldMk cId="3935761608" sldId="256"/>
            <ac:spMk id="29" creationId="{17139D17-B87C-4E8D-BD9D-8AE8AD15FB46}"/>
          </ac:spMkLst>
        </pc:spChg>
        <pc:spChg chg="add mod">
          <ac:chgData name="Joan Morral Ventura" userId="bf8bd04175bd19e6" providerId="LiveId" clId="{B83E046B-8A0D-42E5-8E7A-92E34A793F62}" dt="2021-10-21T14:56:55.471" v="246" actId="1037"/>
          <ac:spMkLst>
            <pc:docMk/>
            <pc:sldMk cId="3935761608" sldId="256"/>
            <ac:spMk id="30" creationId="{1AF8CB53-A7E7-4DED-A17C-B0F6F9326D21}"/>
          </ac:spMkLst>
        </pc:spChg>
        <pc:spChg chg="add del">
          <ac:chgData name="Joan Morral Ventura" userId="bf8bd04175bd19e6" providerId="LiveId" clId="{B83E046B-8A0D-42E5-8E7A-92E34A793F62}" dt="2021-10-21T14:51:28.347" v="123" actId="478"/>
          <ac:spMkLst>
            <pc:docMk/>
            <pc:sldMk cId="3935761608" sldId="256"/>
            <ac:spMk id="32" creationId="{E7D9FE37-4BD0-4C01-86DE-9D063E310577}"/>
          </ac:spMkLst>
        </pc:spChg>
        <pc:spChg chg="add mod">
          <ac:chgData name="Joan Morral Ventura" userId="bf8bd04175bd19e6" providerId="LiveId" clId="{B83E046B-8A0D-42E5-8E7A-92E34A793F62}" dt="2021-10-21T14:54:10.713" v="134" actId="14100"/>
          <ac:spMkLst>
            <pc:docMk/>
            <pc:sldMk cId="3935761608" sldId="256"/>
            <ac:spMk id="35" creationId="{E91FD147-40CF-4A10-8415-4BBB8B575105}"/>
          </ac:spMkLst>
        </pc:spChg>
        <pc:spChg chg="add mod">
          <ac:chgData name="Joan Morral Ventura" userId="bf8bd04175bd19e6" providerId="LiveId" clId="{B83E046B-8A0D-42E5-8E7A-92E34A793F62}" dt="2021-10-21T14:55:49.381" v="188" actId="1038"/>
          <ac:spMkLst>
            <pc:docMk/>
            <pc:sldMk cId="3935761608" sldId="256"/>
            <ac:spMk id="36" creationId="{98F699EE-4C73-41F1-B863-43FD99CD796D}"/>
          </ac:spMkLst>
        </pc:spChg>
        <pc:spChg chg="add mod">
          <ac:chgData name="Joan Morral Ventura" userId="bf8bd04175bd19e6" providerId="LiveId" clId="{B83E046B-8A0D-42E5-8E7A-92E34A793F62}" dt="2021-10-21T15:13:45.911" v="973" actId="1076"/>
          <ac:spMkLst>
            <pc:docMk/>
            <pc:sldMk cId="3935761608" sldId="256"/>
            <ac:spMk id="39" creationId="{1B55D317-17BB-4E5C-8799-77CEDF394267}"/>
          </ac:spMkLst>
        </pc:spChg>
        <pc:spChg chg="add del mod">
          <ac:chgData name="Joan Morral Ventura" userId="bf8bd04175bd19e6" providerId="LiveId" clId="{B83E046B-8A0D-42E5-8E7A-92E34A793F62}" dt="2021-10-21T15:04:55.768" v="767" actId="21"/>
          <ac:spMkLst>
            <pc:docMk/>
            <pc:sldMk cId="3935761608" sldId="256"/>
            <ac:spMk id="40" creationId="{787ECA0F-FED9-406A-BF90-7996B7946CAE}"/>
          </ac:spMkLst>
        </pc:spChg>
        <pc:spChg chg="add del mod">
          <ac:chgData name="Joan Morral Ventura" userId="bf8bd04175bd19e6" providerId="LiveId" clId="{B83E046B-8A0D-42E5-8E7A-92E34A793F62}" dt="2021-11-07T01:56:17.033" v="10304"/>
          <ac:spMkLst>
            <pc:docMk/>
            <pc:sldMk cId="3935761608" sldId="256"/>
            <ac:spMk id="40" creationId="{F40740E1-38C4-4CA4-96AA-A798997AE5A2}"/>
          </ac:spMkLst>
        </pc:spChg>
        <pc:spChg chg="add del mod">
          <ac:chgData name="Joan Morral Ventura" userId="bf8bd04175bd19e6" providerId="LiveId" clId="{B83E046B-8A0D-42E5-8E7A-92E34A793F62}" dt="2021-11-07T01:56:24.298" v="10307" actId="478"/>
          <ac:spMkLst>
            <pc:docMk/>
            <pc:sldMk cId="3935761608" sldId="256"/>
            <ac:spMk id="41" creationId="{5424B57F-C4E7-4F8C-BEA5-CEF90BD1F1D8}"/>
          </ac:spMkLst>
        </pc:spChg>
        <pc:spChg chg="add mod ord">
          <ac:chgData name="Joan Morral Ventura" userId="bf8bd04175bd19e6" providerId="LiveId" clId="{B83E046B-8A0D-42E5-8E7A-92E34A793F62}" dt="2021-10-21T15:13:59.705" v="996" actId="1037"/>
          <ac:spMkLst>
            <pc:docMk/>
            <pc:sldMk cId="3935761608" sldId="256"/>
            <ac:spMk id="43" creationId="{D2A3BB10-47D0-4D3E-935F-EB2F5910C6CA}"/>
          </ac:spMkLst>
        </pc:spChg>
        <pc:spChg chg="add mod">
          <ac:chgData name="Joan Morral Ventura" userId="bf8bd04175bd19e6" providerId="LiveId" clId="{B83E046B-8A0D-42E5-8E7A-92E34A793F62}" dt="2021-10-21T15:14:52.064" v="1006" actId="1076"/>
          <ac:spMkLst>
            <pc:docMk/>
            <pc:sldMk cId="3935761608" sldId="256"/>
            <ac:spMk id="44" creationId="{173FD925-5B07-4106-AB0C-0D14247CD18B}"/>
          </ac:spMkLst>
        </pc:spChg>
        <pc:spChg chg="add mod ord">
          <ac:chgData name="Joan Morral Ventura" userId="bf8bd04175bd19e6" providerId="LiveId" clId="{B83E046B-8A0D-42E5-8E7A-92E34A793F62}" dt="2021-10-21T15:13:59.705" v="996" actId="1037"/>
          <ac:spMkLst>
            <pc:docMk/>
            <pc:sldMk cId="3935761608" sldId="256"/>
            <ac:spMk id="45" creationId="{11D1538C-5D22-40F3-9AB6-AB055640D77F}"/>
          </ac:spMkLst>
        </pc:spChg>
        <pc:spChg chg="add mod">
          <ac:chgData name="Joan Morral Ventura" userId="bf8bd04175bd19e6" providerId="LiveId" clId="{B83E046B-8A0D-42E5-8E7A-92E34A793F62}" dt="2021-10-21T15:14:46.295" v="1005" actId="1076"/>
          <ac:spMkLst>
            <pc:docMk/>
            <pc:sldMk cId="3935761608" sldId="256"/>
            <ac:spMk id="46" creationId="{0BE6CE28-4BA0-4F2E-B897-CEE82B1FD765}"/>
          </ac:spMkLst>
        </pc:spChg>
        <pc:spChg chg="add mod">
          <ac:chgData name="Joan Morral Ventura" userId="bf8bd04175bd19e6" providerId="LiveId" clId="{B83E046B-8A0D-42E5-8E7A-92E34A793F62}" dt="2021-10-21T15:14:38.146" v="1004" actId="1076"/>
          <ac:spMkLst>
            <pc:docMk/>
            <pc:sldMk cId="3935761608" sldId="256"/>
            <ac:spMk id="47" creationId="{E3161D76-5AD7-4CBE-A69C-BB393F351F78}"/>
          </ac:spMkLst>
        </pc:spChg>
        <pc:spChg chg="add mod">
          <ac:chgData name="Joan Morral Ventura" userId="bf8bd04175bd19e6" providerId="LiveId" clId="{B83E046B-8A0D-42E5-8E7A-92E34A793F62}" dt="2021-10-21T15:15:04.264" v="1011" actId="1038"/>
          <ac:spMkLst>
            <pc:docMk/>
            <pc:sldMk cId="3935761608" sldId="256"/>
            <ac:spMk id="48" creationId="{C1CE2495-2DB9-41C7-B57B-71FA828B33B3}"/>
          </ac:spMkLst>
        </pc:spChg>
        <pc:spChg chg="add mod">
          <ac:chgData name="Joan Morral Ventura" userId="bf8bd04175bd19e6" providerId="LiveId" clId="{B83E046B-8A0D-42E5-8E7A-92E34A793F62}" dt="2021-11-07T01:56:55.763" v="10375" actId="1035"/>
          <ac:spMkLst>
            <pc:docMk/>
            <pc:sldMk cId="3935761608" sldId="256"/>
            <ac:spMk id="49" creationId="{124CA5E5-AC3A-42DE-B2B7-3053FCAE40EA}"/>
          </ac:spMkLst>
        </pc:spChg>
        <pc:spChg chg="add mod">
          <ac:chgData name="Joan Morral Ventura" userId="bf8bd04175bd19e6" providerId="LiveId" clId="{B83E046B-8A0D-42E5-8E7A-92E34A793F62}" dt="2021-11-07T01:38:27.750" v="10101" actId="14100"/>
          <ac:spMkLst>
            <pc:docMk/>
            <pc:sldMk cId="3935761608" sldId="256"/>
            <ac:spMk id="51" creationId="{0FBF831C-24EC-48D9-982D-C8AC9B743E76}"/>
          </ac:spMkLst>
        </pc:spChg>
        <pc:spChg chg="add mod">
          <ac:chgData name="Joan Morral Ventura" userId="bf8bd04175bd19e6" providerId="LiveId" clId="{B83E046B-8A0D-42E5-8E7A-92E34A793F62}" dt="2021-10-21T15:15:11.673" v="1012" actId="1076"/>
          <ac:spMkLst>
            <pc:docMk/>
            <pc:sldMk cId="3935761608" sldId="256"/>
            <ac:spMk id="52" creationId="{F022B871-497C-4001-8A12-6723DA7B8B3B}"/>
          </ac:spMkLst>
        </pc:spChg>
        <pc:spChg chg="add mod">
          <ac:chgData name="Joan Morral Ventura" userId="bf8bd04175bd19e6" providerId="LiveId" clId="{B83E046B-8A0D-42E5-8E7A-92E34A793F62}" dt="2021-10-21T15:15:30.456" v="1030" actId="20577"/>
          <ac:spMkLst>
            <pc:docMk/>
            <pc:sldMk cId="3935761608" sldId="256"/>
            <ac:spMk id="53" creationId="{546879B9-E069-4331-B305-BD9450D039B4}"/>
          </ac:spMkLst>
        </pc:spChg>
        <pc:spChg chg="add mod">
          <ac:chgData name="Joan Morral Ventura" userId="bf8bd04175bd19e6" providerId="LiveId" clId="{B83E046B-8A0D-42E5-8E7A-92E34A793F62}" dt="2021-10-21T15:20:17.936" v="1071" actId="1076"/>
          <ac:spMkLst>
            <pc:docMk/>
            <pc:sldMk cId="3935761608" sldId="256"/>
            <ac:spMk id="54" creationId="{D058845C-F2F9-4753-9739-F1FAD170216C}"/>
          </ac:spMkLst>
        </pc:spChg>
        <pc:spChg chg="add del mod">
          <ac:chgData name="Joan Morral Ventura" userId="bf8bd04175bd19e6" providerId="LiveId" clId="{B83E046B-8A0D-42E5-8E7A-92E34A793F62}" dt="2021-10-21T15:24:01.933" v="1253" actId="478"/>
          <ac:spMkLst>
            <pc:docMk/>
            <pc:sldMk cId="3935761608" sldId="256"/>
            <ac:spMk id="55" creationId="{08AF0630-81D0-49CF-A442-112A2BE1266B}"/>
          </ac:spMkLst>
        </pc:spChg>
        <pc:spChg chg="add mod">
          <ac:chgData name="Joan Morral Ventura" userId="bf8bd04175bd19e6" providerId="LiveId" clId="{B83E046B-8A0D-42E5-8E7A-92E34A793F62}" dt="2021-10-21T15:24:51.020" v="1292" actId="1076"/>
          <ac:spMkLst>
            <pc:docMk/>
            <pc:sldMk cId="3935761608" sldId="256"/>
            <ac:spMk id="56" creationId="{880D2FB4-1A3F-4396-9F82-0D4FEF9DDAC3}"/>
          </ac:spMkLst>
        </pc:spChg>
        <pc:graphicFrameChg chg="add del mod">
          <ac:chgData name="Joan Morral Ventura" userId="bf8bd04175bd19e6" providerId="LiveId" clId="{B83E046B-8A0D-42E5-8E7A-92E34A793F62}" dt="2021-11-06T01:47:42.766" v="2955"/>
          <ac:graphicFrameMkLst>
            <pc:docMk/>
            <pc:sldMk cId="3935761608" sldId="256"/>
            <ac:graphicFrameMk id="40" creationId="{79BFD04A-BDD0-494A-AF87-35599EA6B815}"/>
          </ac:graphicFrameMkLst>
        </pc:graphicFrameChg>
        <pc:picChg chg="add del">
          <ac:chgData name="Joan Morral Ventura" userId="bf8bd04175bd19e6" providerId="LiveId" clId="{B83E046B-8A0D-42E5-8E7A-92E34A793F62}" dt="2021-11-07T01:56:31.781" v="10309" actId="478"/>
          <ac:picMkLst>
            <pc:docMk/>
            <pc:sldMk cId="3935761608" sldId="256"/>
            <ac:picMk id="3" creationId="{77AC4D6F-54F5-4A4B-8CCA-4A36F83A1DD5}"/>
          </ac:picMkLst>
        </pc:picChg>
        <pc:picChg chg="mod">
          <ac:chgData name="Joan Morral Ventura" userId="bf8bd04175bd19e6" providerId="LiveId" clId="{B83E046B-8A0D-42E5-8E7A-92E34A793F62}" dt="2021-10-21T14:50:17.360" v="112" actId="14100"/>
          <ac:picMkLst>
            <pc:docMk/>
            <pc:sldMk cId="3935761608" sldId="256"/>
            <ac:picMk id="19" creationId="{F0A24CB1-A2AF-43CC-8191-BD8FC29B2317}"/>
          </ac:picMkLst>
        </pc:picChg>
        <pc:picChg chg="add mod">
          <ac:chgData name="Joan Morral Ventura" userId="bf8bd04175bd19e6" providerId="LiveId" clId="{B83E046B-8A0D-42E5-8E7A-92E34A793F62}" dt="2021-10-21T14:53:02.152" v="131" actId="1076"/>
          <ac:picMkLst>
            <pc:docMk/>
            <pc:sldMk cId="3935761608" sldId="256"/>
            <ac:picMk id="34" creationId="{FD7A83FA-247C-4F48-BF59-C09989E3ECA6}"/>
          </ac:picMkLst>
        </pc:picChg>
        <pc:picChg chg="add del mod">
          <ac:chgData name="Joan Morral Ventura" userId="bf8bd04175bd19e6" providerId="LiveId" clId="{B83E046B-8A0D-42E5-8E7A-92E34A793F62}" dt="2021-10-22T11:27:46.653" v="1505" actId="478"/>
          <ac:picMkLst>
            <pc:docMk/>
            <pc:sldMk cId="3935761608" sldId="256"/>
            <ac:picMk id="37" creationId="{A2C4D686-11DB-4025-8A02-90745A163FA6}"/>
          </ac:picMkLst>
        </pc:picChg>
        <pc:picChg chg="add mod">
          <ac:chgData name="Joan Morral Ventura" userId="bf8bd04175bd19e6" providerId="LiveId" clId="{B83E046B-8A0D-42E5-8E7A-92E34A793F62}" dt="2021-10-21T15:03:43.943" v="753" actId="1035"/>
          <ac:picMkLst>
            <pc:docMk/>
            <pc:sldMk cId="3935761608" sldId="256"/>
            <ac:picMk id="38" creationId="{55E7E491-D0EC-486A-A244-BBEC940CEBD6}"/>
          </ac:picMkLst>
        </pc:picChg>
        <pc:picChg chg="add mod">
          <ac:chgData name="Joan Morral Ventura" userId="bf8bd04175bd19e6" providerId="LiveId" clId="{B83E046B-8A0D-42E5-8E7A-92E34A793F62}" dt="2021-10-21T15:13:59.705" v="996" actId="1037"/>
          <ac:picMkLst>
            <pc:docMk/>
            <pc:sldMk cId="3935761608" sldId="256"/>
            <ac:picMk id="42" creationId="{F89EA76C-F2D3-4EF7-80A9-E90D12895F3A}"/>
          </ac:picMkLst>
        </pc:picChg>
        <pc:picChg chg="add mod modCrop">
          <ac:chgData name="Joan Morral Ventura" userId="bf8bd04175bd19e6" providerId="LiveId" clId="{B83E046B-8A0D-42E5-8E7A-92E34A793F62}" dt="2021-10-21T15:13:59.705" v="996" actId="1037"/>
          <ac:picMkLst>
            <pc:docMk/>
            <pc:sldMk cId="3935761608" sldId="256"/>
            <ac:picMk id="50" creationId="{FEAA93D9-561A-494A-87C6-8163CBBCAB20}"/>
          </ac:picMkLst>
        </pc:picChg>
        <pc:picChg chg="add mod">
          <ac:chgData name="Joan Morral Ventura" userId="bf8bd04175bd19e6" providerId="LiveId" clId="{B83E046B-8A0D-42E5-8E7A-92E34A793F62}" dt="2021-11-07T01:37:25.103" v="10089" actId="1076"/>
          <ac:picMkLst>
            <pc:docMk/>
            <pc:sldMk cId="3935761608" sldId="256"/>
            <ac:picMk id="5122" creationId="{FE5E7A29-17DC-4FA5-9D76-243901B98458}"/>
          </ac:picMkLst>
        </pc:picChg>
        <pc:picChg chg="add mod">
          <ac:chgData name="Joan Morral Ventura" userId="bf8bd04175bd19e6" providerId="LiveId" clId="{B83E046B-8A0D-42E5-8E7A-92E34A793F62}" dt="2021-11-07T01:38:40.973" v="10102" actId="1076"/>
          <ac:picMkLst>
            <pc:docMk/>
            <pc:sldMk cId="3935761608" sldId="256"/>
            <ac:picMk id="5124" creationId="{45649294-47B6-409A-B793-BE0D80E3166E}"/>
          </ac:picMkLst>
        </pc:picChg>
      </pc:sldChg>
      <pc:sldChg chg="addSp modSp new mod modNotesTx">
        <pc:chgData name="Joan Morral Ventura" userId="bf8bd04175bd19e6" providerId="LiveId" clId="{B83E046B-8A0D-42E5-8E7A-92E34A793F62}" dt="2021-11-07T14:43:33.375" v="11571" actId="20577"/>
        <pc:sldMkLst>
          <pc:docMk/>
          <pc:sldMk cId="2097059420" sldId="257"/>
        </pc:sldMkLst>
        <pc:spChg chg="mod">
          <ac:chgData name="Joan Morral Ventura" userId="bf8bd04175bd19e6" providerId="LiveId" clId="{B83E046B-8A0D-42E5-8E7A-92E34A793F62}" dt="2021-11-06T01:35:04.476" v="2902" actId="207"/>
          <ac:spMkLst>
            <pc:docMk/>
            <pc:sldMk cId="2097059420" sldId="257"/>
            <ac:spMk id="2" creationId="{A384E5AE-8A26-4C0E-8AA7-B43E4BD3DEC3}"/>
          </ac:spMkLst>
        </pc:spChg>
        <pc:spChg chg="mod">
          <ac:chgData name="Joan Morral Ventura" userId="bf8bd04175bd19e6" providerId="LiveId" clId="{B83E046B-8A0D-42E5-8E7A-92E34A793F62}" dt="2021-11-06T23:50:58.396" v="7577" actId="207"/>
          <ac:spMkLst>
            <pc:docMk/>
            <pc:sldMk cId="2097059420" sldId="257"/>
            <ac:spMk id="3" creationId="{87BA6003-92D4-4AE2-ABBF-562BEE54EFDB}"/>
          </ac:spMkLst>
        </pc:spChg>
        <pc:picChg chg="add mod">
          <ac:chgData name="Joan Morral Ventura" userId="bf8bd04175bd19e6" providerId="LiveId" clId="{B83E046B-8A0D-42E5-8E7A-92E34A793F62}" dt="2021-10-22T11:17:42.680" v="1328" actId="14100"/>
          <ac:picMkLst>
            <pc:docMk/>
            <pc:sldMk cId="2097059420" sldId="257"/>
            <ac:picMk id="5" creationId="{4E937C8B-B8EA-4CF4-938E-39F306C65F63}"/>
          </ac:picMkLst>
        </pc:picChg>
      </pc:sldChg>
      <pc:sldChg chg="addSp delSp modSp new del mod">
        <pc:chgData name="Joan Morral Ventura" userId="bf8bd04175bd19e6" providerId="LiveId" clId="{B83E046B-8A0D-42E5-8E7A-92E34A793F62}" dt="2021-11-05T23:02:48.413" v="1604" actId="47"/>
        <pc:sldMkLst>
          <pc:docMk/>
          <pc:sldMk cId="3990861089" sldId="258"/>
        </pc:sldMkLst>
        <pc:spChg chg="del">
          <ac:chgData name="Joan Morral Ventura" userId="bf8bd04175bd19e6" providerId="LiveId" clId="{B83E046B-8A0D-42E5-8E7A-92E34A793F62}" dt="2021-10-22T11:19:02.898" v="1389" actId="478"/>
          <ac:spMkLst>
            <pc:docMk/>
            <pc:sldMk cId="3990861089" sldId="258"/>
            <ac:spMk id="2" creationId="{F69E6C4D-BC88-46FF-91C3-27B987D7BD5F}"/>
          </ac:spMkLst>
        </pc:spChg>
        <pc:spChg chg="del">
          <ac:chgData name="Joan Morral Ventura" userId="bf8bd04175bd19e6" providerId="LiveId" clId="{B83E046B-8A0D-42E5-8E7A-92E34A793F62}" dt="2021-10-22T11:19:02.898" v="1389" actId="478"/>
          <ac:spMkLst>
            <pc:docMk/>
            <pc:sldMk cId="3990861089" sldId="258"/>
            <ac:spMk id="3" creationId="{BD5C15F2-91CF-4000-8CE0-7CE40CA62B85}"/>
          </ac:spMkLst>
        </pc:spChg>
        <pc:picChg chg="add mod">
          <ac:chgData name="Joan Morral Ventura" userId="bf8bd04175bd19e6" providerId="LiveId" clId="{B83E046B-8A0D-42E5-8E7A-92E34A793F62}" dt="2021-10-22T11:27:42.558" v="1503"/>
          <ac:picMkLst>
            <pc:docMk/>
            <pc:sldMk cId="3990861089" sldId="258"/>
            <ac:picMk id="4" creationId="{36850411-6F52-42F4-A568-2126AC7503B1}"/>
          </ac:picMkLst>
        </pc:picChg>
      </pc:sldChg>
      <pc:sldChg chg="addSp delSp modSp new mod modNotesTx">
        <pc:chgData name="Joan Morral Ventura" userId="bf8bd04175bd19e6" providerId="LiveId" clId="{B83E046B-8A0D-42E5-8E7A-92E34A793F62}" dt="2021-11-07T14:29:39.619" v="11471"/>
        <pc:sldMkLst>
          <pc:docMk/>
          <pc:sldMk cId="1365208267" sldId="259"/>
        </pc:sldMkLst>
        <pc:spChg chg="mod">
          <ac:chgData name="Joan Morral Ventura" userId="bf8bd04175bd19e6" providerId="LiveId" clId="{B83E046B-8A0D-42E5-8E7A-92E34A793F62}" dt="2021-11-06T10:08:00.261" v="3698" actId="20577"/>
          <ac:spMkLst>
            <pc:docMk/>
            <pc:sldMk cId="1365208267" sldId="259"/>
            <ac:spMk id="2" creationId="{9772C299-D72D-4FD3-BBB5-1E6D94A1B680}"/>
          </ac:spMkLst>
        </pc:spChg>
        <pc:spChg chg="add del mod">
          <ac:chgData name="Joan Morral Ventura" userId="bf8bd04175bd19e6" providerId="LiveId" clId="{B83E046B-8A0D-42E5-8E7A-92E34A793F62}" dt="2021-11-06T10:08:08.848" v="3704" actId="27636"/>
          <ac:spMkLst>
            <pc:docMk/>
            <pc:sldMk cId="1365208267" sldId="259"/>
            <ac:spMk id="3" creationId="{1906C0E6-C6AD-47E5-B60C-13D344382D34}"/>
          </ac:spMkLst>
        </pc:spChg>
        <pc:graphicFrameChg chg="add del mod modGraphic">
          <ac:chgData name="Joan Morral Ventura" userId="bf8bd04175bd19e6" providerId="LiveId" clId="{B83E046B-8A0D-42E5-8E7A-92E34A793F62}" dt="2021-11-06T10:08:02.981" v="3699" actId="478"/>
          <ac:graphicFrameMkLst>
            <pc:docMk/>
            <pc:sldMk cId="1365208267" sldId="259"/>
            <ac:graphicFrameMk id="5" creationId="{85D593B8-D563-4FF3-89AD-71514DFD3D43}"/>
          </ac:graphicFrameMkLst>
        </pc:graphicFrameChg>
        <pc:graphicFrameChg chg="add del modGraphic">
          <ac:chgData name="Joan Morral Ventura" userId="bf8bd04175bd19e6" providerId="LiveId" clId="{B83E046B-8A0D-42E5-8E7A-92E34A793F62}" dt="2021-11-05T23:03:47.753" v="1607" actId="1032"/>
          <ac:graphicFrameMkLst>
            <pc:docMk/>
            <pc:sldMk cId="1365208267" sldId="259"/>
            <ac:graphicFrameMk id="5" creationId="{9C467AD9-3C21-449A-8C5E-239708D3DA41}"/>
          </ac:graphicFrameMkLst>
        </pc:graphicFrameChg>
        <pc:graphicFrameChg chg="add del modGraphic">
          <ac:chgData name="Joan Morral Ventura" userId="bf8bd04175bd19e6" providerId="LiveId" clId="{B83E046B-8A0D-42E5-8E7A-92E34A793F62}" dt="2021-11-05T23:04:52.887" v="1609" actId="1032"/>
          <ac:graphicFrameMkLst>
            <pc:docMk/>
            <pc:sldMk cId="1365208267" sldId="259"/>
            <ac:graphicFrameMk id="7" creationId="{E2F30605-BFC2-4DB0-9969-D083CC2838A7}"/>
          </ac:graphicFrameMkLst>
        </pc:graphicFrameChg>
        <pc:graphicFrameChg chg="add del mod modGraphic">
          <ac:chgData name="Joan Morral Ventura" userId="bf8bd04175bd19e6" providerId="LiveId" clId="{B83E046B-8A0D-42E5-8E7A-92E34A793F62}" dt="2021-11-05T23:17:39.119" v="1907" actId="478"/>
          <ac:graphicFrameMkLst>
            <pc:docMk/>
            <pc:sldMk cId="1365208267" sldId="259"/>
            <ac:graphicFrameMk id="8" creationId="{8201C5B5-4930-4294-BCFE-86FB1B46D4B5}"/>
          </ac:graphicFrameMkLst>
        </pc:graphicFrameChg>
        <pc:graphicFrameChg chg="add mod">
          <ac:chgData name="Joan Morral Ventura" userId="bf8bd04175bd19e6" providerId="LiveId" clId="{B83E046B-8A0D-42E5-8E7A-92E34A793F62}" dt="2021-11-05T23:17:59.129" v="1914"/>
          <ac:graphicFrameMkLst>
            <pc:docMk/>
            <pc:sldMk cId="1365208267" sldId="259"/>
            <ac:graphicFrameMk id="9" creationId="{69AFE324-27B0-473A-966E-D1A6B9340919}"/>
          </ac:graphicFrameMkLst>
        </pc:graphicFrameChg>
        <pc:picChg chg="add mod">
          <ac:chgData name="Joan Morral Ventura" userId="bf8bd04175bd19e6" providerId="LiveId" clId="{B83E046B-8A0D-42E5-8E7A-92E34A793F62}" dt="2021-11-05T22:59:25.495" v="1526"/>
          <ac:picMkLst>
            <pc:docMk/>
            <pc:sldMk cId="1365208267" sldId="259"/>
            <ac:picMk id="4" creationId="{0695EAB8-C3F3-4276-8330-B2B416C0723E}"/>
          </ac:picMkLst>
        </pc:picChg>
        <pc:picChg chg="add mod">
          <ac:chgData name="Joan Morral Ventura" userId="bf8bd04175bd19e6" providerId="LiveId" clId="{B83E046B-8A0D-42E5-8E7A-92E34A793F62}" dt="2021-11-06T22:34:30.827" v="6263" actId="1076"/>
          <ac:picMkLst>
            <pc:docMk/>
            <pc:sldMk cId="1365208267" sldId="259"/>
            <ac:picMk id="8" creationId="{20D54A5F-B133-42A0-87F8-F90178F92B58}"/>
          </ac:picMkLst>
        </pc:picChg>
        <pc:picChg chg="add mod">
          <ac:chgData name="Joan Morral Ventura" userId="bf8bd04175bd19e6" providerId="LiveId" clId="{B83E046B-8A0D-42E5-8E7A-92E34A793F62}" dt="2021-11-06T22:34:25.653" v="6262" actId="14100"/>
          <ac:picMkLst>
            <pc:docMk/>
            <pc:sldMk cId="1365208267" sldId="259"/>
            <ac:picMk id="11" creationId="{89993DEE-492D-4BD1-8F0D-210C1722649E}"/>
          </ac:picMkLst>
        </pc:picChg>
        <pc:picChg chg="add del mod">
          <ac:chgData name="Joan Morral Ventura" userId="bf8bd04175bd19e6" providerId="LiveId" clId="{B83E046B-8A0D-42E5-8E7A-92E34A793F62}" dt="2021-11-06T00:36:20.219" v="2243" actId="478"/>
          <ac:picMkLst>
            <pc:docMk/>
            <pc:sldMk cId="1365208267" sldId="259"/>
            <ac:picMk id="13" creationId="{CF404289-FFE4-42E2-B908-A7BDC8FB2824}"/>
          </ac:picMkLst>
        </pc:picChg>
      </pc:sldChg>
      <pc:sldChg chg="modSp new del mod ord">
        <pc:chgData name="Joan Morral Ventura" userId="bf8bd04175bd19e6" providerId="LiveId" clId="{B83E046B-8A0D-42E5-8E7A-92E34A793F62}" dt="2021-11-05T22:59:04.323" v="1524" actId="47"/>
        <pc:sldMkLst>
          <pc:docMk/>
          <pc:sldMk cId="2503486545" sldId="259"/>
        </pc:sldMkLst>
        <pc:spChg chg="mod">
          <ac:chgData name="Joan Morral Ventura" userId="bf8bd04175bd19e6" providerId="LiveId" clId="{B83E046B-8A0D-42E5-8E7A-92E34A793F62}" dt="2021-11-05T22:57:57.253" v="1523" actId="113"/>
          <ac:spMkLst>
            <pc:docMk/>
            <pc:sldMk cId="2503486545" sldId="259"/>
            <ac:spMk id="2" creationId="{3E9590A8-3C5F-4324-911C-D675DD5AEE7A}"/>
          </ac:spMkLst>
        </pc:spChg>
      </pc:sldChg>
      <pc:sldChg chg="addSp delSp modSp add del mod">
        <pc:chgData name="Joan Morral Ventura" userId="bf8bd04175bd19e6" providerId="LiveId" clId="{B83E046B-8A0D-42E5-8E7A-92E34A793F62}" dt="2021-11-07T01:57:07.874" v="10376" actId="47"/>
        <pc:sldMkLst>
          <pc:docMk/>
          <pc:sldMk cId="1838511193" sldId="260"/>
        </pc:sldMkLst>
        <pc:spChg chg="add del mod">
          <ac:chgData name="Joan Morral Ventura" userId="bf8bd04175bd19e6" providerId="LiveId" clId="{B83E046B-8A0D-42E5-8E7A-92E34A793F62}" dt="2021-11-07T01:56:17.545" v="10305" actId="21"/>
          <ac:spMkLst>
            <pc:docMk/>
            <pc:sldMk cId="1838511193" sldId="260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6T11:40:01.726" v="5894" actId="20577"/>
          <ac:spMkLst>
            <pc:docMk/>
            <pc:sldMk cId="1838511193" sldId="260"/>
            <ac:spMk id="3" creationId="{1906C0E6-C6AD-47E5-B60C-13D344382D34}"/>
          </ac:spMkLst>
        </pc:spChg>
        <pc:spChg chg="add del mod">
          <ac:chgData name="Joan Morral Ventura" userId="bf8bd04175bd19e6" providerId="LiveId" clId="{B83E046B-8A0D-42E5-8E7A-92E34A793F62}" dt="2021-11-07T01:56:17.545" v="10305" actId="21"/>
          <ac:spMkLst>
            <pc:docMk/>
            <pc:sldMk cId="1838511193" sldId="260"/>
            <ac:spMk id="8" creationId="{18749CB0-CD70-4929-9D7E-F90DDF184B80}"/>
          </ac:spMkLst>
        </pc:spChg>
        <pc:graphicFrameChg chg="add del mod">
          <ac:chgData name="Joan Morral Ventura" userId="bf8bd04175bd19e6" providerId="LiveId" clId="{B83E046B-8A0D-42E5-8E7A-92E34A793F62}" dt="2021-11-05T23:17:34.365" v="1906" actId="478"/>
          <ac:graphicFrameMkLst>
            <pc:docMk/>
            <pc:sldMk cId="1838511193" sldId="260"/>
            <ac:graphicFrameMk id="6" creationId="{CA54793B-37FE-4E15-A556-D9A47C3429BF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18:23.084" v="1918" actId="207"/>
          <ac:graphicFrameMkLst>
            <pc:docMk/>
            <pc:sldMk cId="1838511193" sldId="260"/>
            <ac:graphicFrameMk id="7" creationId="{42955F23-F27F-4AC8-8594-CE51D6CEE448}"/>
          </ac:graphicFrameMkLst>
        </pc:graphicFrameChg>
      </pc:sldChg>
      <pc:sldChg chg="addSp delSp modSp add mod modNotesTx">
        <pc:chgData name="Joan Morral Ventura" userId="bf8bd04175bd19e6" providerId="LiveId" clId="{B83E046B-8A0D-42E5-8E7A-92E34A793F62}" dt="2021-11-07T14:30:16.360" v="11474"/>
        <pc:sldMkLst>
          <pc:docMk/>
          <pc:sldMk cId="4187746254" sldId="261"/>
        </pc:sldMkLst>
        <pc:spChg chg="mod">
          <ac:chgData name="Joan Morral Ventura" userId="bf8bd04175bd19e6" providerId="LiveId" clId="{B83E046B-8A0D-42E5-8E7A-92E34A793F62}" dt="2021-11-05T23:01:26.818" v="1593" actId="113"/>
          <ac:spMkLst>
            <pc:docMk/>
            <pc:sldMk cId="4187746254" sldId="261"/>
            <ac:spMk id="2" creationId="{9772C299-D72D-4FD3-BBB5-1E6D94A1B680}"/>
          </ac:spMkLst>
        </pc:spChg>
        <pc:spChg chg="del">
          <ac:chgData name="Joan Morral Ventura" userId="bf8bd04175bd19e6" providerId="LiveId" clId="{B83E046B-8A0D-42E5-8E7A-92E34A793F62}" dt="2021-11-06T22:33:33.647" v="6250"/>
          <ac:spMkLst>
            <pc:docMk/>
            <pc:sldMk cId="4187746254" sldId="261"/>
            <ac:spMk id="3" creationId="{1906C0E6-C6AD-47E5-B60C-13D344382D34}"/>
          </ac:spMkLst>
        </pc:spChg>
        <pc:spChg chg="add del">
          <ac:chgData name="Joan Morral Ventura" userId="bf8bd04175bd19e6" providerId="LiveId" clId="{B83E046B-8A0D-42E5-8E7A-92E34A793F62}" dt="2021-11-07T09:11:02.923" v="10485" actId="478"/>
          <ac:spMkLst>
            <pc:docMk/>
            <pc:sldMk cId="4187746254" sldId="261"/>
            <ac:spMk id="3" creationId="{22139DA9-B04A-4EB0-9B22-B4799AB43D72}"/>
          </ac:spMkLst>
        </pc:spChg>
        <pc:spChg chg="add del">
          <ac:chgData name="Joan Morral Ventura" userId="bf8bd04175bd19e6" providerId="LiveId" clId="{B83E046B-8A0D-42E5-8E7A-92E34A793F62}" dt="2021-11-07T10:07:46.594" v="10872"/>
          <ac:spMkLst>
            <pc:docMk/>
            <pc:sldMk cId="4187746254" sldId="261"/>
            <ac:spMk id="6" creationId="{09379874-1EDB-4332-A566-BFD1DAE3C507}"/>
          </ac:spMkLst>
        </pc:spChg>
        <pc:spChg chg="add mod">
          <ac:chgData name="Joan Morral Ventura" userId="bf8bd04175bd19e6" providerId="LiveId" clId="{B83E046B-8A0D-42E5-8E7A-92E34A793F62}" dt="2021-11-07T10:08:38.689" v="10887" actId="1076"/>
          <ac:spMkLst>
            <pc:docMk/>
            <pc:sldMk cId="4187746254" sldId="261"/>
            <ac:spMk id="8" creationId="{66AFF678-A42A-4613-B7E6-7506C2CE68B2}"/>
          </ac:spMkLst>
        </pc:spChg>
        <pc:spChg chg="add mod">
          <ac:chgData name="Joan Morral Ventura" userId="bf8bd04175bd19e6" providerId="LiveId" clId="{B83E046B-8A0D-42E5-8E7A-92E34A793F62}" dt="2021-11-07T10:18:31.981" v="11205" actId="20577"/>
          <ac:spMkLst>
            <pc:docMk/>
            <pc:sldMk cId="4187746254" sldId="261"/>
            <ac:spMk id="10" creationId="{0F641A29-D8A3-4A3D-9FCC-96481493D8A6}"/>
          </ac:spMkLst>
        </pc:spChg>
        <pc:graphicFrameChg chg="add del mod">
          <ac:chgData name="Joan Morral Ventura" userId="bf8bd04175bd19e6" providerId="LiveId" clId="{B83E046B-8A0D-42E5-8E7A-92E34A793F62}" dt="2021-11-05T23:17:28.755" v="1905" actId="478"/>
          <ac:graphicFrameMkLst>
            <pc:docMk/>
            <pc:sldMk cId="4187746254" sldId="261"/>
            <ac:graphicFrameMk id="6" creationId="{63B5FBEF-285A-480C-B2AA-A80A0507D0E7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19:38.651" v="1923" actId="207"/>
          <ac:graphicFrameMkLst>
            <pc:docMk/>
            <pc:sldMk cId="4187746254" sldId="261"/>
            <ac:graphicFrameMk id="7" creationId="{1F397831-4A9C-4E90-A0BD-96120F1BFBEE}"/>
          </ac:graphicFrameMkLst>
        </pc:graphicFrameChg>
        <pc:picChg chg="add del mod">
          <ac:chgData name="Joan Morral Ventura" userId="bf8bd04175bd19e6" providerId="LiveId" clId="{B83E046B-8A0D-42E5-8E7A-92E34A793F62}" dt="2021-11-06T22:34:03.272" v="6257" actId="21"/>
          <ac:picMkLst>
            <pc:docMk/>
            <pc:sldMk cId="4187746254" sldId="261"/>
            <ac:picMk id="8" creationId="{E5D15CAE-86DF-4FAE-B651-50EDF0AB76A5}"/>
          </ac:picMkLst>
        </pc:picChg>
      </pc:sldChg>
      <pc:sldChg chg="addSp delSp modSp add mod modNotesTx">
        <pc:chgData name="Joan Morral Ventura" userId="bf8bd04175bd19e6" providerId="LiveId" clId="{B83E046B-8A0D-42E5-8E7A-92E34A793F62}" dt="2021-11-07T14:32:45.683" v="11493"/>
        <pc:sldMkLst>
          <pc:docMk/>
          <pc:sldMk cId="1886541270" sldId="262"/>
        </pc:sldMkLst>
        <pc:spChg chg="mod">
          <ac:chgData name="Joan Morral Ventura" userId="bf8bd04175bd19e6" providerId="LiveId" clId="{B83E046B-8A0D-42E5-8E7A-92E34A793F62}" dt="2021-11-06T22:36:03.014" v="6316" actId="20577"/>
          <ac:spMkLst>
            <pc:docMk/>
            <pc:sldMk cId="1886541270" sldId="262"/>
            <ac:spMk id="2" creationId="{9772C299-D72D-4FD3-BBB5-1E6D94A1B680}"/>
          </ac:spMkLst>
        </pc:spChg>
        <pc:spChg chg="add del mod">
          <ac:chgData name="Joan Morral Ventura" userId="bf8bd04175bd19e6" providerId="LiveId" clId="{B83E046B-8A0D-42E5-8E7A-92E34A793F62}" dt="2021-11-07T01:16:55.504" v="8954" actId="20577"/>
          <ac:spMkLst>
            <pc:docMk/>
            <pc:sldMk cId="1886541270" sldId="262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7T01:17:17.490" v="8955" actId="1076"/>
          <ac:spMkLst>
            <pc:docMk/>
            <pc:sldMk cId="1886541270" sldId="262"/>
            <ac:spMk id="15" creationId="{C40BF61D-8427-4C08-A728-93AE0B655694}"/>
          </ac:spMkLst>
        </pc:spChg>
        <pc:graphicFrameChg chg="add del mod">
          <ac:chgData name="Joan Morral Ventura" userId="bf8bd04175bd19e6" providerId="LiveId" clId="{B83E046B-8A0D-42E5-8E7A-92E34A793F62}" dt="2021-11-05T23:17:23.319" v="1903" actId="478"/>
          <ac:graphicFrameMkLst>
            <pc:docMk/>
            <pc:sldMk cId="1886541270" sldId="262"/>
            <ac:graphicFrameMk id="6" creationId="{557378BC-BDB7-4AFB-87E8-F5CC54D0A2B3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20:05.398" v="1927" actId="207"/>
          <ac:graphicFrameMkLst>
            <pc:docMk/>
            <pc:sldMk cId="1886541270" sldId="262"/>
            <ac:graphicFrameMk id="7" creationId="{D690B0D5-FB33-4781-BD45-7D0D3AC9B3B6}"/>
          </ac:graphicFrameMkLst>
        </pc:graphicFrameChg>
        <pc:picChg chg="add del mod">
          <ac:chgData name="Joan Morral Ventura" userId="bf8bd04175bd19e6" providerId="LiveId" clId="{B83E046B-8A0D-42E5-8E7A-92E34A793F62}" dt="2021-11-06T22:34:55.072" v="6268"/>
          <ac:picMkLst>
            <pc:docMk/>
            <pc:sldMk cId="1886541270" sldId="262"/>
            <ac:picMk id="8" creationId="{A8611622-00D4-4028-9BE0-3952B1C4BD5B}"/>
          </ac:picMkLst>
        </pc:picChg>
        <pc:picChg chg="add del mod">
          <ac:chgData name="Joan Morral Ventura" userId="bf8bd04175bd19e6" providerId="LiveId" clId="{B83E046B-8A0D-42E5-8E7A-92E34A793F62}" dt="2021-11-07T00:00:55.689" v="7579" actId="478"/>
          <ac:picMkLst>
            <pc:docMk/>
            <pc:sldMk cId="1886541270" sldId="262"/>
            <ac:picMk id="10" creationId="{9F15A460-6A25-4161-9AAD-9D887C52930F}"/>
          </ac:picMkLst>
        </pc:picChg>
        <pc:picChg chg="add del mod">
          <ac:chgData name="Joan Morral Ventura" userId="bf8bd04175bd19e6" providerId="LiveId" clId="{B83E046B-8A0D-42E5-8E7A-92E34A793F62}" dt="2021-11-07T00:00:55.280" v="7578" actId="478"/>
          <ac:picMkLst>
            <pc:docMk/>
            <pc:sldMk cId="1886541270" sldId="262"/>
            <ac:picMk id="12" creationId="{1EA51DF5-E8C1-4C55-B4CF-7653F226DA52}"/>
          </ac:picMkLst>
        </pc:picChg>
        <pc:picChg chg="add mod">
          <ac:chgData name="Joan Morral Ventura" userId="bf8bd04175bd19e6" providerId="LiveId" clId="{B83E046B-8A0D-42E5-8E7A-92E34A793F62}" dt="2021-11-07T01:15:13.284" v="8809" actId="1076"/>
          <ac:picMkLst>
            <pc:docMk/>
            <pc:sldMk cId="1886541270" sldId="262"/>
            <ac:picMk id="14" creationId="{D4EF6166-8078-410C-A80D-B6DC17E69E64}"/>
          </ac:picMkLst>
        </pc:picChg>
      </pc:sldChg>
      <pc:sldChg chg="addSp delSp modSp add mod modNotesTx">
        <pc:chgData name="Joan Morral Ventura" userId="bf8bd04175bd19e6" providerId="LiveId" clId="{B83E046B-8A0D-42E5-8E7A-92E34A793F62}" dt="2021-11-07T14:33:32.487" v="11498"/>
        <pc:sldMkLst>
          <pc:docMk/>
          <pc:sldMk cId="2721408449" sldId="263"/>
        </pc:sldMkLst>
        <pc:spChg chg="mod">
          <ac:chgData name="Joan Morral Ventura" userId="bf8bd04175bd19e6" providerId="LiveId" clId="{B83E046B-8A0D-42E5-8E7A-92E34A793F62}" dt="2021-11-05T23:01:47.122" v="1598" actId="113"/>
          <ac:spMkLst>
            <pc:docMk/>
            <pc:sldMk cId="2721408449" sldId="263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6T23:31:01.099" v="7212" actId="20577"/>
          <ac:spMkLst>
            <pc:docMk/>
            <pc:sldMk cId="2721408449" sldId="263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7T01:53:52.496" v="10297" actId="14100"/>
          <ac:spMkLst>
            <pc:docMk/>
            <pc:sldMk cId="2721408449" sldId="263"/>
            <ac:spMk id="9" creationId="{27D573F1-2E72-497A-A7D3-4D492C0A72EA}"/>
          </ac:spMkLst>
        </pc:spChg>
        <pc:graphicFrameChg chg="add del mod">
          <ac:chgData name="Joan Morral Ventura" userId="bf8bd04175bd19e6" providerId="LiveId" clId="{B83E046B-8A0D-42E5-8E7A-92E34A793F62}" dt="2021-11-05T23:17:18.322" v="1901" actId="478"/>
          <ac:graphicFrameMkLst>
            <pc:docMk/>
            <pc:sldMk cId="2721408449" sldId="263"/>
            <ac:graphicFrameMk id="6" creationId="{E48946BE-9D74-4048-9D61-4C844717D5A4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20:33.295" v="1931" actId="207"/>
          <ac:graphicFrameMkLst>
            <pc:docMk/>
            <pc:sldMk cId="2721408449" sldId="263"/>
            <ac:graphicFrameMk id="7" creationId="{4A14D23E-A195-4AA8-9675-F091484B60CE}"/>
          </ac:graphicFrameMkLst>
        </pc:graphicFrameChg>
        <pc:picChg chg="add mod modCrop">
          <ac:chgData name="Joan Morral Ventura" userId="bf8bd04175bd19e6" providerId="LiveId" clId="{B83E046B-8A0D-42E5-8E7A-92E34A793F62}" dt="2021-11-07T01:53:30.301" v="10290" actId="1076"/>
          <ac:picMkLst>
            <pc:docMk/>
            <pc:sldMk cId="2721408449" sldId="263"/>
            <ac:picMk id="8" creationId="{85B52965-434C-4E2E-A6CB-52A2757F81A9}"/>
          </ac:picMkLst>
        </pc:picChg>
      </pc:sldChg>
      <pc:sldChg chg="addSp delSp modSp add mod modNotesTx">
        <pc:chgData name="Joan Morral Ventura" userId="bf8bd04175bd19e6" providerId="LiveId" clId="{B83E046B-8A0D-42E5-8E7A-92E34A793F62}" dt="2021-11-07T14:33:41.252" v="11499"/>
        <pc:sldMkLst>
          <pc:docMk/>
          <pc:sldMk cId="2470584508" sldId="264"/>
        </pc:sldMkLst>
        <pc:spChg chg="mod">
          <ac:chgData name="Joan Morral Ventura" userId="bf8bd04175bd19e6" providerId="LiveId" clId="{B83E046B-8A0D-42E5-8E7A-92E34A793F62}" dt="2021-11-05T23:15:39.361" v="1866" actId="6549"/>
          <ac:spMkLst>
            <pc:docMk/>
            <pc:sldMk cId="2470584508" sldId="264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7T01:17:39.156" v="8956" actId="20577"/>
          <ac:spMkLst>
            <pc:docMk/>
            <pc:sldMk cId="2470584508" sldId="264"/>
            <ac:spMk id="3" creationId="{1906C0E6-C6AD-47E5-B60C-13D344382D34}"/>
          </ac:spMkLst>
        </pc:spChg>
        <pc:spChg chg="add del mod">
          <ac:chgData name="Joan Morral Ventura" userId="bf8bd04175bd19e6" providerId="LiveId" clId="{B83E046B-8A0D-42E5-8E7A-92E34A793F62}" dt="2021-11-05T23:15:48.547" v="1869" actId="478"/>
          <ac:spMkLst>
            <pc:docMk/>
            <pc:sldMk cId="2470584508" sldId="264"/>
            <ac:spMk id="7" creationId="{0402AB41-C646-42EE-AADD-E447509E4A77}"/>
          </ac:spMkLst>
        </pc:spChg>
        <pc:spChg chg="add del">
          <ac:chgData name="Joan Morral Ventura" userId="bf8bd04175bd19e6" providerId="LiveId" clId="{B83E046B-8A0D-42E5-8E7A-92E34A793F62}" dt="2021-11-07T00:54:14.862" v="8238"/>
          <ac:spMkLst>
            <pc:docMk/>
            <pc:sldMk cId="2470584508" sldId="264"/>
            <ac:spMk id="9" creationId="{B340B4EC-CDD6-439D-ADF6-38ECE3CA5044}"/>
          </ac:spMkLst>
        </pc:spChg>
        <pc:spChg chg="add del">
          <ac:chgData name="Joan Morral Ventura" userId="bf8bd04175bd19e6" providerId="LiveId" clId="{B83E046B-8A0D-42E5-8E7A-92E34A793F62}" dt="2021-11-07T00:54:18.084" v="8240" actId="478"/>
          <ac:spMkLst>
            <pc:docMk/>
            <pc:sldMk cId="2470584508" sldId="264"/>
            <ac:spMk id="10" creationId="{16B6025F-00DD-4163-A2B6-5C74C8D7E732}"/>
          </ac:spMkLst>
        </pc:spChg>
        <pc:spChg chg="add del mod">
          <ac:chgData name="Joan Morral Ventura" userId="bf8bd04175bd19e6" providerId="LiveId" clId="{B83E046B-8A0D-42E5-8E7A-92E34A793F62}" dt="2021-11-07T00:58:07.061" v="8261" actId="478"/>
          <ac:spMkLst>
            <pc:docMk/>
            <pc:sldMk cId="2470584508" sldId="264"/>
            <ac:spMk id="12" creationId="{6D538591-25C9-4D68-B762-EBE55EE36FDB}"/>
          </ac:spMkLst>
        </pc:spChg>
        <pc:spChg chg="add mod">
          <ac:chgData name="Joan Morral Ventura" userId="bf8bd04175bd19e6" providerId="LiveId" clId="{B83E046B-8A0D-42E5-8E7A-92E34A793F62}" dt="2021-11-07T01:00:50.759" v="8409" actId="1037"/>
          <ac:spMkLst>
            <pc:docMk/>
            <pc:sldMk cId="2470584508" sldId="264"/>
            <ac:spMk id="14" creationId="{9933794F-0ADB-4AB0-BD1E-FDC0A715979A}"/>
          </ac:spMkLst>
        </pc:spChg>
        <pc:graphicFrameChg chg="add mod modGraphic">
          <ac:chgData name="Joan Morral Ventura" userId="bf8bd04175bd19e6" providerId="LiveId" clId="{B83E046B-8A0D-42E5-8E7A-92E34A793F62}" dt="2021-11-05T23:21:01.591" v="1936" actId="207"/>
          <ac:graphicFrameMkLst>
            <pc:docMk/>
            <pc:sldMk cId="2470584508" sldId="264"/>
            <ac:graphicFrameMk id="6" creationId="{71B7636A-E7F2-4C55-B7A4-9AE0A240B280}"/>
          </ac:graphicFrameMkLst>
        </pc:graphicFrameChg>
        <pc:picChg chg="add del mod ord modCrop">
          <ac:chgData name="Joan Morral Ventura" userId="bf8bd04175bd19e6" providerId="LiveId" clId="{B83E046B-8A0D-42E5-8E7A-92E34A793F62}" dt="2021-11-07T01:05:28.455" v="8581" actId="167"/>
          <ac:picMkLst>
            <pc:docMk/>
            <pc:sldMk cId="2470584508" sldId="264"/>
            <ac:picMk id="8" creationId="{E823B1C0-8CCE-43AB-8A4A-5594D059D9BE}"/>
          </ac:picMkLst>
        </pc:picChg>
        <pc:picChg chg="add del mod modCrop">
          <ac:chgData name="Joan Morral Ventura" userId="bf8bd04175bd19e6" providerId="LiveId" clId="{B83E046B-8A0D-42E5-8E7A-92E34A793F62}" dt="2021-11-07T00:57:45.076" v="8257" actId="21"/>
          <ac:picMkLst>
            <pc:docMk/>
            <pc:sldMk cId="2470584508" sldId="264"/>
            <ac:picMk id="11" creationId="{9FA8DAA7-3B38-43C3-A5FD-11988D763B69}"/>
          </ac:picMkLst>
        </pc:picChg>
        <pc:picChg chg="add mod">
          <ac:chgData name="Joan Morral Ventura" userId="bf8bd04175bd19e6" providerId="LiveId" clId="{B83E046B-8A0D-42E5-8E7A-92E34A793F62}" dt="2021-11-07T00:58:48.885" v="8270" actId="1076"/>
          <ac:picMkLst>
            <pc:docMk/>
            <pc:sldMk cId="2470584508" sldId="264"/>
            <ac:picMk id="13" creationId="{28A09A9B-8922-4B11-9756-775B1E7EF0C8}"/>
          </ac:picMkLst>
        </pc:picChg>
        <pc:picChg chg="add del mod">
          <ac:chgData name="Joan Morral Ventura" userId="bf8bd04175bd19e6" providerId="LiveId" clId="{B83E046B-8A0D-42E5-8E7A-92E34A793F62}" dt="2021-11-06T01:53:59.927" v="3082" actId="478"/>
          <ac:picMkLst>
            <pc:docMk/>
            <pc:sldMk cId="2470584508" sldId="264"/>
            <ac:picMk id="1028" creationId="{E65AABEC-B41E-43FB-AEC6-760D7D5831F4}"/>
          </ac:picMkLst>
        </pc:picChg>
      </pc:sldChg>
      <pc:sldChg chg="addSp delSp modSp add mod modNotesTx">
        <pc:chgData name="Joan Morral Ventura" userId="bf8bd04175bd19e6" providerId="LiveId" clId="{B83E046B-8A0D-42E5-8E7A-92E34A793F62}" dt="2021-11-07T14:33:52.597" v="11500"/>
        <pc:sldMkLst>
          <pc:docMk/>
          <pc:sldMk cId="1318491760" sldId="265"/>
        </pc:sldMkLst>
        <pc:spChg chg="mod">
          <ac:chgData name="Joan Morral Ventura" userId="bf8bd04175bd19e6" providerId="LiveId" clId="{B83E046B-8A0D-42E5-8E7A-92E34A793F62}" dt="2021-11-05T23:06:12.006" v="1681" actId="20577"/>
          <ac:spMkLst>
            <pc:docMk/>
            <pc:sldMk cId="1318491760" sldId="265"/>
            <ac:spMk id="2" creationId="{9772C299-D72D-4FD3-BBB5-1E6D94A1B680}"/>
          </ac:spMkLst>
        </pc:spChg>
        <pc:spChg chg="del">
          <ac:chgData name="Joan Morral Ventura" userId="bf8bd04175bd19e6" providerId="LiveId" clId="{B83E046B-8A0D-42E5-8E7A-92E34A793F62}" dt="2021-11-06T23:27:39.591" v="6865" actId="478"/>
          <ac:spMkLst>
            <pc:docMk/>
            <pc:sldMk cId="1318491760" sldId="265"/>
            <ac:spMk id="3" creationId="{1906C0E6-C6AD-47E5-B60C-13D344382D34}"/>
          </ac:spMkLst>
        </pc:spChg>
        <pc:spChg chg="add del mod">
          <ac:chgData name="Joan Morral Ventura" userId="bf8bd04175bd19e6" providerId="LiveId" clId="{B83E046B-8A0D-42E5-8E7A-92E34A793F62}" dt="2021-11-06T23:31:47.355" v="7222" actId="478"/>
          <ac:spMkLst>
            <pc:docMk/>
            <pc:sldMk cId="1318491760" sldId="265"/>
            <ac:spMk id="9" creationId="{C22B6B9F-CC5B-401A-9024-240918372896}"/>
          </ac:spMkLst>
        </pc:spChg>
        <pc:graphicFrameChg chg="add del mod">
          <ac:chgData name="Joan Morral Ventura" userId="bf8bd04175bd19e6" providerId="LiveId" clId="{B83E046B-8A0D-42E5-8E7A-92E34A793F62}" dt="2021-11-06T23:27:44.238" v="6867" actId="478"/>
          <ac:graphicFrameMkLst>
            <pc:docMk/>
            <pc:sldMk cId="1318491760" sldId="265"/>
            <ac:graphicFrameMk id="6" creationId="{117FB842-E9BC-41AB-A2CB-6EC2ED1FF84E}"/>
          </ac:graphicFrameMkLst>
        </pc:graphicFrameChg>
        <pc:graphicFrameChg chg="add del mod">
          <ac:chgData name="Joan Morral Ventura" userId="bf8bd04175bd19e6" providerId="LiveId" clId="{B83E046B-8A0D-42E5-8E7A-92E34A793F62}" dt="2021-11-05T23:17:09.829" v="1898" actId="478"/>
          <ac:graphicFrameMkLst>
            <pc:docMk/>
            <pc:sldMk cId="1318491760" sldId="265"/>
            <ac:graphicFrameMk id="6" creationId="{EFD199A6-FE18-40E1-BEA5-80EAA3BB99F0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21:23.660" v="1940" actId="207"/>
          <ac:graphicFrameMkLst>
            <pc:docMk/>
            <pc:sldMk cId="1318491760" sldId="265"/>
            <ac:graphicFrameMk id="7" creationId="{F471C2F9-8149-437C-B303-9B73970A6E25}"/>
          </ac:graphicFrameMkLst>
        </pc:graphicFrameChg>
        <pc:picChg chg="add del mod">
          <ac:chgData name="Joan Morral Ventura" userId="bf8bd04175bd19e6" providerId="LiveId" clId="{B83E046B-8A0D-42E5-8E7A-92E34A793F62}" dt="2021-11-07T01:09:43.427" v="8666" actId="478"/>
          <ac:picMkLst>
            <pc:docMk/>
            <pc:sldMk cId="1318491760" sldId="265"/>
            <ac:picMk id="8" creationId="{4CEFEDAE-0083-4EF5-80CC-64D486FF597C}"/>
          </ac:picMkLst>
        </pc:picChg>
        <pc:picChg chg="add mod">
          <ac:chgData name="Joan Morral Ventura" userId="bf8bd04175bd19e6" providerId="LiveId" clId="{B83E046B-8A0D-42E5-8E7A-92E34A793F62}" dt="2021-11-07T01:12:50.611" v="8672" actId="14100"/>
          <ac:picMkLst>
            <pc:docMk/>
            <pc:sldMk cId="1318491760" sldId="265"/>
            <ac:picMk id="10" creationId="{87D1CBC3-9352-4BFB-B6E5-D1BC51C0DCF8}"/>
          </ac:picMkLst>
        </pc:picChg>
      </pc:sldChg>
      <pc:sldChg chg="addSp delSp modSp add mod modNotesTx">
        <pc:chgData name="Joan Morral Ventura" userId="bf8bd04175bd19e6" providerId="LiveId" clId="{B83E046B-8A0D-42E5-8E7A-92E34A793F62}" dt="2021-11-07T14:34:05.726" v="11501"/>
        <pc:sldMkLst>
          <pc:docMk/>
          <pc:sldMk cId="1502426328" sldId="266"/>
        </pc:sldMkLst>
        <pc:spChg chg="mod">
          <ac:chgData name="Joan Morral Ventura" userId="bf8bd04175bd19e6" providerId="LiveId" clId="{B83E046B-8A0D-42E5-8E7A-92E34A793F62}" dt="2021-11-06T01:53:46.666" v="3081" actId="20577"/>
          <ac:spMkLst>
            <pc:docMk/>
            <pc:sldMk cId="1502426328" sldId="266"/>
            <ac:spMk id="2" creationId="{9772C299-D72D-4FD3-BBB5-1E6D94A1B680}"/>
          </ac:spMkLst>
        </pc:spChg>
        <pc:spChg chg="del mod">
          <ac:chgData name="Joan Morral Ventura" userId="bf8bd04175bd19e6" providerId="LiveId" clId="{B83E046B-8A0D-42E5-8E7A-92E34A793F62}" dt="2021-11-06T10:35:34.053" v="4343" actId="1032"/>
          <ac:spMkLst>
            <pc:docMk/>
            <pc:sldMk cId="1502426328" sldId="266"/>
            <ac:spMk id="3" creationId="{1906C0E6-C6AD-47E5-B60C-13D344382D34}"/>
          </ac:spMkLst>
        </pc:spChg>
        <pc:graphicFrameChg chg="add mod modGraphic">
          <ac:chgData name="Joan Morral Ventura" userId="bf8bd04175bd19e6" providerId="LiveId" clId="{B83E046B-8A0D-42E5-8E7A-92E34A793F62}" dt="2021-11-07T01:01:47.302" v="8460" actId="20577"/>
          <ac:graphicFrameMkLst>
            <pc:docMk/>
            <pc:sldMk cId="1502426328" sldId="266"/>
            <ac:graphicFrameMk id="6" creationId="{05913501-5327-45BE-ACD0-7B02061F5661}"/>
          </ac:graphicFrameMkLst>
        </pc:graphicFrameChg>
        <pc:graphicFrameChg chg="add del mod">
          <ac:chgData name="Joan Morral Ventura" userId="bf8bd04175bd19e6" providerId="LiveId" clId="{B83E046B-8A0D-42E5-8E7A-92E34A793F62}" dt="2021-11-05T23:17:12.673" v="1899" actId="478"/>
          <ac:graphicFrameMkLst>
            <pc:docMk/>
            <pc:sldMk cId="1502426328" sldId="266"/>
            <ac:graphicFrameMk id="6" creationId="{6170566E-0604-4EA2-BB9E-ABFEC72E463E}"/>
          </ac:graphicFrameMkLst>
        </pc:graphicFrameChg>
        <pc:graphicFrameChg chg="add mod modGraphic">
          <ac:chgData name="Joan Morral Ventura" userId="bf8bd04175bd19e6" providerId="LiveId" clId="{B83E046B-8A0D-42E5-8E7A-92E34A793F62}" dt="2021-11-05T23:21:45.989" v="1944" actId="207"/>
          <ac:graphicFrameMkLst>
            <pc:docMk/>
            <pc:sldMk cId="1502426328" sldId="266"/>
            <ac:graphicFrameMk id="7" creationId="{B18EE9A5-EC65-43F0-8B3B-6E075AF8801D}"/>
          </ac:graphicFrameMkLst>
        </pc:graphicFrameChg>
      </pc:sldChg>
      <pc:sldChg chg="addSp delSp modSp add mod modNotesTx">
        <pc:chgData name="Joan Morral Ventura" userId="bf8bd04175bd19e6" providerId="LiveId" clId="{B83E046B-8A0D-42E5-8E7A-92E34A793F62}" dt="2021-11-07T14:28:30.539" v="11468"/>
        <pc:sldMkLst>
          <pc:docMk/>
          <pc:sldMk cId="718239624" sldId="267"/>
        </pc:sldMkLst>
        <pc:spChg chg="mod">
          <ac:chgData name="Joan Morral Ventura" userId="bf8bd04175bd19e6" providerId="LiveId" clId="{B83E046B-8A0D-42E5-8E7A-92E34A793F62}" dt="2021-11-06T00:06:03.505" v="1960" actId="20577"/>
          <ac:spMkLst>
            <pc:docMk/>
            <pc:sldMk cId="718239624" sldId="267"/>
            <ac:spMk id="2" creationId="{9772C299-D72D-4FD3-BBB5-1E6D94A1B680}"/>
          </ac:spMkLst>
        </pc:spChg>
        <pc:spChg chg="del mod">
          <ac:chgData name="Joan Morral Ventura" userId="bf8bd04175bd19e6" providerId="LiveId" clId="{B83E046B-8A0D-42E5-8E7A-92E34A793F62}" dt="2021-11-06T01:40:11.937" v="2905" actId="1032"/>
          <ac:spMkLst>
            <pc:docMk/>
            <pc:sldMk cId="718239624" sldId="267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6T22:38:17.468" v="6384" actId="1037"/>
          <ac:spMkLst>
            <pc:docMk/>
            <pc:sldMk cId="718239624" sldId="267"/>
            <ac:spMk id="3" creationId="{31B9DEE4-3631-4A92-954E-58D08AA8EBDA}"/>
          </ac:spMkLst>
        </pc:spChg>
        <pc:spChg chg="add mod">
          <ac:chgData name="Joan Morral Ventura" userId="bf8bd04175bd19e6" providerId="LiveId" clId="{B83E046B-8A0D-42E5-8E7A-92E34A793F62}" dt="2021-11-06T22:38:45.266" v="6543" actId="1037"/>
          <ac:spMkLst>
            <pc:docMk/>
            <pc:sldMk cId="718239624" sldId="267"/>
            <ac:spMk id="8" creationId="{84FD4CF6-5301-478F-8C76-090F4944F417}"/>
          </ac:spMkLst>
        </pc:spChg>
        <pc:spChg chg="add mod">
          <ac:chgData name="Joan Morral Ventura" userId="bf8bd04175bd19e6" providerId="LiveId" clId="{B83E046B-8A0D-42E5-8E7A-92E34A793F62}" dt="2021-11-06T22:38:51.365" v="6573" actId="1037"/>
          <ac:spMkLst>
            <pc:docMk/>
            <pc:sldMk cId="718239624" sldId="267"/>
            <ac:spMk id="10" creationId="{2A10C048-ED9E-4849-863C-11AFAB055D71}"/>
          </ac:spMkLst>
        </pc:spChg>
        <pc:spChg chg="add mod">
          <ac:chgData name="Joan Morral Ventura" userId="bf8bd04175bd19e6" providerId="LiveId" clId="{B83E046B-8A0D-42E5-8E7A-92E34A793F62}" dt="2021-11-06T22:38:38.799" v="6493" actId="1037"/>
          <ac:spMkLst>
            <pc:docMk/>
            <pc:sldMk cId="718239624" sldId="267"/>
            <ac:spMk id="11" creationId="{BFC92446-1FE6-4C1F-A6BA-963B4EF978D2}"/>
          </ac:spMkLst>
        </pc:spChg>
        <pc:spChg chg="add mod">
          <ac:chgData name="Joan Morral Ventura" userId="bf8bd04175bd19e6" providerId="LiveId" clId="{B83E046B-8A0D-42E5-8E7A-92E34A793F62}" dt="2021-11-06T22:38:26.473" v="6445" actId="1038"/>
          <ac:spMkLst>
            <pc:docMk/>
            <pc:sldMk cId="718239624" sldId="267"/>
            <ac:spMk id="12" creationId="{6E80557F-1706-4FF4-8906-E5B96649F2B8}"/>
          </ac:spMkLst>
        </pc:spChg>
        <pc:spChg chg="add mod">
          <ac:chgData name="Joan Morral Ventura" userId="bf8bd04175bd19e6" providerId="LiveId" clId="{B83E046B-8A0D-42E5-8E7A-92E34A793F62}" dt="2021-11-06T22:38:53.962" v="6592" actId="1038"/>
          <ac:spMkLst>
            <pc:docMk/>
            <pc:sldMk cId="718239624" sldId="267"/>
            <ac:spMk id="13" creationId="{281A28CC-414A-4257-9B74-89CA1EDCECF5}"/>
          </ac:spMkLst>
        </pc:spChg>
        <pc:spChg chg="add mod">
          <ac:chgData name="Joan Morral Ventura" userId="bf8bd04175bd19e6" providerId="LiveId" clId="{B83E046B-8A0D-42E5-8E7A-92E34A793F62}" dt="2021-11-06T22:38:17.468" v="6384" actId="1037"/>
          <ac:spMkLst>
            <pc:docMk/>
            <pc:sldMk cId="718239624" sldId="267"/>
            <ac:spMk id="14" creationId="{9181E3C9-2959-4D9A-AAF9-D8C113827AD4}"/>
          </ac:spMkLst>
        </pc:spChg>
        <pc:spChg chg="add mod">
          <ac:chgData name="Joan Morral Ventura" userId="bf8bd04175bd19e6" providerId="LiveId" clId="{B83E046B-8A0D-42E5-8E7A-92E34A793F62}" dt="2021-11-06T22:39:05.403" v="6594" actId="1076"/>
          <ac:spMkLst>
            <pc:docMk/>
            <pc:sldMk cId="718239624" sldId="267"/>
            <ac:spMk id="15" creationId="{6B305BE8-FE46-472C-8C35-8A1E3273DD10}"/>
          </ac:spMkLst>
        </pc:spChg>
        <pc:graphicFrameChg chg="add mod modGraphic">
          <ac:chgData name="Joan Morral Ventura" userId="bf8bd04175bd19e6" providerId="LiveId" clId="{B83E046B-8A0D-42E5-8E7A-92E34A793F62}" dt="2021-11-06T23:20:56.973" v="6859" actId="313"/>
          <ac:graphicFrameMkLst>
            <pc:docMk/>
            <pc:sldMk cId="718239624" sldId="267"/>
            <ac:graphicFrameMk id="5" creationId="{310BC7A3-5590-4C60-8D4B-F56FE8D6E0B5}"/>
          </ac:graphicFrameMkLst>
        </pc:graphicFrameChg>
        <pc:graphicFrameChg chg="mod modGraphic">
          <ac:chgData name="Joan Morral Ventura" userId="bf8bd04175bd19e6" providerId="LiveId" clId="{B83E046B-8A0D-42E5-8E7A-92E34A793F62}" dt="2021-11-06T00:06:29.280" v="1964" actId="207"/>
          <ac:graphicFrameMkLst>
            <pc:docMk/>
            <pc:sldMk cId="718239624" sldId="267"/>
            <ac:graphicFrameMk id="9" creationId="{69AFE324-27B0-473A-966E-D1A6B9340919}"/>
          </ac:graphicFrameMkLst>
        </pc:graphicFrameChg>
      </pc:sldChg>
      <pc:sldChg chg="delSp modSp add mod modNotesTx">
        <pc:chgData name="Joan Morral Ventura" userId="bf8bd04175bd19e6" providerId="LiveId" clId="{B83E046B-8A0D-42E5-8E7A-92E34A793F62}" dt="2021-11-07T14:27:29.492" v="11456"/>
        <pc:sldMkLst>
          <pc:docMk/>
          <pc:sldMk cId="3976801915" sldId="268"/>
        </pc:sldMkLst>
        <pc:spChg chg="mod">
          <ac:chgData name="Joan Morral Ventura" userId="bf8bd04175bd19e6" providerId="LiveId" clId="{B83E046B-8A0D-42E5-8E7A-92E34A793F62}" dt="2021-11-06T00:06:57.419" v="1971" actId="20577"/>
          <ac:spMkLst>
            <pc:docMk/>
            <pc:sldMk cId="3976801915" sldId="268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6T01:52:15.574" v="3070" actId="6549"/>
          <ac:spMkLst>
            <pc:docMk/>
            <pc:sldMk cId="3976801915" sldId="268"/>
            <ac:spMk id="3" creationId="{1906C0E6-C6AD-47E5-B60C-13D344382D34}"/>
          </ac:spMkLst>
        </pc:spChg>
        <pc:graphicFrameChg chg="del mod">
          <ac:chgData name="Joan Morral Ventura" userId="bf8bd04175bd19e6" providerId="LiveId" clId="{B83E046B-8A0D-42E5-8E7A-92E34A793F62}" dt="2021-11-06T00:07:42.561" v="2078" actId="478"/>
          <ac:graphicFrameMkLst>
            <pc:docMk/>
            <pc:sldMk cId="3976801915" sldId="268"/>
            <ac:graphicFrameMk id="9" creationId="{69AFE324-27B0-473A-966E-D1A6B9340919}"/>
          </ac:graphicFrameMkLst>
        </pc:graphicFrameChg>
      </pc:sldChg>
      <pc:sldChg chg="addSp delSp modSp new mod setBg modNotesTx">
        <pc:chgData name="Joan Morral Ventura" userId="bf8bd04175bd19e6" providerId="LiveId" clId="{B83E046B-8A0D-42E5-8E7A-92E34A793F62}" dt="2021-11-07T14:34:13.203" v="11502"/>
        <pc:sldMkLst>
          <pc:docMk/>
          <pc:sldMk cId="4178891920" sldId="269"/>
        </pc:sldMkLst>
        <pc:spChg chg="mod">
          <ac:chgData name="Joan Morral Ventura" userId="bf8bd04175bd19e6" providerId="LiveId" clId="{B83E046B-8A0D-42E5-8E7A-92E34A793F62}" dt="2021-11-06T01:13:29.001" v="2869" actId="207"/>
          <ac:spMkLst>
            <pc:docMk/>
            <pc:sldMk cId="4178891920" sldId="269"/>
            <ac:spMk id="2" creationId="{37178257-F0E9-4A6C-AD1F-C57EEA9D429D}"/>
          </ac:spMkLst>
        </pc:spChg>
        <pc:spChg chg="del">
          <ac:chgData name="Joan Morral Ventura" userId="bf8bd04175bd19e6" providerId="LiveId" clId="{B83E046B-8A0D-42E5-8E7A-92E34A793F62}" dt="2021-11-06T00:25:28.133" v="2128" actId="478"/>
          <ac:spMkLst>
            <pc:docMk/>
            <pc:sldMk cId="4178891920" sldId="269"/>
            <ac:spMk id="3" creationId="{4B74F659-39F4-4A0C-9C54-4AD03517EC70}"/>
          </ac:spMkLst>
        </pc:spChg>
        <pc:spChg chg="mod ord">
          <ac:chgData name="Joan Morral Ventura" userId="bf8bd04175bd19e6" providerId="LiveId" clId="{B83E046B-8A0D-42E5-8E7A-92E34A793F62}" dt="2021-11-06T00:25:38.688" v="2131" actId="26606"/>
          <ac:spMkLst>
            <pc:docMk/>
            <pc:sldMk cId="4178891920" sldId="269"/>
            <ac:spMk id="4" creationId="{1E37F519-6765-4A0E-AA1C-7735E3982334}"/>
          </ac:spMkLst>
        </pc:spChg>
        <pc:spChg chg="add del mod ord">
          <ac:chgData name="Joan Morral Ventura" userId="bf8bd04175bd19e6" providerId="LiveId" clId="{B83E046B-8A0D-42E5-8E7A-92E34A793F62}" dt="2021-11-06T01:28:10.476" v="2891" actId="478"/>
          <ac:spMkLst>
            <pc:docMk/>
            <pc:sldMk cId="4178891920" sldId="269"/>
            <ac:spMk id="7" creationId="{852C3C83-8EB8-4CDA-96F6-D688B1B3172A}"/>
          </ac:spMkLst>
        </pc:spChg>
        <pc:spChg chg="add mod">
          <ac:chgData name="Joan Morral Ventura" userId="bf8bd04175bd19e6" providerId="LiveId" clId="{B83E046B-8A0D-42E5-8E7A-92E34A793F62}" dt="2021-11-06T23:47:42.858" v="7500" actId="1035"/>
          <ac:spMkLst>
            <pc:docMk/>
            <pc:sldMk cId="4178891920" sldId="269"/>
            <ac:spMk id="8" creationId="{448194B6-62FB-45CB-A241-AFFCEC12CD4E}"/>
          </ac:spMkLst>
        </pc:spChg>
        <pc:spChg chg="add mod">
          <ac:chgData name="Joan Morral Ventura" userId="bf8bd04175bd19e6" providerId="LiveId" clId="{B83E046B-8A0D-42E5-8E7A-92E34A793F62}" dt="2021-11-06T23:47:42.858" v="7500" actId="1035"/>
          <ac:spMkLst>
            <pc:docMk/>
            <pc:sldMk cId="4178891920" sldId="269"/>
            <ac:spMk id="9" creationId="{1E4841AF-0739-4293-AEB7-9B0330EEF51E}"/>
          </ac:spMkLst>
        </pc:spChg>
        <pc:spChg chg="add mod">
          <ac:chgData name="Joan Morral Ventura" userId="bf8bd04175bd19e6" providerId="LiveId" clId="{B83E046B-8A0D-42E5-8E7A-92E34A793F62}" dt="2021-11-06T23:47:42.858" v="7500" actId="1035"/>
          <ac:spMkLst>
            <pc:docMk/>
            <pc:sldMk cId="4178891920" sldId="269"/>
            <ac:spMk id="10" creationId="{5221D776-2C27-429E-82A1-9F92E306DFD0}"/>
          </ac:spMkLst>
        </pc:spChg>
        <pc:spChg chg="add del">
          <ac:chgData name="Joan Morral Ventura" userId="bf8bd04175bd19e6" providerId="LiveId" clId="{B83E046B-8A0D-42E5-8E7A-92E34A793F62}" dt="2021-11-06T00:25:38.688" v="2131" actId="26606"/>
          <ac:spMkLst>
            <pc:docMk/>
            <pc:sldMk cId="4178891920" sldId="269"/>
            <ac:spMk id="10" creationId="{7905BA41-EE6E-4F80-8636-447F22DD729A}"/>
          </ac:spMkLst>
        </pc:spChg>
        <pc:spChg chg="add mod">
          <ac:chgData name="Joan Morral Ventura" userId="bf8bd04175bd19e6" providerId="LiveId" clId="{B83E046B-8A0D-42E5-8E7A-92E34A793F62}" dt="2021-11-06T23:46:59.994" v="7464" actId="1036"/>
          <ac:spMkLst>
            <pc:docMk/>
            <pc:sldMk cId="4178891920" sldId="269"/>
            <ac:spMk id="12" creationId="{9410485F-9EFA-44A3-9AAF-C4429A4390C7}"/>
          </ac:spMkLst>
        </pc:spChg>
        <pc:spChg chg="add del">
          <ac:chgData name="Joan Morral Ventura" userId="bf8bd04175bd19e6" providerId="LiveId" clId="{B83E046B-8A0D-42E5-8E7A-92E34A793F62}" dt="2021-11-06T00:25:38.688" v="2131" actId="26606"/>
          <ac:spMkLst>
            <pc:docMk/>
            <pc:sldMk cId="4178891920" sldId="269"/>
            <ac:spMk id="12" creationId="{CD7549B2-EE05-4558-8C64-AC46755F2B25}"/>
          </ac:spMkLst>
        </pc:spChg>
        <pc:spChg chg="add del mod">
          <ac:chgData name="Joan Morral Ventura" userId="bf8bd04175bd19e6" providerId="LiveId" clId="{B83E046B-8A0D-42E5-8E7A-92E34A793F62}" dt="2021-11-06T23:40:01.084" v="7315" actId="478"/>
          <ac:spMkLst>
            <pc:docMk/>
            <pc:sldMk cId="4178891920" sldId="269"/>
            <ac:spMk id="14" creationId="{0A78019C-1007-43D0-B963-2C9482104C04}"/>
          </ac:spMkLst>
        </pc:spChg>
        <pc:spChg chg="add del mod">
          <ac:chgData name="Joan Morral Ventura" userId="bf8bd04175bd19e6" providerId="LiveId" clId="{B83E046B-8A0D-42E5-8E7A-92E34A793F62}" dt="2021-11-06T23:40:18.206" v="7319" actId="478"/>
          <ac:spMkLst>
            <pc:docMk/>
            <pc:sldMk cId="4178891920" sldId="269"/>
            <ac:spMk id="16" creationId="{16F3F636-4F5E-4815-A1AD-905C2BA56098}"/>
          </ac:spMkLst>
        </pc:spChg>
        <pc:spChg chg="add mod">
          <ac:chgData name="Joan Morral Ventura" userId="bf8bd04175bd19e6" providerId="LiveId" clId="{B83E046B-8A0D-42E5-8E7A-92E34A793F62}" dt="2021-11-06T23:46:59.994" v="7464" actId="1036"/>
          <ac:spMkLst>
            <pc:docMk/>
            <pc:sldMk cId="4178891920" sldId="269"/>
            <ac:spMk id="18" creationId="{44BE8BD7-8D33-4572-9D4A-9BBBDCEC0AFA}"/>
          </ac:spMkLst>
        </pc:spChg>
        <pc:spChg chg="add mod">
          <ac:chgData name="Joan Morral Ventura" userId="bf8bd04175bd19e6" providerId="LiveId" clId="{B83E046B-8A0D-42E5-8E7A-92E34A793F62}" dt="2021-11-06T23:48:17.857" v="7548" actId="14100"/>
          <ac:spMkLst>
            <pc:docMk/>
            <pc:sldMk cId="4178891920" sldId="269"/>
            <ac:spMk id="22" creationId="{07387902-8E46-41AD-BDC4-F91DCB787918}"/>
          </ac:spMkLst>
        </pc:spChg>
        <pc:spChg chg="add mod">
          <ac:chgData name="Joan Morral Ventura" userId="bf8bd04175bd19e6" providerId="LiveId" clId="{B83E046B-8A0D-42E5-8E7A-92E34A793F62}" dt="2021-11-06T23:48:35.592" v="7574" actId="20577"/>
          <ac:spMkLst>
            <pc:docMk/>
            <pc:sldMk cId="4178891920" sldId="269"/>
            <ac:spMk id="23" creationId="{3BCCA0E9-4151-411F-A549-9575A25B1398}"/>
          </ac:spMkLst>
        </pc:spChg>
        <pc:picChg chg="add mod">
          <ac:chgData name="Joan Morral Ventura" userId="bf8bd04175bd19e6" providerId="LiveId" clId="{B83E046B-8A0D-42E5-8E7A-92E34A793F62}" dt="2021-11-06T00:25:38.688" v="2131" actId="26606"/>
          <ac:picMkLst>
            <pc:docMk/>
            <pc:sldMk cId="4178891920" sldId="269"/>
            <ac:picMk id="5" creationId="{5E0AD6F1-8DC7-4C8F-8BD0-3DF5AD85C6E9}"/>
          </ac:picMkLst>
        </pc:picChg>
        <pc:picChg chg="add mod">
          <ac:chgData name="Joan Morral Ventura" userId="bf8bd04175bd19e6" providerId="LiveId" clId="{B83E046B-8A0D-42E5-8E7A-92E34A793F62}" dt="2021-11-06T23:47:42.858" v="7500" actId="1035"/>
          <ac:picMkLst>
            <pc:docMk/>
            <pc:sldMk cId="4178891920" sldId="269"/>
            <ac:picMk id="11" creationId="{AF0C26A1-EFC4-4A9D-8925-CA7D9077798C}"/>
          </ac:picMkLst>
        </pc:picChg>
        <pc:picChg chg="add mod">
          <ac:chgData name="Joan Morral Ventura" userId="bf8bd04175bd19e6" providerId="LiveId" clId="{B83E046B-8A0D-42E5-8E7A-92E34A793F62}" dt="2021-11-06T23:46:59.994" v="7464" actId="1036"/>
          <ac:picMkLst>
            <pc:docMk/>
            <pc:sldMk cId="4178891920" sldId="269"/>
            <ac:picMk id="21" creationId="{8F034407-C7F9-4265-B7C2-B56CC2BBEAB0}"/>
          </ac:picMkLst>
        </pc:picChg>
        <pc:picChg chg="add del">
          <ac:chgData name="Joan Morral Ventura" userId="bf8bd04175bd19e6" providerId="LiveId" clId="{B83E046B-8A0D-42E5-8E7A-92E34A793F62}" dt="2021-11-06T23:45:36.734" v="7359" actId="478"/>
          <ac:picMkLst>
            <pc:docMk/>
            <pc:sldMk cId="4178891920" sldId="269"/>
            <ac:picMk id="2050" creationId="{5FD956C1-4904-4E25-9F58-A1B69F3088CD}"/>
          </ac:picMkLst>
        </pc:picChg>
        <pc:picChg chg="add mod">
          <ac:chgData name="Joan Morral Ventura" userId="bf8bd04175bd19e6" providerId="LiveId" clId="{B83E046B-8A0D-42E5-8E7A-92E34A793F62}" dt="2021-11-06T23:46:59.994" v="7464" actId="1036"/>
          <ac:picMkLst>
            <pc:docMk/>
            <pc:sldMk cId="4178891920" sldId="269"/>
            <ac:picMk id="2052" creationId="{5B5CEEEE-C604-4BD0-B4B2-F23604C8B223}"/>
          </ac:picMkLst>
        </pc:picChg>
        <pc:picChg chg="add mod">
          <ac:chgData name="Joan Morral Ventura" userId="bf8bd04175bd19e6" providerId="LiveId" clId="{B83E046B-8A0D-42E5-8E7A-92E34A793F62}" dt="2021-11-06T23:47:42.858" v="7500" actId="1035"/>
          <ac:picMkLst>
            <pc:docMk/>
            <pc:sldMk cId="4178891920" sldId="269"/>
            <ac:picMk id="9218" creationId="{04CCF63E-F4DD-4E8E-A7E1-B8093FD08CCA}"/>
          </ac:picMkLst>
        </pc:picChg>
      </pc:sldChg>
      <pc:sldChg chg="addSp delSp modSp add mod ord modAnim modNotesTx">
        <pc:chgData name="Joan Morral Ventura" userId="bf8bd04175bd19e6" providerId="LiveId" clId="{B83E046B-8A0D-42E5-8E7A-92E34A793F62}" dt="2021-11-07T14:39:27.237" v="11509" actId="20577"/>
        <pc:sldMkLst>
          <pc:docMk/>
          <pc:sldMk cId="2548888232" sldId="270"/>
        </pc:sldMkLst>
        <pc:spChg chg="mod">
          <ac:chgData name="Joan Morral Ventura" userId="bf8bd04175bd19e6" providerId="LiveId" clId="{B83E046B-8A0D-42E5-8E7A-92E34A793F62}" dt="2021-11-06T11:25:34.616" v="5709" actId="20577"/>
          <ac:spMkLst>
            <pc:docMk/>
            <pc:sldMk cId="2548888232" sldId="270"/>
            <ac:spMk id="3" creationId="{1906C0E6-C6AD-47E5-B60C-13D344382D34}"/>
          </ac:spMkLst>
        </pc:spChg>
        <pc:spChg chg="add del mod">
          <ac:chgData name="Joan Morral Ventura" userId="bf8bd04175bd19e6" providerId="LiveId" clId="{B83E046B-8A0D-42E5-8E7A-92E34A793F62}" dt="2021-11-06T11:05:41.897" v="5370" actId="21"/>
          <ac:spMkLst>
            <pc:docMk/>
            <pc:sldMk cId="2548888232" sldId="270"/>
            <ac:spMk id="8" creationId="{A56E31D5-2A41-447C-B35D-745A214BB5D7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10" creationId="{C36F80CA-CCF5-48D6-988E-78C16CAF7672}"/>
          </ac:spMkLst>
        </pc:spChg>
        <pc:spChg chg="add mod">
          <ac:chgData name="Joan Morral Ventura" userId="bf8bd04175bd19e6" providerId="LiveId" clId="{B83E046B-8A0D-42E5-8E7A-92E34A793F62}" dt="2021-11-06T23:21:31.088" v="6860" actId="20577"/>
          <ac:spMkLst>
            <pc:docMk/>
            <pc:sldMk cId="2548888232" sldId="270"/>
            <ac:spMk id="11" creationId="{EE666B29-FA5F-4AE0-BA5A-BBD254C295AF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19" creationId="{01D76BF7-9A9E-4CB1-B522-5955D1DC5D67}"/>
          </ac:spMkLst>
        </pc:spChg>
        <pc:spChg chg="add del mod">
          <ac:chgData name="Joan Morral Ventura" userId="bf8bd04175bd19e6" providerId="LiveId" clId="{B83E046B-8A0D-42E5-8E7A-92E34A793F62}" dt="2021-11-06T11:22:56.142" v="5675" actId="21"/>
          <ac:spMkLst>
            <pc:docMk/>
            <pc:sldMk cId="2548888232" sldId="270"/>
            <ac:spMk id="22" creationId="{2BD91CD1-5F6B-483B-A0BE-C00A44DF5CFF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24" creationId="{0A2F13EA-CB4E-45BA-97B3-B0FB4F1C3072}"/>
          </ac:spMkLst>
        </pc:spChg>
        <pc:spChg chg="add del mod">
          <ac:chgData name="Joan Morral Ventura" userId="bf8bd04175bd19e6" providerId="LiveId" clId="{B83E046B-8A0D-42E5-8E7A-92E34A793F62}" dt="2021-11-06T11:23:49.341" v="5690" actId="21"/>
          <ac:spMkLst>
            <pc:docMk/>
            <pc:sldMk cId="2548888232" sldId="270"/>
            <ac:spMk id="30" creationId="{B9BCE14E-E7FF-49B9-8113-FBD9DAFA98A1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34" creationId="{A1AAA724-317E-40E3-8123-60E756AADF25}"/>
          </ac:spMkLst>
        </pc:spChg>
        <pc:spChg chg="add mod">
          <ac:chgData name="Joan Morral Ventura" userId="bf8bd04175bd19e6" providerId="LiveId" clId="{B83E046B-8A0D-42E5-8E7A-92E34A793F62}" dt="2021-11-06T11:35:11.812" v="5881" actId="1076"/>
          <ac:spMkLst>
            <pc:docMk/>
            <pc:sldMk cId="2548888232" sldId="270"/>
            <ac:spMk id="36" creationId="{7B9BDA19-7222-476C-9EE4-51721F933A11}"/>
          </ac:spMkLst>
        </pc:spChg>
        <pc:spChg chg="add del mod">
          <ac:chgData name="Joan Morral Ventura" userId="bf8bd04175bd19e6" providerId="LiveId" clId="{B83E046B-8A0D-42E5-8E7A-92E34A793F62}" dt="2021-11-06T11:28:08.811" v="5716" actId="478"/>
          <ac:spMkLst>
            <pc:docMk/>
            <pc:sldMk cId="2548888232" sldId="270"/>
            <ac:spMk id="39" creationId="{B7B128E7-5587-4845-A33B-AA6B379F0207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40" creationId="{87606568-4128-4D9C-82B3-9B64399971DF}"/>
          </ac:spMkLst>
        </pc:spChg>
        <pc:spChg chg="add mod">
          <ac:chgData name="Joan Morral Ventura" userId="bf8bd04175bd19e6" providerId="LiveId" clId="{B83E046B-8A0D-42E5-8E7A-92E34A793F62}" dt="2021-11-06T11:34:42.154" v="5877" actId="1036"/>
          <ac:spMkLst>
            <pc:docMk/>
            <pc:sldMk cId="2548888232" sldId="270"/>
            <ac:spMk id="41" creationId="{68392C9B-15B0-415C-A9E5-977CC7657E2F}"/>
          </ac:spMkLst>
        </pc:spChg>
        <pc:spChg chg="add mod">
          <ac:chgData name="Joan Morral Ventura" userId="bf8bd04175bd19e6" providerId="LiveId" clId="{B83E046B-8A0D-42E5-8E7A-92E34A793F62}" dt="2021-11-06T11:35:00.885" v="5880" actId="1076"/>
          <ac:spMkLst>
            <pc:docMk/>
            <pc:sldMk cId="2548888232" sldId="270"/>
            <ac:spMk id="47" creationId="{6234E7F4-3026-4C2E-8A2F-6460140C68E3}"/>
          </ac:spMkLst>
        </pc:spChg>
        <pc:spChg chg="add mod">
          <ac:chgData name="Joan Morral Ventura" userId="bf8bd04175bd19e6" providerId="LiveId" clId="{B83E046B-8A0D-42E5-8E7A-92E34A793F62}" dt="2021-11-06T11:34:53.281" v="5879" actId="1076"/>
          <ac:spMkLst>
            <pc:docMk/>
            <pc:sldMk cId="2548888232" sldId="270"/>
            <ac:spMk id="48" creationId="{6084C0E0-7858-432E-852E-EDCB64CC7C93}"/>
          </ac:spMkLst>
        </pc:spChg>
        <pc:picChg chg="add del mod">
          <ac:chgData name="Joan Morral Ventura" userId="bf8bd04175bd19e6" providerId="LiveId" clId="{B83E046B-8A0D-42E5-8E7A-92E34A793F62}" dt="2021-11-06T11:30:09.189" v="5798" actId="21"/>
          <ac:picMkLst>
            <pc:docMk/>
            <pc:sldMk cId="2548888232" sldId="270"/>
            <ac:picMk id="7" creationId="{410849CE-44C7-4EA1-B34E-61CCBF95F66C}"/>
          </ac:picMkLst>
        </pc:picChg>
        <pc:picChg chg="add del mod">
          <ac:chgData name="Joan Morral Ventura" userId="bf8bd04175bd19e6" providerId="LiveId" clId="{B83E046B-8A0D-42E5-8E7A-92E34A793F62}" dt="2021-11-06T11:11:42.384" v="5417" actId="478"/>
          <ac:picMkLst>
            <pc:docMk/>
            <pc:sldMk cId="2548888232" sldId="270"/>
            <ac:picMk id="12" creationId="{8755BEFC-69C4-47CE-A806-28D170E7E193}"/>
          </ac:picMkLst>
        </pc:picChg>
        <pc:picChg chg="add del mod">
          <ac:chgData name="Joan Morral Ventura" userId="bf8bd04175bd19e6" providerId="LiveId" clId="{B83E046B-8A0D-42E5-8E7A-92E34A793F62}" dt="2021-11-06T11:20:39.655" v="5663" actId="478"/>
          <ac:picMkLst>
            <pc:docMk/>
            <pc:sldMk cId="2548888232" sldId="270"/>
            <ac:picMk id="25" creationId="{54346C6D-1A7A-4695-A9E0-180112FDEAB7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27" creationId="{D9D5502F-4FE5-4A20-8E97-CF2C50811828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29" creationId="{4C7AD315-F4C1-49C5-BBA7-40E58BF96369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33" creationId="{0238659D-30F6-464D-85F2-B1EC2A08181F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35" creationId="{861F32DF-6722-4060-B0BF-DDF2333EE702}"/>
          </ac:picMkLst>
        </pc:picChg>
        <pc:picChg chg="add mod">
          <ac:chgData name="Joan Morral Ventura" userId="bf8bd04175bd19e6" providerId="LiveId" clId="{B83E046B-8A0D-42E5-8E7A-92E34A793F62}" dt="2021-11-06T11:39:09.949" v="5889" actId="14100"/>
          <ac:picMkLst>
            <pc:docMk/>
            <pc:sldMk cId="2548888232" sldId="270"/>
            <ac:picMk id="43" creationId="{A60F0335-0FE8-4714-9A00-64A5E0B0D76F}"/>
          </ac:picMkLst>
        </pc:picChg>
        <pc:picChg chg="add del mod">
          <ac:chgData name="Joan Morral Ventura" userId="bf8bd04175bd19e6" providerId="LiveId" clId="{B83E046B-8A0D-42E5-8E7A-92E34A793F62}" dt="2021-11-06T11:11:41.410" v="5416" actId="478"/>
          <ac:picMkLst>
            <pc:docMk/>
            <pc:sldMk cId="2548888232" sldId="270"/>
            <ac:picMk id="1026" creationId="{A6333C0A-9868-442B-AE50-9AC8944E5F31}"/>
          </ac:picMkLst>
        </pc:picChg>
        <pc:picChg chg="add del mod">
          <ac:chgData name="Joan Morral Ventura" userId="bf8bd04175bd19e6" providerId="LiveId" clId="{B83E046B-8A0D-42E5-8E7A-92E34A793F62}" dt="2021-11-06T11:20:40.545" v="5664" actId="478"/>
          <ac:picMkLst>
            <pc:docMk/>
            <pc:sldMk cId="2548888232" sldId="270"/>
            <ac:picMk id="1028" creationId="{DE211193-180F-482B-B0A0-2303078F9360}"/>
          </ac:picMkLst>
        </pc:picChg>
        <pc:picChg chg="add del mod">
          <ac:chgData name="Joan Morral Ventura" userId="bf8bd04175bd19e6" providerId="LiveId" clId="{B83E046B-8A0D-42E5-8E7A-92E34A793F62}" dt="2021-11-06T11:20:58.835" v="5670" actId="478"/>
          <ac:picMkLst>
            <pc:docMk/>
            <pc:sldMk cId="2548888232" sldId="270"/>
            <ac:picMk id="1030" creationId="{D3C293B3-7C8D-4383-8731-24A17BCC9898}"/>
          </ac:picMkLst>
        </pc:picChg>
        <pc:picChg chg="add del mod">
          <ac:chgData name="Joan Morral Ventura" userId="bf8bd04175bd19e6" providerId="LiveId" clId="{B83E046B-8A0D-42E5-8E7A-92E34A793F62}" dt="2021-11-06T11:23:49.341" v="5690" actId="21"/>
          <ac:picMkLst>
            <pc:docMk/>
            <pc:sldMk cId="2548888232" sldId="270"/>
            <ac:picMk id="1032" creationId="{BF1B0F6F-DE4D-4E05-B595-A6F3C67A906B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1034" creationId="{E9227C0A-A6C1-441F-AA4B-84C6C6E7A2B6}"/>
          </ac:picMkLst>
        </pc:picChg>
        <pc:picChg chg="add mod">
          <ac:chgData name="Joan Morral Ventura" userId="bf8bd04175bd19e6" providerId="LiveId" clId="{B83E046B-8A0D-42E5-8E7A-92E34A793F62}" dt="2021-11-06T11:34:42.154" v="5877" actId="1036"/>
          <ac:picMkLst>
            <pc:docMk/>
            <pc:sldMk cId="2548888232" sldId="270"/>
            <ac:picMk id="1036" creationId="{F3A4E337-1BEB-4ED0-ACB3-947E444A364F}"/>
          </ac:picMkLst>
        </pc:picChg>
        <pc:cxnChg chg="add mod">
          <ac:chgData name="Joan Morral Ventura" userId="bf8bd04175bd19e6" providerId="LiveId" clId="{B83E046B-8A0D-42E5-8E7A-92E34A793F62}" dt="2021-11-06T11:34:42.154" v="5877" actId="1036"/>
          <ac:cxnSpMkLst>
            <pc:docMk/>
            <pc:sldMk cId="2548888232" sldId="270"/>
            <ac:cxnSpMk id="14" creationId="{01F1D8BE-F58B-4510-B0D0-0843467D0749}"/>
          </ac:cxnSpMkLst>
        </pc:cxnChg>
        <pc:cxnChg chg="add mod">
          <ac:chgData name="Joan Morral Ventura" userId="bf8bd04175bd19e6" providerId="LiveId" clId="{B83E046B-8A0D-42E5-8E7A-92E34A793F62}" dt="2021-11-06T11:34:42.154" v="5877" actId="1036"/>
          <ac:cxnSpMkLst>
            <pc:docMk/>
            <pc:sldMk cId="2548888232" sldId="270"/>
            <ac:cxnSpMk id="17" creationId="{753BFEE5-AFE7-4DE6-BA7D-9A41F16BDCAE}"/>
          </ac:cxnSpMkLst>
        </pc:cxnChg>
        <pc:cxnChg chg="add mod">
          <ac:chgData name="Joan Morral Ventura" userId="bf8bd04175bd19e6" providerId="LiveId" clId="{B83E046B-8A0D-42E5-8E7A-92E34A793F62}" dt="2021-11-06T11:34:42.154" v="5877" actId="1036"/>
          <ac:cxnSpMkLst>
            <pc:docMk/>
            <pc:sldMk cId="2548888232" sldId="270"/>
            <ac:cxnSpMk id="21" creationId="{40D023FC-37AD-4048-BC72-2E507CF4D116}"/>
          </ac:cxnSpMkLst>
        </pc:cxnChg>
      </pc:sldChg>
      <pc:sldChg chg="addSp delSp modSp add mod ord modNotesTx">
        <pc:chgData name="Joan Morral Ventura" userId="bf8bd04175bd19e6" providerId="LiveId" clId="{B83E046B-8A0D-42E5-8E7A-92E34A793F62}" dt="2021-11-07T14:55:55.834" v="11880" actId="20577"/>
        <pc:sldMkLst>
          <pc:docMk/>
          <pc:sldMk cId="3374286849" sldId="271"/>
        </pc:sldMkLst>
        <pc:spChg chg="mod">
          <ac:chgData name="Joan Morral Ventura" userId="bf8bd04175bd19e6" providerId="LiveId" clId="{B83E046B-8A0D-42E5-8E7A-92E34A793F62}" dt="2021-11-06T11:42:40.959" v="5900" actId="20577"/>
          <ac:spMkLst>
            <pc:docMk/>
            <pc:sldMk cId="3374286849" sldId="271"/>
            <ac:spMk id="2" creationId="{9772C299-D72D-4FD3-BBB5-1E6D94A1B680}"/>
          </ac:spMkLst>
        </pc:spChg>
        <pc:spChg chg="del mod">
          <ac:chgData name="Joan Morral Ventura" userId="bf8bd04175bd19e6" providerId="LiveId" clId="{B83E046B-8A0D-42E5-8E7A-92E34A793F62}" dt="2021-11-07T01:59:53.872" v="10377" actId="1032"/>
          <ac:spMkLst>
            <pc:docMk/>
            <pc:sldMk cId="3374286849" sldId="271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7T00:08:35.447" v="7781" actId="1076"/>
          <ac:spMkLst>
            <pc:docMk/>
            <pc:sldMk cId="3374286849" sldId="271"/>
            <ac:spMk id="5" creationId="{2D32B271-A842-4081-A419-43446FB5E7B9}"/>
          </ac:spMkLst>
        </pc:spChg>
        <pc:spChg chg="add del mod">
          <ac:chgData name="Joan Morral Ventura" userId="bf8bd04175bd19e6" providerId="LiveId" clId="{B83E046B-8A0D-42E5-8E7A-92E34A793F62}" dt="2021-11-07T10:00:00.372" v="10683" actId="478"/>
          <ac:spMkLst>
            <pc:docMk/>
            <pc:sldMk cId="3374286849" sldId="271"/>
            <ac:spMk id="7" creationId="{436BBF07-6A6B-4F92-8D7D-428D167F0E64}"/>
          </ac:spMkLst>
        </pc:spChg>
        <pc:spChg chg="add mod">
          <ac:chgData name="Joan Morral Ventura" userId="bf8bd04175bd19e6" providerId="LiveId" clId="{B83E046B-8A0D-42E5-8E7A-92E34A793F62}" dt="2021-11-07T14:51:50.676" v="11648" actId="20577"/>
          <ac:spMkLst>
            <pc:docMk/>
            <pc:sldMk cId="3374286849" sldId="271"/>
            <ac:spMk id="8" creationId="{03B71B00-0699-4380-913B-E886DAEB3961}"/>
          </ac:spMkLst>
        </pc:spChg>
        <pc:spChg chg="add del mod">
          <ac:chgData name="Joan Morral Ventura" userId="bf8bd04175bd19e6" providerId="LiveId" clId="{B83E046B-8A0D-42E5-8E7A-92E34A793F62}" dt="2021-11-07T02:00:33.516" v="10383" actId="1032"/>
          <ac:spMkLst>
            <pc:docMk/>
            <pc:sldMk cId="3374286849" sldId="271"/>
            <ac:spMk id="10" creationId="{CE8ED902-8895-4E90-9446-E61C0F2962FC}"/>
          </ac:spMkLst>
        </pc:spChg>
        <pc:spChg chg="add mod">
          <ac:chgData name="Joan Morral Ventura" userId="bf8bd04175bd19e6" providerId="LiveId" clId="{B83E046B-8A0D-42E5-8E7A-92E34A793F62}" dt="2021-11-07T14:51:57.418" v="11661" actId="20577"/>
          <ac:spMkLst>
            <pc:docMk/>
            <pc:sldMk cId="3374286849" sldId="271"/>
            <ac:spMk id="12" creationId="{A48E803F-F097-4432-948A-E8B05F3E8AE1}"/>
          </ac:spMkLst>
        </pc:spChg>
        <pc:spChg chg="add del mod">
          <ac:chgData name="Joan Morral Ventura" userId="bf8bd04175bd19e6" providerId="LiveId" clId="{B83E046B-8A0D-42E5-8E7A-92E34A793F62}" dt="2021-11-07T10:02:03.171" v="10741" actId="478"/>
          <ac:spMkLst>
            <pc:docMk/>
            <pc:sldMk cId="3374286849" sldId="271"/>
            <ac:spMk id="13" creationId="{FCB3C3D0-7104-4BF7-8843-F22ED389D2F7}"/>
          </ac:spMkLst>
        </pc:spChg>
        <pc:spChg chg="add mod">
          <ac:chgData name="Joan Morral Ventura" userId="bf8bd04175bd19e6" providerId="LiveId" clId="{B83E046B-8A0D-42E5-8E7A-92E34A793F62}" dt="2021-11-07T14:52:27.117" v="11695" actId="20577"/>
          <ac:spMkLst>
            <pc:docMk/>
            <pc:sldMk cId="3374286849" sldId="271"/>
            <ac:spMk id="14" creationId="{EB305E50-A1A7-4F18-9844-75B255A1B7BF}"/>
          </ac:spMkLst>
        </pc:spChg>
        <pc:spChg chg="add mod">
          <ac:chgData name="Joan Morral Ventura" userId="bf8bd04175bd19e6" providerId="LiveId" clId="{B83E046B-8A0D-42E5-8E7A-92E34A793F62}" dt="2021-11-07T10:02:47.214" v="10775" actId="14100"/>
          <ac:spMkLst>
            <pc:docMk/>
            <pc:sldMk cId="3374286849" sldId="271"/>
            <ac:spMk id="15" creationId="{AAD0D9AE-FED8-435C-9E23-BC5F2B8BEFF7}"/>
          </ac:spMkLst>
        </pc:spChg>
        <pc:spChg chg="add mod">
          <ac:chgData name="Joan Morral Ventura" userId="bf8bd04175bd19e6" providerId="LiveId" clId="{B83E046B-8A0D-42E5-8E7A-92E34A793F62}" dt="2021-11-07T10:02:47.214" v="10775" actId="14100"/>
          <ac:spMkLst>
            <pc:docMk/>
            <pc:sldMk cId="3374286849" sldId="271"/>
            <ac:spMk id="16" creationId="{933FAAC4-F8A8-4B50-BC28-6AB5C5300916}"/>
          </ac:spMkLst>
        </pc:spChg>
        <pc:spChg chg="add mod">
          <ac:chgData name="Joan Morral Ventura" userId="bf8bd04175bd19e6" providerId="LiveId" clId="{B83E046B-8A0D-42E5-8E7A-92E34A793F62}" dt="2021-11-07T10:03:29.753" v="10807" actId="1036"/>
          <ac:spMkLst>
            <pc:docMk/>
            <pc:sldMk cId="3374286849" sldId="271"/>
            <ac:spMk id="17" creationId="{35E6B3EC-9EEA-4FEB-9FAC-C318372CC9CE}"/>
          </ac:spMkLst>
        </pc:spChg>
        <pc:spChg chg="add mod">
          <ac:chgData name="Joan Morral Ventura" userId="bf8bd04175bd19e6" providerId="LiveId" clId="{B83E046B-8A0D-42E5-8E7A-92E34A793F62}" dt="2021-11-07T14:52:05.026" v="11674" actId="20577"/>
          <ac:spMkLst>
            <pc:docMk/>
            <pc:sldMk cId="3374286849" sldId="271"/>
            <ac:spMk id="18" creationId="{AD47B05A-0EB5-4524-B8C9-05BB86303576}"/>
          </ac:spMkLst>
        </pc:spChg>
        <pc:spChg chg="add mod">
          <ac:chgData name="Joan Morral Ventura" userId="bf8bd04175bd19e6" providerId="LiveId" clId="{B83E046B-8A0D-42E5-8E7A-92E34A793F62}" dt="2021-11-07T14:52:36.281" v="11710" actId="20577"/>
          <ac:spMkLst>
            <pc:docMk/>
            <pc:sldMk cId="3374286849" sldId="271"/>
            <ac:spMk id="19" creationId="{14F80E56-4467-4786-8B0A-708C5219B0BC}"/>
          </ac:spMkLst>
        </pc:spChg>
        <pc:spChg chg="add mod">
          <ac:chgData name="Joan Morral Ventura" userId="bf8bd04175bd19e6" providerId="LiveId" clId="{B83E046B-8A0D-42E5-8E7A-92E34A793F62}" dt="2021-11-07T14:52:44.912" v="11725" actId="20577"/>
          <ac:spMkLst>
            <pc:docMk/>
            <pc:sldMk cId="3374286849" sldId="271"/>
            <ac:spMk id="20" creationId="{D9095BF1-91C4-422D-900A-9793497838C6}"/>
          </ac:spMkLst>
        </pc:spChg>
        <pc:spChg chg="add mod">
          <ac:chgData name="Joan Morral Ventura" userId="bf8bd04175bd19e6" providerId="LiveId" clId="{B83E046B-8A0D-42E5-8E7A-92E34A793F62}" dt="2021-11-07T10:03:34.901" v="10809" actId="1076"/>
          <ac:spMkLst>
            <pc:docMk/>
            <pc:sldMk cId="3374286849" sldId="271"/>
            <ac:spMk id="21" creationId="{8506E76C-928E-445B-B981-8D9E20D70DDA}"/>
          </ac:spMkLst>
        </pc:spChg>
        <pc:spChg chg="add mod">
          <ac:chgData name="Joan Morral Ventura" userId="bf8bd04175bd19e6" providerId="LiveId" clId="{B83E046B-8A0D-42E5-8E7A-92E34A793F62}" dt="2021-11-07T10:06:26.873" v="10867" actId="1076"/>
          <ac:spMkLst>
            <pc:docMk/>
            <pc:sldMk cId="3374286849" sldId="271"/>
            <ac:spMk id="47" creationId="{B540298E-A874-4407-A4CB-2A9295D5D81B}"/>
          </ac:spMkLst>
        </pc:spChg>
        <pc:spChg chg="add mod">
          <ac:chgData name="Joan Morral Ventura" userId="bf8bd04175bd19e6" providerId="LiveId" clId="{B83E046B-8A0D-42E5-8E7A-92E34A793F62}" dt="2021-11-07T10:06:35.417" v="10868" actId="1076"/>
          <ac:spMkLst>
            <pc:docMk/>
            <pc:sldMk cId="3374286849" sldId="271"/>
            <ac:spMk id="49" creationId="{CCE6F3F4-CD90-434B-97C7-E18CF654C0A8}"/>
          </ac:spMkLst>
        </pc:spChg>
        <pc:spChg chg="add mod">
          <ac:chgData name="Joan Morral Ventura" userId="bf8bd04175bd19e6" providerId="LiveId" clId="{B83E046B-8A0D-42E5-8E7A-92E34A793F62}" dt="2021-11-07T10:06:22.089" v="10866" actId="1076"/>
          <ac:spMkLst>
            <pc:docMk/>
            <pc:sldMk cId="3374286849" sldId="271"/>
            <ac:spMk id="50" creationId="{D6C5A818-3178-4ABB-937F-9E2C2B67AF96}"/>
          </ac:spMkLst>
        </pc:spChg>
        <pc:graphicFrameChg chg="add del mod modGraphic">
          <ac:chgData name="Joan Morral Ventura" userId="bf8bd04175bd19e6" providerId="LiveId" clId="{B83E046B-8A0D-42E5-8E7A-92E34A793F62}" dt="2021-11-07T02:00:07.254" v="10382" actId="478"/>
          <ac:graphicFrameMkLst>
            <pc:docMk/>
            <pc:sldMk cId="3374286849" sldId="271"/>
            <ac:graphicFrameMk id="7" creationId="{D67353A9-6821-476B-AF15-3D06D81C8154}"/>
          </ac:graphicFrameMkLst>
        </pc:graphicFrameChg>
        <pc:graphicFrameChg chg="add del mod modGraphic">
          <ac:chgData name="Joan Morral Ventura" userId="bf8bd04175bd19e6" providerId="LiveId" clId="{B83E046B-8A0D-42E5-8E7A-92E34A793F62}" dt="2021-11-07T09:59:55.934" v="10682" actId="478"/>
          <ac:graphicFrameMkLst>
            <pc:docMk/>
            <pc:sldMk cId="3374286849" sldId="271"/>
            <ac:graphicFrameMk id="11" creationId="{E8E2E8ED-5061-40CC-AF20-8F10AE1804C6}"/>
          </ac:graphicFrameMkLst>
        </pc:graphicFrameChg>
        <pc:picChg chg="del">
          <ac:chgData name="Joan Morral Ventura" userId="bf8bd04175bd19e6" providerId="LiveId" clId="{B83E046B-8A0D-42E5-8E7A-92E34A793F62}" dt="2021-11-06T09:52:03.478" v="3544" actId="478"/>
          <ac:picMkLst>
            <pc:docMk/>
            <pc:sldMk cId="3374286849" sldId="271"/>
            <ac:picMk id="11" creationId="{89993DEE-492D-4BD1-8F0D-210C1722649E}"/>
          </ac:picMkLst>
        </pc:picChg>
        <pc:cxnChg chg="add mod">
          <ac:chgData name="Joan Morral Ventura" userId="bf8bd04175bd19e6" providerId="LiveId" clId="{B83E046B-8A0D-42E5-8E7A-92E34A793F62}" dt="2021-11-07T10:04:08.159" v="10818" actId="14100"/>
          <ac:cxnSpMkLst>
            <pc:docMk/>
            <pc:sldMk cId="3374286849" sldId="271"/>
            <ac:cxnSpMk id="22" creationId="{84F63137-7370-4A21-8229-C218A3F3D31A}"/>
          </ac:cxnSpMkLst>
        </pc:cxnChg>
        <pc:cxnChg chg="add mod">
          <ac:chgData name="Joan Morral Ventura" userId="bf8bd04175bd19e6" providerId="LiveId" clId="{B83E046B-8A0D-42E5-8E7A-92E34A793F62}" dt="2021-11-07T10:04:01.632" v="10815" actId="14100"/>
          <ac:cxnSpMkLst>
            <pc:docMk/>
            <pc:sldMk cId="3374286849" sldId="271"/>
            <ac:cxnSpMk id="23" creationId="{3EDBE2B3-8081-4EA5-BA3C-436C98BA987D}"/>
          </ac:cxnSpMkLst>
        </pc:cxnChg>
        <pc:cxnChg chg="add mod">
          <ac:chgData name="Joan Morral Ventura" userId="bf8bd04175bd19e6" providerId="LiveId" clId="{B83E046B-8A0D-42E5-8E7A-92E34A793F62}" dt="2021-11-07T10:04:05.687" v="10817" actId="1076"/>
          <ac:cxnSpMkLst>
            <pc:docMk/>
            <pc:sldMk cId="3374286849" sldId="271"/>
            <ac:cxnSpMk id="26" creationId="{0ACFFC44-8EAB-4C82-AAD2-A2D618E4E5CF}"/>
          </ac:cxnSpMkLst>
        </pc:cxnChg>
        <pc:cxnChg chg="add mod">
          <ac:chgData name="Joan Morral Ventura" userId="bf8bd04175bd19e6" providerId="LiveId" clId="{B83E046B-8A0D-42E5-8E7A-92E34A793F62}" dt="2021-11-07T10:04:18.568" v="10823" actId="14100"/>
          <ac:cxnSpMkLst>
            <pc:docMk/>
            <pc:sldMk cId="3374286849" sldId="271"/>
            <ac:cxnSpMk id="28" creationId="{589AA268-7ABA-4098-8022-4B5F5A36FCF3}"/>
          </ac:cxnSpMkLst>
        </pc:cxnChg>
        <pc:cxnChg chg="add mod">
          <ac:chgData name="Joan Morral Ventura" userId="bf8bd04175bd19e6" providerId="LiveId" clId="{B83E046B-8A0D-42E5-8E7A-92E34A793F62}" dt="2021-11-07T10:04:22.953" v="10825" actId="1076"/>
          <ac:cxnSpMkLst>
            <pc:docMk/>
            <pc:sldMk cId="3374286849" sldId="271"/>
            <ac:cxnSpMk id="31" creationId="{FD0C05FD-4434-4731-8EC1-C15D325748B4}"/>
          </ac:cxnSpMkLst>
        </pc:cxnChg>
        <pc:cxnChg chg="add mod">
          <ac:chgData name="Joan Morral Ventura" userId="bf8bd04175bd19e6" providerId="LiveId" clId="{B83E046B-8A0D-42E5-8E7A-92E34A793F62}" dt="2021-11-07T10:04:32.614" v="10829" actId="14100"/>
          <ac:cxnSpMkLst>
            <pc:docMk/>
            <pc:sldMk cId="3374286849" sldId="271"/>
            <ac:cxnSpMk id="32" creationId="{A198DCE2-BAA4-4B56-9DEE-4FF8649592E3}"/>
          </ac:cxnSpMkLst>
        </pc:cxnChg>
        <pc:cxnChg chg="add mod">
          <ac:chgData name="Joan Morral Ventura" userId="bf8bd04175bd19e6" providerId="LiveId" clId="{B83E046B-8A0D-42E5-8E7A-92E34A793F62}" dt="2021-11-07T10:04:41.336" v="10832" actId="14100"/>
          <ac:cxnSpMkLst>
            <pc:docMk/>
            <pc:sldMk cId="3374286849" sldId="271"/>
            <ac:cxnSpMk id="35" creationId="{4924D7CF-EAF7-4FCA-8D68-8C24308E2025}"/>
          </ac:cxnSpMkLst>
        </pc:cxnChg>
        <pc:cxnChg chg="add mod">
          <ac:chgData name="Joan Morral Ventura" userId="bf8bd04175bd19e6" providerId="LiveId" clId="{B83E046B-8A0D-42E5-8E7A-92E34A793F62}" dt="2021-11-07T10:04:47.406" v="10835" actId="14100"/>
          <ac:cxnSpMkLst>
            <pc:docMk/>
            <pc:sldMk cId="3374286849" sldId="271"/>
            <ac:cxnSpMk id="37" creationId="{3C82DD8F-0A01-48F5-ADDF-9BCD3B606C47}"/>
          </ac:cxnSpMkLst>
        </pc:cxnChg>
        <pc:cxnChg chg="add del mod">
          <ac:chgData name="Joan Morral Ventura" userId="bf8bd04175bd19e6" providerId="LiveId" clId="{B83E046B-8A0D-42E5-8E7A-92E34A793F62}" dt="2021-11-07T10:05:03.806" v="10841" actId="478"/>
          <ac:cxnSpMkLst>
            <pc:docMk/>
            <pc:sldMk cId="3374286849" sldId="271"/>
            <ac:cxnSpMk id="39" creationId="{2F42A373-AC79-4F23-B537-2869095C04C4}"/>
          </ac:cxnSpMkLst>
        </pc:cxnChg>
        <pc:cxnChg chg="add mod">
          <ac:chgData name="Joan Morral Ventura" userId="bf8bd04175bd19e6" providerId="LiveId" clId="{B83E046B-8A0D-42E5-8E7A-92E34A793F62}" dt="2021-11-07T10:05:01.969" v="10840" actId="14100"/>
          <ac:cxnSpMkLst>
            <pc:docMk/>
            <pc:sldMk cId="3374286849" sldId="271"/>
            <ac:cxnSpMk id="40" creationId="{6730468F-F279-456A-882A-7CD660442A22}"/>
          </ac:cxnSpMkLst>
        </pc:cxnChg>
        <pc:cxnChg chg="add mod">
          <ac:chgData name="Joan Morral Ventura" userId="bf8bd04175bd19e6" providerId="LiveId" clId="{B83E046B-8A0D-42E5-8E7A-92E34A793F62}" dt="2021-11-07T10:05:12.874" v="10845" actId="14100"/>
          <ac:cxnSpMkLst>
            <pc:docMk/>
            <pc:sldMk cId="3374286849" sldId="271"/>
            <ac:cxnSpMk id="42" creationId="{BDC31914-D50A-43C0-A524-F807E30D4E66}"/>
          </ac:cxnSpMkLst>
        </pc:cxnChg>
        <pc:cxnChg chg="add mod">
          <ac:chgData name="Joan Morral Ventura" userId="bf8bd04175bd19e6" providerId="LiveId" clId="{B83E046B-8A0D-42E5-8E7A-92E34A793F62}" dt="2021-11-07T10:05:18.340" v="10847" actId="1076"/>
          <ac:cxnSpMkLst>
            <pc:docMk/>
            <pc:sldMk cId="3374286849" sldId="271"/>
            <ac:cxnSpMk id="45" creationId="{E7EDF310-5B62-42F2-838E-ACDDA4DE50BB}"/>
          </ac:cxnSpMkLst>
        </pc:cxnChg>
        <pc:cxnChg chg="add mod">
          <ac:chgData name="Joan Morral Ventura" userId="bf8bd04175bd19e6" providerId="LiveId" clId="{B83E046B-8A0D-42E5-8E7A-92E34A793F62}" dt="2021-11-07T10:05:23.891" v="10849" actId="1076"/>
          <ac:cxnSpMkLst>
            <pc:docMk/>
            <pc:sldMk cId="3374286849" sldId="271"/>
            <ac:cxnSpMk id="46" creationId="{15B416A6-12BF-44B1-99AA-01169513970A}"/>
          </ac:cxnSpMkLst>
        </pc:cxnChg>
        <pc:cxnChg chg="add del mod">
          <ac:chgData name="Joan Morral Ventura" userId="bf8bd04175bd19e6" providerId="LiveId" clId="{B83E046B-8A0D-42E5-8E7A-92E34A793F62}" dt="2021-11-07T10:06:02.799" v="10862" actId="478"/>
          <ac:cxnSpMkLst>
            <pc:docMk/>
            <pc:sldMk cId="3374286849" sldId="271"/>
            <ac:cxnSpMk id="48" creationId="{D5F778E3-D305-430F-912B-91D1354A1E44}"/>
          </ac:cxnSpMkLst>
        </pc:cxnChg>
      </pc:sldChg>
      <pc:sldChg chg="delSp modSp add mod ord modNotesTx">
        <pc:chgData name="Joan Morral Ventura" userId="bf8bd04175bd19e6" providerId="LiveId" clId="{B83E046B-8A0D-42E5-8E7A-92E34A793F62}" dt="2021-11-07T14:29:18.569" v="11470"/>
        <pc:sldMkLst>
          <pc:docMk/>
          <pc:sldMk cId="3975423449" sldId="272"/>
        </pc:sldMkLst>
        <pc:spChg chg="mod">
          <ac:chgData name="Joan Morral Ventura" userId="bf8bd04175bd19e6" providerId="LiveId" clId="{B83E046B-8A0D-42E5-8E7A-92E34A793F62}" dt="2021-11-06T10:08:32.664" v="3709" actId="6549"/>
          <ac:spMkLst>
            <pc:docMk/>
            <pc:sldMk cId="3975423449" sldId="272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6T10:33:28.714" v="4207" actId="14100"/>
          <ac:spMkLst>
            <pc:docMk/>
            <pc:sldMk cId="3975423449" sldId="272"/>
            <ac:spMk id="3" creationId="{1906C0E6-C6AD-47E5-B60C-13D344382D34}"/>
          </ac:spMkLst>
        </pc:spChg>
        <pc:graphicFrameChg chg="mod modGraphic">
          <ac:chgData name="Joan Morral Ventura" userId="bf8bd04175bd19e6" providerId="LiveId" clId="{B83E046B-8A0D-42E5-8E7A-92E34A793F62}" dt="2021-11-06T10:33:29.224" v="4208" actId="404"/>
          <ac:graphicFrameMkLst>
            <pc:docMk/>
            <pc:sldMk cId="3975423449" sldId="272"/>
            <ac:graphicFrameMk id="5" creationId="{85D593B8-D563-4FF3-89AD-71514DFD3D43}"/>
          </ac:graphicFrameMkLst>
        </pc:graphicFrameChg>
        <pc:picChg chg="del">
          <ac:chgData name="Joan Morral Ventura" userId="bf8bd04175bd19e6" providerId="LiveId" clId="{B83E046B-8A0D-42E5-8E7A-92E34A793F62}" dt="2021-11-06T10:08:56.603" v="3712" actId="478"/>
          <ac:picMkLst>
            <pc:docMk/>
            <pc:sldMk cId="3975423449" sldId="272"/>
            <ac:picMk id="11" creationId="{89993DEE-492D-4BD1-8F0D-210C1722649E}"/>
          </ac:picMkLst>
        </pc:picChg>
      </pc:sldChg>
      <pc:sldChg chg="addSp delSp modSp add mod ord modNotesTx">
        <pc:chgData name="Joan Morral Ventura" userId="bf8bd04175bd19e6" providerId="LiveId" clId="{B83E046B-8A0D-42E5-8E7A-92E34A793F62}" dt="2021-11-07T14:29:50.581" v="11472"/>
        <pc:sldMkLst>
          <pc:docMk/>
          <pc:sldMk cId="2711334636" sldId="273"/>
        </pc:sldMkLst>
        <pc:spChg chg="mod">
          <ac:chgData name="Joan Morral Ventura" userId="bf8bd04175bd19e6" providerId="LiveId" clId="{B83E046B-8A0D-42E5-8E7A-92E34A793F62}" dt="2021-11-06T10:29:27.474" v="4090" actId="20577"/>
          <ac:spMkLst>
            <pc:docMk/>
            <pc:sldMk cId="2711334636" sldId="273"/>
            <ac:spMk id="2" creationId="{9772C299-D72D-4FD3-BBB5-1E6D94A1B680}"/>
          </ac:spMkLst>
        </pc:spChg>
        <pc:spChg chg="del mod">
          <ac:chgData name="Joan Morral Ventura" userId="bf8bd04175bd19e6" providerId="LiveId" clId="{B83E046B-8A0D-42E5-8E7A-92E34A793F62}" dt="2021-11-07T01:21:30.652" v="8959" actId="3680"/>
          <ac:spMkLst>
            <pc:docMk/>
            <pc:sldMk cId="2711334636" sldId="273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7T01:43:07.837" v="10241" actId="1582"/>
          <ac:spMkLst>
            <pc:docMk/>
            <pc:sldMk cId="2711334636" sldId="273"/>
            <ac:spMk id="9" creationId="{271C8322-3D9D-45E8-AE39-A2234A24C0BE}"/>
          </ac:spMkLst>
        </pc:spChg>
        <pc:spChg chg="add mod">
          <ac:chgData name="Joan Morral Ventura" userId="bf8bd04175bd19e6" providerId="LiveId" clId="{B83E046B-8A0D-42E5-8E7A-92E34A793F62}" dt="2021-11-07T01:43:37.724" v="10246" actId="14100"/>
          <ac:spMkLst>
            <pc:docMk/>
            <pc:sldMk cId="2711334636" sldId="273"/>
            <ac:spMk id="12" creationId="{0F1B0DFB-9BB8-41A9-BB77-ECAB18DD4EA7}"/>
          </ac:spMkLst>
        </pc:spChg>
        <pc:spChg chg="add mod">
          <ac:chgData name="Joan Morral Ventura" userId="bf8bd04175bd19e6" providerId="LiveId" clId="{B83E046B-8A0D-42E5-8E7A-92E34A793F62}" dt="2021-11-07T01:43:55.268" v="10249" actId="14100"/>
          <ac:spMkLst>
            <pc:docMk/>
            <pc:sldMk cId="2711334636" sldId="273"/>
            <ac:spMk id="13" creationId="{E628E8A3-7B7C-4FD0-8C0F-07EF54F7CDF6}"/>
          </ac:spMkLst>
        </pc:spChg>
        <pc:spChg chg="add mod">
          <ac:chgData name="Joan Morral Ventura" userId="bf8bd04175bd19e6" providerId="LiveId" clId="{B83E046B-8A0D-42E5-8E7A-92E34A793F62}" dt="2021-11-07T01:46:18.341" v="10276" actId="208"/>
          <ac:spMkLst>
            <pc:docMk/>
            <pc:sldMk cId="2711334636" sldId="273"/>
            <ac:spMk id="17" creationId="{30C45268-5923-4169-82B7-AF99445AB68D}"/>
          </ac:spMkLst>
        </pc:spChg>
        <pc:graphicFrameChg chg="add mod ord modGraphic">
          <ac:chgData name="Joan Morral Ventura" userId="bf8bd04175bd19e6" providerId="LiveId" clId="{B83E046B-8A0D-42E5-8E7A-92E34A793F62}" dt="2021-11-07T01:40:10.293" v="10226" actId="20577"/>
          <ac:graphicFrameMkLst>
            <pc:docMk/>
            <pc:sldMk cId="2711334636" sldId="273"/>
            <ac:graphicFrameMk id="6" creationId="{01A09413-C0FF-4C85-BB04-F11243541F92}"/>
          </ac:graphicFrameMkLst>
        </pc:graphicFrameChg>
        <pc:picChg chg="add mod">
          <ac:chgData name="Joan Morral Ventura" userId="bf8bd04175bd19e6" providerId="LiveId" clId="{B83E046B-8A0D-42E5-8E7A-92E34A793F62}" dt="2021-11-07T01:43:21.930" v="10243" actId="207"/>
          <ac:picMkLst>
            <pc:docMk/>
            <pc:sldMk cId="2711334636" sldId="273"/>
            <ac:picMk id="8" creationId="{ADC85A86-7925-4571-8766-161651704E5D}"/>
          </ac:picMkLst>
        </pc:picChg>
        <pc:picChg chg="add mod ord modCrop">
          <ac:chgData name="Joan Morral Ventura" userId="bf8bd04175bd19e6" providerId="LiveId" clId="{B83E046B-8A0D-42E5-8E7A-92E34A793F62}" dt="2021-11-07T01:45:14.177" v="10271" actId="1076"/>
          <ac:picMkLst>
            <pc:docMk/>
            <pc:sldMk cId="2711334636" sldId="273"/>
            <ac:picMk id="11" creationId="{A7C8E455-9CA6-4081-B6E5-3A0F1614F445}"/>
          </ac:picMkLst>
        </pc:picChg>
        <pc:cxnChg chg="add mod">
          <ac:chgData name="Joan Morral Ventura" userId="bf8bd04175bd19e6" providerId="LiveId" clId="{B83E046B-8A0D-42E5-8E7A-92E34A793F62}" dt="2021-11-07T01:44:19.404" v="10253" actId="1582"/>
          <ac:cxnSpMkLst>
            <pc:docMk/>
            <pc:sldMk cId="2711334636" sldId="273"/>
            <ac:cxnSpMk id="15" creationId="{E6C9940F-ADCD-4991-BCF4-90A300C2A7EA}"/>
          </ac:cxnSpMkLst>
        </pc:cxnChg>
        <pc:cxnChg chg="add mod">
          <ac:chgData name="Joan Morral Ventura" userId="bf8bd04175bd19e6" providerId="LiveId" clId="{B83E046B-8A0D-42E5-8E7A-92E34A793F62}" dt="2021-11-07T01:44:35.898" v="10265" actId="1038"/>
          <ac:cxnSpMkLst>
            <pc:docMk/>
            <pc:sldMk cId="2711334636" sldId="273"/>
            <ac:cxnSpMk id="16" creationId="{A458483E-E481-407D-9D53-5D7A378F273A}"/>
          </ac:cxnSpMkLst>
        </pc:cxnChg>
        <pc:cxnChg chg="add mod">
          <ac:chgData name="Joan Morral Ventura" userId="bf8bd04175bd19e6" providerId="LiveId" clId="{B83E046B-8A0D-42E5-8E7A-92E34A793F62}" dt="2021-11-07T01:46:30.708" v="10280" actId="208"/>
          <ac:cxnSpMkLst>
            <pc:docMk/>
            <pc:sldMk cId="2711334636" sldId="273"/>
            <ac:cxnSpMk id="18" creationId="{AFCE4D4B-D63D-47DF-A956-48F0FF226B4E}"/>
          </ac:cxnSpMkLst>
        </pc:cxnChg>
      </pc:sldChg>
      <pc:sldChg chg="delSp modSp add mod ord modNotesTx">
        <pc:chgData name="Joan Morral Ventura" userId="bf8bd04175bd19e6" providerId="LiveId" clId="{B83E046B-8A0D-42E5-8E7A-92E34A793F62}" dt="2021-11-07T14:28:10.904" v="11467" actId="20577"/>
        <pc:sldMkLst>
          <pc:docMk/>
          <pc:sldMk cId="3035681043" sldId="274"/>
        </pc:sldMkLst>
        <pc:spChg chg="mod">
          <ac:chgData name="Joan Morral Ventura" userId="bf8bd04175bd19e6" providerId="LiveId" clId="{B83E046B-8A0D-42E5-8E7A-92E34A793F62}" dt="2021-11-06T11:54:11.371" v="6215" actId="20577"/>
          <ac:spMkLst>
            <pc:docMk/>
            <pc:sldMk cId="3035681043" sldId="274"/>
            <ac:spMk id="3" creationId="{1906C0E6-C6AD-47E5-B60C-13D344382D34}"/>
          </ac:spMkLst>
        </pc:spChg>
        <pc:picChg chg="del">
          <ac:chgData name="Joan Morral Ventura" userId="bf8bd04175bd19e6" providerId="LiveId" clId="{B83E046B-8A0D-42E5-8E7A-92E34A793F62}" dt="2021-11-06T11:01:43.065" v="5219" actId="478"/>
          <ac:picMkLst>
            <pc:docMk/>
            <pc:sldMk cId="3035681043" sldId="274"/>
            <ac:picMk id="7" creationId="{410849CE-44C7-4EA1-B34E-61CCBF95F66C}"/>
          </ac:picMkLst>
        </pc:picChg>
      </pc:sldChg>
      <pc:sldChg chg="addSp delSp modSp add mod delAnim modAnim modNotesTx">
        <pc:chgData name="Joan Morral Ventura" userId="bf8bd04175bd19e6" providerId="LiveId" clId="{B83E046B-8A0D-42E5-8E7A-92E34A793F62}" dt="2021-11-07T14:33:18.123" v="11496"/>
        <pc:sldMkLst>
          <pc:docMk/>
          <pc:sldMk cId="3857133840" sldId="275"/>
        </pc:sldMkLst>
        <pc:spChg chg="mod">
          <ac:chgData name="Joan Morral Ventura" userId="bf8bd04175bd19e6" providerId="LiveId" clId="{B83E046B-8A0D-42E5-8E7A-92E34A793F62}" dt="2021-11-06T22:35:44.225" v="6295" actId="20577"/>
          <ac:spMkLst>
            <pc:docMk/>
            <pc:sldMk cId="3857133840" sldId="275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7T00:13:35.973" v="8207" actId="207"/>
          <ac:spMkLst>
            <pc:docMk/>
            <pc:sldMk cId="3857133840" sldId="275"/>
            <ac:spMk id="3" creationId="{1906C0E6-C6AD-47E5-B60C-13D344382D34}"/>
          </ac:spMkLst>
        </pc:spChg>
        <pc:spChg chg="add mod">
          <ac:chgData name="Joan Morral Ventura" userId="bf8bd04175bd19e6" providerId="LiveId" clId="{B83E046B-8A0D-42E5-8E7A-92E34A793F62}" dt="2021-11-07T00:11:59.539" v="7993" actId="1076"/>
          <ac:spMkLst>
            <pc:docMk/>
            <pc:sldMk cId="3857133840" sldId="275"/>
            <ac:spMk id="11" creationId="{A4270736-4EFD-4462-B8F7-DEE12D13E27A}"/>
          </ac:spMkLst>
        </pc:spChg>
        <pc:picChg chg="add del mod">
          <ac:chgData name="Joan Morral Ventura" userId="bf8bd04175bd19e6" providerId="LiveId" clId="{B83E046B-8A0D-42E5-8E7A-92E34A793F62}" dt="2021-11-07T00:28:55.596" v="8209" actId="21"/>
          <ac:picMkLst>
            <pc:docMk/>
            <pc:sldMk cId="3857133840" sldId="275"/>
            <ac:picMk id="8" creationId="{2F7F0EF2-08C3-4A53-9144-91569BA32EC9}"/>
          </ac:picMkLst>
        </pc:picChg>
        <pc:picChg chg="mod">
          <ac:chgData name="Joan Morral Ventura" userId="bf8bd04175bd19e6" providerId="LiveId" clId="{B83E046B-8A0D-42E5-8E7A-92E34A793F62}" dt="2021-11-07T00:06:59.561" v="7636" actId="1037"/>
          <ac:picMkLst>
            <pc:docMk/>
            <pc:sldMk cId="3857133840" sldId="275"/>
            <ac:picMk id="10" creationId="{9F15A460-6A25-4161-9AAD-9D887C52930F}"/>
          </ac:picMkLst>
        </pc:picChg>
        <pc:picChg chg="mod">
          <ac:chgData name="Joan Morral Ventura" userId="bf8bd04175bd19e6" providerId="LiveId" clId="{B83E046B-8A0D-42E5-8E7A-92E34A793F62}" dt="2021-11-07T00:07:01.744" v="7650" actId="1038"/>
          <ac:picMkLst>
            <pc:docMk/>
            <pc:sldMk cId="3857133840" sldId="275"/>
            <ac:picMk id="12" creationId="{1EA51DF5-E8C1-4C55-B4CF-7653F226DA52}"/>
          </ac:picMkLst>
        </pc:picChg>
      </pc:sldChg>
      <pc:sldChg chg="addSp delSp modSp add mod modAnim modNotesTx">
        <pc:chgData name="Joan Morral Ventura" userId="bf8bd04175bd19e6" providerId="LiveId" clId="{B83E046B-8A0D-42E5-8E7A-92E34A793F62}" dt="2021-11-07T14:33:21.254" v="11497"/>
        <pc:sldMkLst>
          <pc:docMk/>
          <pc:sldMk cId="3327683235" sldId="276"/>
        </pc:sldMkLst>
        <pc:spChg chg="del">
          <ac:chgData name="Joan Morral Ventura" userId="bf8bd04175bd19e6" providerId="LiveId" clId="{B83E046B-8A0D-42E5-8E7A-92E34A793F62}" dt="2021-11-07T00:29:15.839" v="8213" actId="478"/>
          <ac:spMkLst>
            <pc:docMk/>
            <pc:sldMk cId="3327683235" sldId="276"/>
            <ac:spMk id="3" creationId="{1906C0E6-C6AD-47E5-B60C-13D344382D34}"/>
          </ac:spMkLst>
        </pc:spChg>
        <pc:spChg chg="add del mod">
          <ac:chgData name="Joan Morral Ventura" userId="bf8bd04175bd19e6" providerId="LiveId" clId="{B83E046B-8A0D-42E5-8E7A-92E34A793F62}" dt="2021-11-07T00:29:23.944" v="8215"/>
          <ac:spMkLst>
            <pc:docMk/>
            <pc:sldMk cId="3327683235" sldId="276"/>
            <ac:spMk id="8" creationId="{A63CB96F-C040-40E9-B577-3A2E5DD8FB05}"/>
          </ac:spMkLst>
        </pc:spChg>
        <pc:spChg chg="del">
          <ac:chgData name="Joan Morral Ventura" userId="bf8bd04175bd19e6" providerId="LiveId" clId="{B83E046B-8A0D-42E5-8E7A-92E34A793F62}" dt="2021-11-07T00:29:18.051" v="8214" actId="478"/>
          <ac:spMkLst>
            <pc:docMk/>
            <pc:sldMk cId="3327683235" sldId="276"/>
            <ac:spMk id="11" creationId="{A4270736-4EFD-4462-B8F7-DEE12D13E27A}"/>
          </ac:spMkLst>
        </pc:spChg>
        <pc:picChg chg="add mod">
          <ac:chgData name="Joan Morral Ventura" userId="bf8bd04175bd19e6" providerId="LiveId" clId="{B83E046B-8A0D-42E5-8E7A-92E34A793F62}" dt="2021-11-07T00:30:22.027" v="8221" actId="14100"/>
          <ac:picMkLst>
            <pc:docMk/>
            <pc:sldMk cId="3327683235" sldId="276"/>
            <ac:picMk id="9" creationId="{46E09536-2FAC-4428-BE6D-525EFCE038AA}"/>
          </ac:picMkLst>
        </pc:picChg>
        <pc:picChg chg="del">
          <ac:chgData name="Joan Morral Ventura" userId="bf8bd04175bd19e6" providerId="LiveId" clId="{B83E046B-8A0D-42E5-8E7A-92E34A793F62}" dt="2021-11-07T00:29:14.207" v="8212" actId="478"/>
          <ac:picMkLst>
            <pc:docMk/>
            <pc:sldMk cId="3327683235" sldId="276"/>
            <ac:picMk id="10" creationId="{9F15A460-6A25-4161-9AAD-9D887C52930F}"/>
          </ac:picMkLst>
        </pc:picChg>
        <pc:picChg chg="del">
          <ac:chgData name="Joan Morral Ventura" userId="bf8bd04175bd19e6" providerId="LiveId" clId="{B83E046B-8A0D-42E5-8E7A-92E34A793F62}" dt="2021-11-07T00:29:13.658" v="8211" actId="478"/>
          <ac:picMkLst>
            <pc:docMk/>
            <pc:sldMk cId="3327683235" sldId="276"/>
            <ac:picMk id="12" creationId="{1EA51DF5-E8C1-4C55-B4CF-7653F226DA52}"/>
          </ac:picMkLst>
        </pc:picChg>
        <pc:picChg chg="add mod">
          <ac:chgData name="Joan Morral Ventura" userId="bf8bd04175bd19e6" providerId="LiveId" clId="{B83E046B-8A0D-42E5-8E7A-92E34A793F62}" dt="2021-11-07T00:50:26.703" v="8228" actId="1076"/>
          <ac:picMkLst>
            <pc:docMk/>
            <pc:sldMk cId="3327683235" sldId="276"/>
            <ac:picMk id="13" creationId="{700A07CD-4655-41CA-9348-98DF21E46508}"/>
          </ac:picMkLst>
        </pc:picChg>
      </pc:sldChg>
      <pc:sldChg chg="addSp delSp modSp new mod modAnim modNotesTx">
        <pc:chgData name="Joan Morral Ventura" userId="bf8bd04175bd19e6" providerId="LiveId" clId="{B83E046B-8A0D-42E5-8E7A-92E34A793F62}" dt="2021-11-07T14:32:55.784" v="11494"/>
        <pc:sldMkLst>
          <pc:docMk/>
          <pc:sldMk cId="753812115" sldId="277"/>
        </pc:sldMkLst>
        <pc:spChg chg="del">
          <ac:chgData name="Joan Morral Ventura" userId="bf8bd04175bd19e6" providerId="LiveId" clId="{B83E046B-8A0D-42E5-8E7A-92E34A793F62}" dt="2021-11-07T00:50:06.275" v="8224"/>
          <ac:spMkLst>
            <pc:docMk/>
            <pc:sldMk cId="753812115" sldId="277"/>
            <ac:spMk id="3" creationId="{98A0273F-0F08-4774-9DD8-93A9091F5B73}"/>
          </ac:spMkLst>
        </pc:spChg>
        <pc:picChg chg="add mod">
          <ac:chgData name="Joan Morral Ventura" userId="bf8bd04175bd19e6" providerId="LiveId" clId="{B83E046B-8A0D-42E5-8E7A-92E34A793F62}" dt="2021-11-07T00:50:12.455" v="8226" actId="14100"/>
          <ac:picMkLst>
            <pc:docMk/>
            <pc:sldMk cId="753812115" sldId="277"/>
            <ac:picMk id="5" creationId="{C2C1FABA-369F-40C1-8544-8F2C982B5654}"/>
          </ac:picMkLst>
        </pc:picChg>
        <pc:picChg chg="add mod">
          <ac:chgData name="Joan Morral Ventura" userId="bf8bd04175bd19e6" providerId="LiveId" clId="{B83E046B-8A0D-42E5-8E7A-92E34A793F62}" dt="2021-11-07T00:50:33.602" v="8229"/>
          <ac:picMkLst>
            <pc:docMk/>
            <pc:sldMk cId="753812115" sldId="277"/>
            <ac:picMk id="6" creationId="{54D98DA5-7BC5-4EE1-A0DB-7C65ACB44A78}"/>
          </ac:picMkLst>
        </pc:picChg>
      </pc:sldChg>
      <pc:sldChg chg="modSp add mod modNotesTx">
        <pc:chgData name="Joan Morral Ventura" userId="bf8bd04175bd19e6" providerId="LiveId" clId="{B83E046B-8A0D-42E5-8E7A-92E34A793F62}" dt="2021-11-07T14:30:25.519" v="11475"/>
        <pc:sldMkLst>
          <pc:docMk/>
          <pc:sldMk cId="749157314" sldId="278"/>
        </pc:sldMkLst>
        <pc:spChg chg="mod">
          <ac:chgData name="Joan Morral Ventura" userId="bf8bd04175bd19e6" providerId="LiveId" clId="{B83E046B-8A0D-42E5-8E7A-92E34A793F62}" dt="2021-11-07T10:21:35.012" v="11443" actId="20577"/>
          <ac:spMkLst>
            <pc:docMk/>
            <pc:sldMk cId="749157314" sldId="278"/>
            <ac:spMk id="10" creationId="{0F641A29-D8A3-4A3D-9FCC-96481493D8A6}"/>
          </ac:spMkLst>
        </pc:spChg>
      </pc:sldChg>
      <pc:sldChg chg="addSp delSp modSp add mod modNotesTx">
        <pc:chgData name="Joan Morral Ventura" userId="bf8bd04175bd19e6" providerId="LiveId" clId="{B83E046B-8A0D-42E5-8E7A-92E34A793F62}" dt="2021-11-07T14:33:08.416" v="11495"/>
        <pc:sldMkLst>
          <pc:docMk/>
          <pc:sldMk cId="1887008167" sldId="279"/>
        </pc:sldMkLst>
        <pc:spChg chg="mod">
          <ac:chgData name="Joan Morral Ventura" userId="bf8bd04175bd19e6" providerId="LiveId" clId="{B83E046B-8A0D-42E5-8E7A-92E34A793F62}" dt="2021-11-07T10:09:36.619" v="10920" actId="20577"/>
          <ac:spMkLst>
            <pc:docMk/>
            <pc:sldMk cId="1887008167" sldId="279"/>
            <ac:spMk id="2" creationId="{9772C299-D72D-4FD3-BBB5-1E6D94A1B680}"/>
          </ac:spMkLst>
        </pc:spChg>
        <pc:spChg chg="mod">
          <ac:chgData name="Joan Morral Ventura" userId="bf8bd04175bd19e6" providerId="LiveId" clId="{B83E046B-8A0D-42E5-8E7A-92E34A793F62}" dt="2021-11-07T10:16:19.622" v="11171" actId="20577"/>
          <ac:spMkLst>
            <pc:docMk/>
            <pc:sldMk cId="1887008167" sldId="279"/>
            <ac:spMk id="3" creationId="{1906C0E6-C6AD-47E5-B60C-13D344382D34}"/>
          </ac:spMkLst>
        </pc:spChg>
        <pc:spChg chg="del">
          <ac:chgData name="Joan Morral Ventura" userId="bf8bd04175bd19e6" providerId="LiveId" clId="{B83E046B-8A0D-42E5-8E7A-92E34A793F62}" dt="2021-11-07T10:09:23.049" v="10889" actId="478"/>
          <ac:spMkLst>
            <pc:docMk/>
            <pc:sldMk cId="1887008167" sldId="279"/>
            <ac:spMk id="11" creationId="{A4270736-4EFD-4462-B8F7-DEE12D13E27A}"/>
          </ac:spMkLst>
        </pc:spChg>
        <pc:spChg chg="add mod">
          <ac:chgData name="Joan Morral Ventura" userId="bf8bd04175bd19e6" providerId="LiveId" clId="{B83E046B-8A0D-42E5-8E7A-92E34A793F62}" dt="2021-11-07T10:17:36.882" v="11177" actId="1076"/>
          <ac:spMkLst>
            <pc:docMk/>
            <pc:sldMk cId="1887008167" sldId="279"/>
            <ac:spMk id="13" creationId="{2BBEB140-49E2-4EB7-9ACC-598C7E5C4717}"/>
          </ac:spMkLst>
        </pc:spChg>
        <pc:picChg chg="add del mod modCrop">
          <ac:chgData name="Joan Morral Ventura" userId="bf8bd04175bd19e6" providerId="LiveId" clId="{B83E046B-8A0D-42E5-8E7A-92E34A793F62}" dt="2021-11-07T10:16:39.731" v="11172" actId="478"/>
          <ac:picMkLst>
            <pc:docMk/>
            <pc:sldMk cId="1887008167" sldId="279"/>
            <ac:picMk id="8" creationId="{ECD52B6C-1E86-4E47-8F8C-BF79B49D78A9}"/>
          </ac:picMkLst>
        </pc:picChg>
        <pc:picChg chg="del">
          <ac:chgData name="Joan Morral Ventura" userId="bf8bd04175bd19e6" providerId="LiveId" clId="{B83E046B-8A0D-42E5-8E7A-92E34A793F62}" dt="2021-11-07T10:09:40.369" v="10921" actId="478"/>
          <ac:picMkLst>
            <pc:docMk/>
            <pc:sldMk cId="1887008167" sldId="279"/>
            <ac:picMk id="10" creationId="{9F15A460-6A25-4161-9AAD-9D887C52930F}"/>
          </ac:picMkLst>
        </pc:picChg>
        <pc:picChg chg="del">
          <ac:chgData name="Joan Morral Ventura" userId="bf8bd04175bd19e6" providerId="LiveId" clId="{B83E046B-8A0D-42E5-8E7A-92E34A793F62}" dt="2021-11-07T10:09:40.814" v="10922" actId="478"/>
          <ac:picMkLst>
            <pc:docMk/>
            <pc:sldMk cId="1887008167" sldId="279"/>
            <ac:picMk id="12" creationId="{1EA51DF5-E8C1-4C55-B4CF-7653F226DA52}"/>
          </ac:picMkLst>
        </pc:picChg>
        <pc:picChg chg="add mod modCrop">
          <ac:chgData name="Joan Morral Ventura" userId="bf8bd04175bd19e6" providerId="LiveId" clId="{B83E046B-8A0D-42E5-8E7A-92E34A793F62}" dt="2021-11-07T10:17:39.378" v="11178" actId="1076"/>
          <ac:picMkLst>
            <pc:docMk/>
            <pc:sldMk cId="1887008167" sldId="279"/>
            <ac:picMk id="15" creationId="{7279349D-ED1B-4BB8-B9DB-4826D5DC8E31}"/>
          </ac:picMkLst>
        </pc:picChg>
      </pc:sldChg>
      <pc:sldChg chg="add del">
        <pc:chgData name="Joan Morral Ventura" userId="bf8bd04175bd19e6" providerId="LiveId" clId="{B83E046B-8A0D-42E5-8E7A-92E34A793F62}" dt="2021-11-07T01:25:58.630" v="8966" actId="47"/>
        <pc:sldMkLst>
          <pc:docMk/>
          <pc:sldMk cId="3392101498" sldId="279"/>
        </pc:sldMkLst>
      </pc:sldChg>
      <pc:sldChg chg="addSp delSp modSp add mod delAnim modAnim">
        <pc:chgData name="Joan Morral Ventura" userId="bf8bd04175bd19e6" providerId="LiveId" clId="{B83E046B-8A0D-42E5-8E7A-92E34A793F62}" dt="2021-11-07T14:32:03.165" v="11492" actId="167"/>
        <pc:sldMkLst>
          <pc:docMk/>
          <pc:sldMk cId="3794922869" sldId="280"/>
        </pc:sldMkLst>
        <pc:spChg chg="del">
          <ac:chgData name="Joan Morral Ventura" userId="bf8bd04175bd19e6" providerId="LiveId" clId="{B83E046B-8A0D-42E5-8E7A-92E34A793F62}" dt="2021-11-07T10:53:57.071" v="11447" actId="478"/>
          <ac:spMkLst>
            <pc:docMk/>
            <pc:sldMk cId="3794922869" sldId="280"/>
            <ac:spMk id="2" creationId="{9772C299-D72D-4FD3-BBB5-1E6D94A1B680}"/>
          </ac:spMkLst>
        </pc:spChg>
        <pc:spChg chg="add del mod">
          <ac:chgData name="Joan Morral Ventura" userId="bf8bd04175bd19e6" providerId="LiveId" clId="{B83E046B-8A0D-42E5-8E7A-92E34A793F62}" dt="2021-11-07T10:53:54.591" v="11446" actId="478"/>
          <ac:spMkLst>
            <pc:docMk/>
            <pc:sldMk cId="3794922869" sldId="280"/>
            <ac:spMk id="6" creationId="{4C5382C5-2D7B-4EB0-95A2-876E08D54C98}"/>
          </ac:spMkLst>
        </pc:spChg>
        <pc:spChg chg="add del mod">
          <ac:chgData name="Joan Morral Ventura" userId="bf8bd04175bd19e6" providerId="LiveId" clId="{B83E046B-8A0D-42E5-8E7A-92E34A793F62}" dt="2021-11-07T10:53:58.657" v="11448" actId="478"/>
          <ac:spMkLst>
            <pc:docMk/>
            <pc:sldMk cId="3794922869" sldId="280"/>
            <ac:spMk id="9" creationId="{8019DA30-3FF8-4CA3-AEAA-EB5762D26F36}"/>
          </ac:spMkLst>
        </pc:spChg>
        <pc:spChg chg="del">
          <ac:chgData name="Joan Morral Ventura" userId="bf8bd04175bd19e6" providerId="LiveId" clId="{B83E046B-8A0D-42E5-8E7A-92E34A793F62}" dt="2021-11-07T10:53:53.164" v="11445" actId="478"/>
          <ac:spMkLst>
            <pc:docMk/>
            <pc:sldMk cId="3794922869" sldId="280"/>
            <ac:spMk id="10" creationId="{0F641A29-D8A3-4A3D-9FCC-96481493D8A6}"/>
          </ac:spMkLst>
        </pc:spChg>
        <pc:picChg chg="add del mod modCrop">
          <ac:chgData name="Joan Morral Ventura" userId="bf8bd04175bd19e6" providerId="LiveId" clId="{B83E046B-8A0D-42E5-8E7A-92E34A793F62}" dt="2021-11-07T14:31:20.375" v="11483" actId="478"/>
          <ac:picMkLst>
            <pc:docMk/>
            <pc:sldMk cId="3794922869" sldId="280"/>
            <ac:picMk id="3" creationId="{F45EB1C3-7080-44CC-9B68-F3B916FFDABA}"/>
          </ac:picMkLst>
        </pc:picChg>
        <pc:picChg chg="add mod ord">
          <ac:chgData name="Joan Morral Ventura" userId="bf8bd04175bd19e6" providerId="LiveId" clId="{B83E046B-8A0D-42E5-8E7A-92E34A793F62}" dt="2021-11-07T14:32:03.165" v="11492" actId="167"/>
          <ac:picMkLst>
            <pc:docMk/>
            <pc:sldMk cId="3794922869" sldId="280"/>
            <ac:picMk id="6" creationId="{6663F299-96F8-4F99-8007-F7B953013CEF}"/>
          </ac:picMkLst>
        </pc:picChg>
        <pc:picChg chg="add del mod ord">
          <ac:chgData name="Joan Morral Ventura" userId="bf8bd04175bd19e6" providerId="LiveId" clId="{B83E046B-8A0D-42E5-8E7A-92E34A793F62}" dt="2021-11-07T11:03:25.932" v="11454" actId="478"/>
          <ac:picMkLst>
            <pc:docMk/>
            <pc:sldMk cId="3794922869" sldId="280"/>
            <ac:picMk id="11" creationId="{CB4F0D97-DB5C-49B7-AA62-66C08A3C77E9}"/>
          </ac:picMkLst>
        </pc:picChg>
      </pc:sldChg>
      <pc:sldChg chg="addSp delSp modSp new mod">
        <pc:chgData name="Joan Morral Ventura" userId="bf8bd04175bd19e6" providerId="LiveId" clId="{B83E046B-8A0D-42E5-8E7A-92E34A793F62}" dt="2021-11-07T19:39:50.906" v="12004" actId="1076"/>
        <pc:sldMkLst>
          <pc:docMk/>
          <pc:sldMk cId="2304534693" sldId="281"/>
        </pc:sldMkLst>
        <pc:spChg chg="del">
          <ac:chgData name="Joan Morral Ventura" userId="bf8bd04175bd19e6" providerId="LiveId" clId="{B83E046B-8A0D-42E5-8E7A-92E34A793F62}" dt="2021-11-07T19:36:03.086" v="11882" actId="478"/>
          <ac:spMkLst>
            <pc:docMk/>
            <pc:sldMk cId="2304534693" sldId="281"/>
            <ac:spMk id="2" creationId="{B8D5B258-60E4-44B9-B8BD-CE68BBD5AB8E}"/>
          </ac:spMkLst>
        </pc:spChg>
        <pc:spChg chg="del">
          <ac:chgData name="Joan Morral Ventura" userId="bf8bd04175bd19e6" providerId="LiveId" clId="{B83E046B-8A0D-42E5-8E7A-92E34A793F62}" dt="2021-11-07T19:36:03.086" v="11882" actId="478"/>
          <ac:spMkLst>
            <pc:docMk/>
            <pc:sldMk cId="2304534693" sldId="281"/>
            <ac:spMk id="3" creationId="{064FCDB6-D743-48D3-98FA-5C1C3762D5C1}"/>
          </ac:spMkLst>
        </pc:spChg>
        <pc:spChg chg="add del mod">
          <ac:chgData name="Joan Morral Ventura" userId="bf8bd04175bd19e6" providerId="LiveId" clId="{B83E046B-8A0D-42E5-8E7A-92E34A793F62}" dt="2021-11-07T19:39:01.181" v="11989" actId="21"/>
          <ac:spMkLst>
            <pc:docMk/>
            <pc:sldMk cId="2304534693" sldId="281"/>
            <ac:spMk id="7" creationId="{15051EE1-7F1A-4D82-B8FB-2F212061E48B}"/>
          </ac:spMkLst>
        </pc:spChg>
        <pc:spChg chg="add mod">
          <ac:chgData name="Joan Morral Ventura" userId="bf8bd04175bd19e6" providerId="LiveId" clId="{B83E046B-8A0D-42E5-8E7A-92E34A793F62}" dt="2021-11-07T19:38:31.198" v="11984" actId="1076"/>
          <ac:spMkLst>
            <pc:docMk/>
            <pc:sldMk cId="2304534693" sldId="281"/>
            <ac:spMk id="8" creationId="{D9E5EB17-757F-4D02-B51B-31DB5A8698CA}"/>
          </ac:spMkLst>
        </pc:spChg>
        <pc:spChg chg="add mod">
          <ac:chgData name="Joan Morral Ventura" userId="bf8bd04175bd19e6" providerId="LiveId" clId="{B83E046B-8A0D-42E5-8E7A-92E34A793F62}" dt="2021-11-07T19:37:45.853" v="11938" actId="1036"/>
          <ac:spMkLst>
            <pc:docMk/>
            <pc:sldMk cId="2304534693" sldId="281"/>
            <ac:spMk id="9" creationId="{3D2A6A01-E90D-4236-A97A-1E9473AFC723}"/>
          </ac:spMkLst>
        </pc:spChg>
        <pc:spChg chg="add mod">
          <ac:chgData name="Joan Morral Ventura" userId="bf8bd04175bd19e6" providerId="LiveId" clId="{B83E046B-8A0D-42E5-8E7A-92E34A793F62}" dt="2021-11-07T19:39:15.940" v="11993" actId="688"/>
          <ac:spMkLst>
            <pc:docMk/>
            <pc:sldMk cId="2304534693" sldId="281"/>
            <ac:spMk id="12" creationId="{B9058394-947F-47E1-9F60-D183B38AC44F}"/>
          </ac:spMkLst>
        </pc:spChg>
        <pc:spChg chg="add mod">
          <ac:chgData name="Joan Morral Ventura" userId="bf8bd04175bd19e6" providerId="LiveId" clId="{B83E046B-8A0D-42E5-8E7A-92E34A793F62}" dt="2021-11-07T19:39:23.599" v="11997" actId="1076"/>
          <ac:spMkLst>
            <pc:docMk/>
            <pc:sldMk cId="2304534693" sldId="281"/>
            <ac:spMk id="13" creationId="{6854382C-1A32-469B-A5D7-2708FD7C30F1}"/>
          </ac:spMkLst>
        </pc:spChg>
        <pc:spChg chg="add mod">
          <ac:chgData name="Joan Morral Ventura" userId="bf8bd04175bd19e6" providerId="LiveId" clId="{B83E046B-8A0D-42E5-8E7A-92E34A793F62}" dt="2021-11-07T19:39:50.906" v="12004" actId="1076"/>
          <ac:spMkLst>
            <pc:docMk/>
            <pc:sldMk cId="2304534693" sldId="281"/>
            <ac:spMk id="15" creationId="{61704C5D-704E-4C1B-9C22-58B18028F091}"/>
          </ac:spMkLst>
        </pc:spChg>
        <pc:picChg chg="add mod modCrop">
          <ac:chgData name="Joan Morral Ventura" userId="bf8bd04175bd19e6" providerId="LiveId" clId="{B83E046B-8A0D-42E5-8E7A-92E34A793F62}" dt="2021-11-07T19:37:16.386" v="11894" actId="1076"/>
          <ac:picMkLst>
            <pc:docMk/>
            <pc:sldMk cId="2304534693" sldId="281"/>
            <ac:picMk id="6" creationId="{E764CA65-33E7-4CCF-AEA3-E7237A93A9B4}"/>
          </ac:picMkLst>
        </pc:picChg>
        <pc:picChg chg="add mod">
          <ac:chgData name="Joan Morral Ventura" userId="bf8bd04175bd19e6" providerId="LiveId" clId="{B83E046B-8A0D-42E5-8E7A-92E34A793F62}" dt="2021-11-07T19:38:26.977" v="11983"/>
          <ac:picMkLst>
            <pc:docMk/>
            <pc:sldMk cId="2304534693" sldId="281"/>
            <ac:picMk id="10" creationId="{D90E08EF-732C-4B2F-BE0B-B69FEDEDFFBC}"/>
          </ac:picMkLst>
        </pc:picChg>
        <pc:picChg chg="add mod">
          <ac:chgData name="Joan Morral Ventura" userId="bf8bd04175bd19e6" providerId="LiveId" clId="{B83E046B-8A0D-42E5-8E7A-92E34A793F62}" dt="2021-11-07T19:39:12.267" v="11992" actId="1076"/>
          <ac:picMkLst>
            <pc:docMk/>
            <pc:sldMk cId="2304534693" sldId="281"/>
            <ac:picMk id="11" creationId="{2CB788B4-FDAB-4CE7-87F5-BB5486616910}"/>
          </ac:picMkLst>
        </pc:picChg>
        <pc:picChg chg="add mod">
          <ac:chgData name="Joan Morral Ventura" userId="bf8bd04175bd19e6" providerId="LiveId" clId="{B83E046B-8A0D-42E5-8E7A-92E34A793F62}" dt="2021-11-07T19:39:42.780" v="12001" actId="1076"/>
          <ac:picMkLst>
            <pc:docMk/>
            <pc:sldMk cId="2304534693" sldId="281"/>
            <ac:picMk id="14" creationId="{D35FE5E1-E1FD-4A6B-AAFE-8AE43824AE48}"/>
          </ac:picMkLst>
        </pc:picChg>
      </pc:sldChg>
    </pc:docChg>
  </pc:docChgLst>
  <pc:docChgLst>
    <pc:chgData name="Joan Morral Ventura" userId="bf8bd04175bd19e6" providerId="LiveId" clId="{AB675CE2-CA71-41EC-83AA-F59E348B5647}"/>
    <pc:docChg chg="undo redo custSel addSld delSld modSld sldOrd">
      <pc:chgData name="Joan Morral Ventura" userId="bf8bd04175bd19e6" providerId="LiveId" clId="{AB675CE2-CA71-41EC-83AA-F59E348B5647}" dt="2022-01-04T11:21:58.707" v="18085" actId="20577"/>
      <pc:docMkLst>
        <pc:docMk/>
      </pc:docMkLst>
      <pc:sldChg chg="addSp modSp del">
        <pc:chgData name="Joan Morral Ventura" userId="bf8bd04175bd19e6" providerId="LiveId" clId="{AB675CE2-CA71-41EC-83AA-F59E348B5647}" dt="2022-01-02T23:41:44.039" v="2454" actId="47"/>
        <pc:sldMkLst>
          <pc:docMk/>
          <pc:sldMk cId="3935761608" sldId="256"/>
        </pc:sldMkLst>
        <pc:graphicFrameChg chg="add mod">
          <ac:chgData name="Joan Morral Ventura" userId="bf8bd04175bd19e6" providerId="LiveId" clId="{AB675CE2-CA71-41EC-83AA-F59E348B5647}" dt="2022-01-02T23:38:51.958" v="2395"/>
          <ac:graphicFrameMkLst>
            <pc:docMk/>
            <pc:sldMk cId="3935761608" sldId="256"/>
            <ac:graphicFrameMk id="41" creationId="{8300D789-0949-423A-8A02-651E04E71665}"/>
          </ac:graphicFrameMkLst>
        </pc:graphicFrameChg>
      </pc:sldChg>
      <pc:sldChg chg="addSp delSp modSp mod modNotesTx">
        <pc:chgData name="Joan Morral Ventura" userId="bf8bd04175bd19e6" providerId="LiveId" clId="{AB675CE2-CA71-41EC-83AA-F59E348B5647}" dt="2022-01-04T09:37:14.338" v="8487" actId="20577"/>
        <pc:sldMkLst>
          <pc:docMk/>
          <pc:sldMk cId="2097059420" sldId="257"/>
        </pc:sldMkLst>
        <pc:spChg chg="mod">
          <ac:chgData name="Joan Morral Ventura" userId="bf8bd04175bd19e6" providerId="LiveId" clId="{AB675CE2-CA71-41EC-83AA-F59E348B5647}" dt="2022-01-02T23:29:59.303" v="2218" actId="20577"/>
          <ac:spMkLst>
            <pc:docMk/>
            <pc:sldMk cId="2097059420" sldId="257"/>
            <ac:spMk id="2" creationId="{A384E5AE-8A26-4C0E-8AA7-B43E4BD3DEC3}"/>
          </ac:spMkLst>
        </pc:spChg>
        <pc:spChg chg="mod">
          <ac:chgData name="Joan Morral Ventura" userId="bf8bd04175bd19e6" providerId="LiveId" clId="{AB675CE2-CA71-41EC-83AA-F59E348B5647}" dt="2022-01-02T22:17:26.249" v="795" actId="14100"/>
          <ac:spMkLst>
            <pc:docMk/>
            <pc:sldMk cId="2097059420" sldId="257"/>
            <ac:spMk id="3" creationId="{87BA6003-92D4-4AE2-ABBF-562BEE54EFDB}"/>
          </ac:spMkLst>
        </pc:spChg>
        <pc:spChg chg="add del mod">
          <ac:chgData name="Joan Morral Ventura" userId="bf8bd04175bd19e6" providerId="LiveId" clId="{AB675CE2-CA71-41EC-83AA-F59E348B5647}" dt="2022-01-02T22:17:26.684" v="797"/>
          <ac:spMkLst>
            <pc:docMk/>
            <pc:sldMk cId="2097059420" sldId="257"/>
            <ac:spMk id="7" creationId="{FE444D44-1119-4241-AD47-DDA42C7A6BCE}"/>
          </ac:spMkLst>
        </pc:spChg>
        <pc:spChg chg="add mod">
          <ac:chgData name="Joan Morral Ventura" userId="bf8bd04175bd19e6" providerId="LiveId" clId="{AB675CE2-CA71-41EC-83AA-F59E348B5647}" dt="2022-01-04T09:36:09.888" v="8418" actId="20577"/>
          <ac:spMkLst>
            <pc:docMk/>
            <pc:sldMk cId="2097059420" sldId="257"/>
            <ac:spMk id="8" creationId="{6BA6EDB0-A416-464E-9435-C06A04847F74}"/>
          </ac:spMkLst>
        </pc:spChg>
        <pc:picChg chg="add mod ord">
          <ac:chgData name="Joan Morral Ventura" userId="bf8bd04175bd19e6" providerId="LiveId" clId="{AB675CE2-CA71-41EC-83AA-F59E348B5647}" dt="2022-01-02T22:18:03.451" v="805" actId="1037"/>
          <ac:picMkLst>
            <pc:docMk/>
            <pc:sldMk cId="2097059420" sldId="257"/>
            <ac:picMk id="6" creationId="{55E2B12F-0261-416C-8A2D-C01ECA355AFC}"/>
          </ac:picMkLst>
        </pc:picChg>
      </pc:sldChg>
      <pc:sldChg chg="del">
        <pc:chgData name="Joan Morral Ventura" userId="bf8bd04175bd19e6" providerId="LiveId" clId="{AB675CE2-CA71-41EC-83AA-F59E348B5647}" dt="2022-01-02T23:16:04.873" v="1902" actId="47"/>
        <pc:sldMkLst>
          <pc:docMk/>
          <pc:sldMk cId="1365208267" sldId="259"/>
        </pc:sldMkLst>
      </pc:sldChg>
      <pc:sldChg chg="addSp delSp modSp mod ord modNotesTx">
        <pc:chgData name="Joan Morral Ventura" userId="bf8bd04175bd19e6" providerId="LiveId" clId="{AB675CE2-CA71-41EC-83AA-F59E348B5647}" dt="2022-01-04T11:21:58.707" v="18085" actId="20577"/>
        <pc:sldMkLst>
          <pc:docMk/>
          <pc:sldMk cId="4187746254" sldId="261"/>
        </pc:sldMkLst>
        <pc:spChg chg="del">
          <ac:chgData name="Joan Morral Ventura" userId="bf8bd04175bd19e6" providerId="LiveId" clId="{AB675CE2-CA71-41EC-83AA-F59E348B5647}" dt="2022-01-02T23:40:04.298" v="2415" actId="478"/>
          <ac:spMkLst>
            <pc:docMk/>
            <pc:sldMk cId="4187746254" sldId="261"/>
            <ac:spMk id="8" creationId="{66AFF678-A42A-4613-B7E6-7506C2CE68B2}"/>
          </ac:spMkLst>
        </pc:spChg>
        <pc:spChg chg="mod">
          <ac:chgData name="Joan Morral Ventura" userId="bf8bd04175bd19e6" providerId="LiveId" clId="{AB675CE2-CA71-41EC-83AA-F59E348B5647}" dt="2022-01-04T11:15:30.647" v="17388" actId="20577"/>
          <ac:spMkLst>
            <pc:docMk/>
            <pc:sldMk cId="4187746254" sldId="261"/>
            <ac:spMk id="10" creationId="{0F641A29-D8A3-4A3D-9FCC-96481493D8A6}"/>
          </ac:spMkLst>
        </pc:spChg>
        <pc:graphicFrameChg chg="del">
          <ac:chgData name="Joan Morral Ventura" userId="bf8bd04175bd19e6" providerId="LiveId" clId="{AB675CE2-CA71-41EC-83AA-F59E348B5647}" dt="2022-01-02T23:27:43.776" v="2214" actId="478"/>
          <ac:graphicFrameMkLst>
            <pc:docMk/>
            <pc:sldMk cId="4187746254" sldId="261"/>
            <ac:graphicFrameMk id="7" creationId="{1F397831-4A9C-4E90-A0BD-96120F1BFBEE}"/>
          </ac:graphicFrameMkLst>
        </pc:graphicFrameChg>
        <pc:graphicFrameChg chg="add del mod">
          <ac:chgData name="Joan Morral Ventura" userId="bf8bd04175bd19e6" providerId="LiveId" clId="{AB675CE2-CA71-41EC-83AA-F59E348B5647}" dt="2022-01-02T23:58:27.629" v="3064" actId="478"/>
          <ac:graphicFrameMkLst>
            <pc:docMk/>
            <pc:sldMk cId="4187746254" sldId="261"/>
            <ac:graphicFrameMk id="9" creationId="{147B9730-8CCD-4CCD-9F78-9F658660DA3D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53:01.732" v="3806" actId="207"/>
          <ac:graphicFrameMkLst>
            <pc:docMk/>
            <pc:sldMk cId="4187746254" sldId="261"/>
            <ac:graphicFrameMk id="11" creationId="{7D157A73-1EBA-462A-BE79-75BF5C0F09DE}"/>
          </ac:graphicFrameMkLst>
        </pc:graphicFrameChg>
        <pc:picChg chg="add mod">
          <ac:chgData name="Joan Morral Ventura" userId="bf8bd04175bd19e6" providerId="LiveId" clId="{AB675CE2-CA71-41EC-83AA-F59E348B5647}" dt="2022-01-03T14:02:52.907" v="6417" actId="1076"/>
          <ac:picMkLst>
            <pc:docMk/>
            <pc:sldMk cId="4187746254" sldId="261"/>
            <ac:picMk id="3" creationId="{1B6B3C75-AD1B-4335-B1E6-1E46F0DDDFF9}"/>
          </ac:picMkLst>
        </pc:picChg>
        <pc:picChg chg="add mod">
          <ac:chgData name="Joan Morral Ventura" userId="bf8bd04175bd19e6" providerId="LiveId" clId="{AB675CE2-CA71-41EC-83AA-F59E348B5647}" dt="2022-01-04T03:07:05" v="8247" actId="1037"/>
          <ac:picMkLst>
            <pc:docMk/>
            <pc:sldMk cId="4187746254" sldId="261"/>
            <ac:picMk id="6" creationId="{EB2E15B9-48A3-4F7F-BDF3-164B1E3DDB1A}"/>
          </ac:picMkLst>
        </pc:picChg>
        <pc:picChg chg="add mod">
          <ac:chgData name="Joan Morral Ventura" userId="bf8bd04175bd19e6" providerId="LiveId" clId="{AB675CE2-CA71-41EC-83AA-F59E348B5647}" dt="2022-01-03T14:02:52.907" v="6417" actId="1076"/>
          <ac:picMkLst>
            <pc:docMk/>
            <pc:sldMk cId="4187746254" sldId="261"/>
            <ac:picMk id="1026" creationId="{69071AFE-125C-421F-A42E-835A4880BF1D}"/>
          </ac:picMkLst>
        </pc:picChg>
        <pc:picChg chg="add mod">
          <ac:chgData name="Joan Morral Ventura" userId="bf8bd04175bd19e6" providerId="LiveId" clId="{AB675CE2-CA71-41EC-83AA-F59E348B5647}" dt="2022-01-03T14:02:52.907" v="6417" actId="1076"/>
          <ac:picMkLst>
            <pc:docMk/>
            <pc:sldMk cId="4187746254" sldId="261"/>
            <ac:picMk id="1028" creationId="{67E5ECB0-3D62-4240-B5B8-4A7277C9C62F}"/>
          </ac:picMkLst>
        </pc:picChg>
      </pc:sldChg>
      <pc:sldChg chg="del">
        <pc:chgData name="Joan Morral Ventura" userId="bf8bd04175bd19e6" providerId="LiveId" clId="{AB675CE2-CA71-41EC-83AA-F59E348B5647}" dt="2022-01-02T23:17:57.636" v="1921" actId="47"/>
        <pc:sldMkLst>
          <pc:docMk/>
          <pc:sldMk cId="1886541270" sldId="262"/>
        </pc:sldMkLst>
      </pc:sldChg>
      <pc:sldChg chg="del">
        <pc:chgData name="Joan Morral Ventura" userId="bf8bd04175bd19e6" providerId="LiveId" clId="{AB675CE2-CA71-41EC-83AA-F59E348B5647}" dt="2022-01-02T23:18:21.067" v="1926" actId="47"/>
        <pc:sldMkLst>
          <pc:docMk/>
          <pc:sldMk cId="2721408449" sldId="263"/>
        </pc:sldMkLst>
      </pc:sldChg>
      <pc:sldChg chg="del">
        <pc:chgData name="Joan Morral Ventura" userId="bf8bd04175bd19e6" providerId="LiveId" clId="{AB675CE2-CA71-41EC-83AA-F59E348B5647}" dt="2022-01-02T23:18:25.652" v="1927" actId="47"/>
        <pc:sldMkLst>
          <pc:docMk/>
          <pc:sldMk cId="2470584508" sldId="264"/>
        </pc:sldMkLst>
      </pc:sldChg>
      <pc:sldChg chg="addSp delSp modSp mod ord modNotesTx">
        <pc:chgData name="Joan Morral Ventura" userId="bf8bd04175bd19e6" providerId="LiveId" clId="{AB675CE2-CA71-41EC-83AA-F59E348B5647}" dt="2022-01-04T11:20:50.777" v="17842" actId="20577"/>
        <pc:sldMkLst>
          <pc:docMk/>
          <pc:sldMk cId="1318491760" sldId="265"/>
        </pc:sldMkLst>
        <pc:graphicFrameChg chg="del">
          <ac:chgData name="Joan Morral Ventura" userId="bf8bd04175bd19e6" providerId="LiveId" clId="{AB675CE2-CA71-41EC-83AA-F59E348B5647}" dt="2022-01-02T23:27:55.370" v="2216" actId="478"/>
          <ac:graphicFrameMkLst>
            <pc:docMk/>
            <pc:sldMk cId="1318491760" sldId="265"/>
            <ac:graphicFrameMk id="7" creationId="{F471C2F9-8149-437C-B303-9B73970A6E25}"/>
          </ac:graphicFrameMkLst>
        </pc:graphicFrameChg>
        <pc:graphicFrameChg chg="add del mod">
          <ac:chgData name="Joan Morral Ventura" userId="bf8bd04175bd19e6" providerId="LiveId" clId="{AB675CE2-CA71-41EC-83AA-F59E348B5647}" dt="2022-01-02T23:58:33.444" v="3066" actId="478"/>
          <ac:graphicFrameMkLst>
            <pc:docMk/>
            <pc:sldMk cId="1318491760" sldId="265"/>
            <ac:graphicFrameMk id="8" creationId="{241C0167-C115-4F5B-955A-54E1F36693B4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53:29.853" v="3810" actId="207"/>
          <ac:graphicFrameMkLst>
            <pc:docMk/>
            <pc:sldMk cId="1318491760" sldId="265"/>
            <ac:graphicFrameMk id="9" creationId="{2E0C79DE-EBC0-486F-8860-C3E4A1437F6F}"/>
          </ac:graphicFrameMkLst>
        </pc:graphicFrameChg>
        <pc:picChg chg="add mod">
          <ac:chgData name="Joan Morral Ventura" userId="bf8bd04175bd19e6" providerId="LiveId" clId="{AB675CE2-CA71-41EC-83AA-F59E348B5647}" dt="2022-01-03T11:04:33.657" v="4639" actId="14100"/>
          <ac:picMkLst>
            <pc:docMk/>
            <pc:sldMk cId="1318491760" sldId="265"/>
            <ac:picMk id="6" creationId="{C663EBFA-8F41-4DCE-AC7A-8E545890C334}"/>
          </ac:picMkLst>
        </pc:picChg>
        <pc:picChg chg="del">
          <ac:chgData name="Joan Morral Ventura" userId="bf8bd04175bd19e6" providerId="LiveId" clId="{AB675CE2-CA71-41EC-83AA-F59E348B5647}" dt="2022-01-03T11:04:22.191" v="4635" actId="478"/>
          <ac:picMkLst>
            <pc:docMk/>
            <pc:sldMk cId="1318491760" sldId="265"/>
            <ac:picMk id="10" creationId="{87D1CBC3-9352-4BFB-B6E5-D1BC51C0DCF8}"/>
          </ac:picMkLst>
        </pc:picChg>
      </pc:sldChg>
      <pc:sldChg chg="addSp delSp modSp mod ord modNotesTx">
        <pc:chgData name="Joan Morral Ventura" userId="bf8bd04175bd19e6" providerId="LiveId" clId="{AB675CE2-CA71-41EC-83AA-F59E348B5647}" dt="2022-01-04T11:07:15.478" v="16026" actId="20577"/>
        <pc:sldMkLst>
          <pc:docMk/>
          <pc:sldMk cId="1502426328" sldId="266"/>
        </pc:sldMkLst>
        <pc:graphicFrameChg chg="mod">
          <ac:chgData name="Joan Morral Ventura" userId="bf8bd04175bd19e6" providerId="LiveId" clId="{AB675CE2-CA71-41EC-83AA-F59E348B5647}" dt="2022-01-04T02:46:50.769" v="8180" actId="20577"/>
          <ac:graphicFrameMkLst>
            <pc:docMk/>
            <pc:sldMk cId="1502426328" sldId="266"/>
            <ac:graphicFrameMk id="6" creationId="{05913501-5327-45BE-ACD0-7B02061F5661}"/>
          </ac:graphicFrameMkLst>
        </pc:graphicFrameChg>
        <pc:graphicFrameChg chg="del">
          <ac:chgData name="Joan Morral Ventura" userId="bf8bd04175bd19e6" providerId="LiveId" clId="{AB675CE2-CA71-41EC-83AA-F59E348B5647}" dt="2022-01-02T23:27:59.761" v="2217" actId="478"/>
          <ac:graphicFrameMkLst>
            <pc:docMk/>
            <pc:sldMk cId="1502426328" sldId="266"/>
            <ac:graphicFrameMk id="7" creationId="{B18EE9A5-EC65-43F0-8B3B-6E075AF8801D}"/>
          </ac:graphicFrameMkLst>
        </pc:graphicFrameChg>
        <pc:graphicFrameChg chg="add del mod">
          <ac:chgData name="Joan Morral Ventura" userId="bf8bd04175bd19e6" providerId="LiveId" clId="{AB675CE2-CA71-41EC-83AA-F59E348B5647}" dt="2022-01-02T23:58:11.216" v="3060" actId="478"/>
          <ac:graphicFrameMkLst>
            <pc:docMk/>
            <pc:sldMk cId="1502426328" sldId="266"/>
            <ac:graphicFrameMk id="8" creationId="{671FABCB-1BA1-4F79-A713-A4368B05EF5E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52:24.542" v="3802" actId="207"/>
          <ac:graphicFrameMkLst>
            <pc:docMk/>
            <pc:sldMk cId="1502426328" sldId="266"/>
            <ac:graphicFrameMk id="9" creationId="{C004171A-7F74-4026-9F5E-DF046B891904}"/>
          </ac:graphicFrameMkLst>
        </pc:graphicFrameChg>
      </pc:sldChg>
      <pc:sldChg chg="del">
        <pc:chgData name="Joan Morral Ventura" userId="bf8bd04175bd19e6" providerId="LiveId" clId="{AB675CE2-CA71-41EC-83AA-F59E348B5647}" dt="2022-01-02T23:16:24.669" v="1904" actId="47"/>
        <pc:sldMkLst>
          <pc:docMk/>
          <pc:sldMk cId="718239624" sldId="267"/>
        </pc:sldMkLst>
      </pc:sldChg>
      <pc:sldChg chg="addSp delSp modSp mod modNotesTx">
        <pc:chgData name="Joan Morral Ventura" userId="bf8bd04175bd19e6" providerId="LiveId" clId="{AB675CE2-CA71-41EC-83AA-F59E348B5647}" dt="2022-01-04T09:41:04.789" v="8825" actId="6549"/>
        <pc:sldMkLst>
          <pc:docMk/>
          <pc:sldMk cId="3976801915" sldId="268"/>
        </pc:sldMkLst>
        <pc:spChg chg="mod">
          <ac:chgData name="Joan Morral Ventura" userId="bf8bd04175bd19e6" providerId="LiveId" clId="{AB675CE2-CA71-41EC-83AA-F59E348B5647}" dt="2022-01-03T22:36:27.047" v="6539" actId="20577"/>
          <ac:spMkLst>
            <pc:docMk/>
            <pc:sldMk cId="3976801915" sldId="268"/>
            <ac:spMk id="3" creationId="{1906C0E6-C6AD-47E5-B60C-13D344382D34}"/>
          </ac:spMkLst>
        </pc:spChg>
        <pc:spChg chg="add del">
          <ac:chgData name="Joan Morral Ventura" userId="bf8bd04175bd19e6" providerId="LiveId" clId="{AB675CE2-CA71-41EC-83AA-F59E348B5647}" dt="2022-01-02T22:10:39.199" v="682" actId="478"/>
          <ac:spMkLst>
            <pc:docMk/>
            <pc:sldMk cId="3976801915" sldId="268"/>
            <ac:spMk id="5" creationId="{CE869206-1D1E-4F27-9DCA-761A712FBC5D}"/>
          </ac:spMkLst>
        </pc:spChg>
        <pc:spChg chg="add del">
          <ac:chgData name="Joan Morral Ventura" userId="bf8bd04175bd19e6" providerId="LiveId" clId="{AB675CE2-CA71-41EC-83AA-F59E348B5647}" dt="2022-01-02T22:10:47.195" v="684" actId="478"/>
          <ac:spMkLst>
            <pc:docMk/>
            <pc:sldMk cId="3976801915" sldId="268"/>
            <ac:spMk id="7" creationId="{5E7701DE-ADEB-40BE-96EA-1B871C78EE83}"/>
          </ac:spMkLst>
        </pc:spChg>
        <pc:spChg chg="add del">
          <ac:chgData name="Joan Morral Ventura" userId="bf8bd04175bd19e6" providerId="LiveId" clId="{AB675CE2-CA71-41EC-83AA-F59E348B5647}" dt="2022-01-02T22:11:07.361" v="686" actId="478"/>
          <ac:spMkLst>
            <pc:docMk/>
            <pc:sldMk cId="3976801915" sldId="268"/>
            <ac:spMk id="8" creationId="{18E8F448-289A-4BBD-B772-4B729A205806}"/>
          </ac:spMkLst>
        </pc:spChg>
        <pc:picChg chg="add del mod ord modCrop">
          <ac:chgData name="Joan Morral Ventura" userId="bf8bd04175bd19e6" providerId="LiveId" clId="{AB675CE2-CA71-41EC-83AA-F59E348B5647}" dt="2022-01-02T22:14:30.929" v="701" actId="21"/>
          <ac:picMkLst>
            <pc:docMk/>
            <pc:sldMk cId="3976801915" sldId="268"/>
            <ac:picMk id="10" creationId="{E1335F47-9DE2-4A3B-BFD9-4C5129AEFCE9}"/>
          </ac:picMkLst>
        </pc:picChg>
      </pc:sldChg>
      <pc:sldChg chg="addSp delSp modSp mod">
        <pc:chgData name="Joan Morral Ventura" userId="bf8bd04175bd19e6" providerId="LiveId" clId="{AB675CE2-CA71-41EC-83AA-F59E348B5647}" dt="2022-01-04T11:17:26.838" v="17389"/>
        <pc:sldMkLst>
          <pc:docMk/>
          <pc:sldMk cId="4178891920" sldId="269"/>
        </pc:sldMkLst>
        <pc:spChg chg="mod">
          <ac:chgData name="Joan Morral Ventura" userId="bf8bd04175bd19e6" providerId="LiveId" clId="{AB675CE2-CA71-41EC-83AA-F59E348B5647}" dt="2022-01-02T22:15:46.258" v="782" actId="1076"/>
          <ac:spMkLst>
            <pc:docMk/>
            <pc:sldMk cId="4178891920" sldId="269"/>
            <ac:spMk id="8" creationId="{448194B6-62FB-45CB-A241-AFFCEC12CD4E}"/>
          </ac:spMkLst>
        </pc:spChg>
        <pc:spChg chg="mod">
          <ac:chgData name="Joan Morral Ventura" userId="bf8bd04175bd19e6" providerId="LiveId" clId="{AB675CE2-CA71-41EC-83AA-F59E348B5647}" dt="2022-01-04T11:17:26.838" v="17389"/>
          <ac:spMkLst>
            <pc:docMk/>
            <pc:sldMk cId="4178891920" sldId="269"/>
            <ac:spMk id="9" creationId="{1E4841AF-0739-4293-AEB7-9B0330EEF51E}"/>
          </ac:spMkLst>
        </pc:spChg>
        <pc:spChg chg="del">
          <ac:chgData name="Joan Morral Ventura" userId="bf8bd04175bd19e6" providerId="LiveId" clId="{AB675CE2-CA71-41EC-83AA-F59E348B5647}" dt="2022-01-02T21:50:44.946" v="350" actId="478"/>
          <ac:spMkLst>
            <pc:docMk/>
            <pc:sldMk cId="4178891920" sldId="269"/>
            <ac:spMk id="10" creationId="{5221D776-2C27-429E-82A1-9F92E306DFD0}"/>
          </ac:spMkLst>
        </pc:spChg>
        <pc:spChg chg="del">
          <ac:chgData name="Joan Morral Ventura" userId="bf8bd04175bd19e6" providerId="LiveId" clId="{AB675CE2-CA71-41EC-83AA-F59E348B5647}" dt="2022-01-02T21:50:37.579" v="348" actId="478"/>
          <ac:spMkLst>
            <pc:docMk/>
            <pc:sldMk cId="4178891920" sldId="269"/>
            <ac:spMk id="12" creationId="{9410485F-9EFA-44A3-9AAF-C4429A4390C7}"/>
          </ac:spMkLst>
        </pc:spChg>
        <pc:spChg chg="del">
          <ac:chgData name="Joan Morral Ventura" userId="bf8bd04175bd19e6" providerId="LiveId" clId="{AB675CE2-CA71-41EC-83AA-F59E348B5647}" dt="2022-01-02T21:50:37.579" v="348" actId="478"/>
          <ac:spMkLst>
            <pc:docMk/>
            <pc:sldMk cId="4178891920" sldId="269"/>
            <ac:spMk id="23" creationId="{3BCCA0E9-4151-411F-A549-9575A25B1398}"/>
          </ac:spMkLst>
        </pc:spChg>
        <pc:picChg chg="del">
          <ac:chgData name="Joan Morral Ventura" userId="bf8bd04175bd19e6" providerId="LiveId" clId="{AB675CE2-CA71-41EC-83AA-F59E348B5647}" dt="2022-01-02T21:50:41.184" v="349" actId="478"/>
          <ac:picMkLst>
            <pc:docMk/>
            <pc:sldMk cId="4178891920" sldId="269"/>
            <ac:picMk id="11" creationId="{AF0C26A1-EFC4-4A9D-8925-CA7D9077798C}"/>
          </ac:picMkLst>
        </pc:picChg>
        <pc:picChg chg="add del mod ord">
          <ac:chgData name="Joan Morral Ventura" userId="bf8bd04175bd19e6" providerId="LiveId" clId="{AB675CE2-CA71-41EC-83AA-F59E348B5647}" dt="2022-01-02T22:15:40.623" v="781" actId="21"/>
          <ac:picMkLst>
            <pc:docMk/>
            <pc:sldMk cId="4178891920" sldId="269"/>
            <ac:picMk id="16" creationId="{023BEC07-796D-44E8-AE0D-BF0896DF0B57}"/>
          </ac:picMkLst>
        </pc:picChg>
        <pc:picChg chg="del">
          <ac:chgData name="Joan Morral Ventura" userId="bf8bd04175bd19e6" providerId="LiveId" clId="{AB675CE2-CA71-41EC-83AA-F59E348B5647}" dt="2022-01-02T21:50:37.579" v="348" actId="478"/>
          <ac:picMkLst>
            <pc:docMk/>
            <pc:sldMk cId="4178891920" sldId="269"/>
            <ac:picMk id="21" creationId="{8F034407-C7F9-4265-B7C2-B56CC2BBEAB0}"/>
          </ac:picMkLst>
        </pc:picChg>
        <pc:picChg chg="mod">
          <ac:chgData name="Joan Morral Ventura" userId="bf8bd04175bd19e6" providerId="LiveId" clId="{AB675CE2-CA71-41EC-83AA-F59E348B5647}" dt="2022-01-02T22:15:46.258" v="782" actId="1076"/>
          <ac:picMkLst>
            <pc:docMk/>
            <pc:sldMk cId="4178891920" sldId="269"/>
            <ac:picMk id="9218" creationId="{04CCF63E-F4DD-4E8E-A7E1-B8093FD08CCA}"/>
          </ac:picMkLst>
        </pc:picChg>
      </pc:sldChg>
      <pc:sldChg chg="addSp delSp modSp mod ord modAnim modNotesTx">
        <pc:chgData name="Joan Morral Ventura" userId="bf8bd04175bd19e6" providerId="LiveId" clId="{AB675CE2-CA71-41EC-83AA-F59E348B5647}" dt="2022-01-04T11:13:34.266" v="17178" actId="20577"/>
        <pc:sldMkLst>
          <pc:docMk/>
          <pc:sldMk cId="2548888232" sldId="270"/>
        </pc:sldMkLst>
        <pc:spChg chg="mod">
          <ac:chgData name="Joan Morral Ventura" userId="bf8bd04175bd19e6" providerId="LiveId" clId="{AB675CE2-CA71-41EC-83AA-F59E348B5647}" dt="2022-01-02T23:35:24.328" v="2317" actId="20577"/>
          <ac:spMkLst>
            <pc:docMk/>
            <pc:sldMk cId="2548888232" sldId="270"/>
            <ac:spMk id="2" creationId="{9772C299-D72D-4FD3-BBB5-1E6D94A1B680}"/>
          </ac:spMkLst>
        </pc:spChg>
        <pc:spChg chg="mod">
          <ac:chgData name="Joan Morral Ventura" userId="bf8bd04175bd19e6" providerId="LiveId" clId="{AB675CE2-CA71-41EC-83AA-F59E348B5647}" dt="2022-01-03T15:11:46.566" v="6497" actId="20577"/>
          <ac:spMkLst>
            <pc:docMk/>
            <pc:sldMk cId="2548888232" sldId="270"/>
            <ac:spMk id="3" creationId="{1906C0E6-C6AD-47E5-B60C-13D344382D34}"/>
          </ac:spMkLst>
        </pc:spChg>
        <pc:spChg chg="add del">
          <ac:chgData name="Joan Morral Ventura" userId="bf8bd04175bd19e6" providerId="LiveId" clId="{AB675CE2-CA71-41EC-83AA-F59E348B5647}" dt="2022-01-03T15:11:30.600" v="6485" actId="478"/>
          <ac:spMkLst>
            <pc:docMk/>
            <pc:sldMk cId="2548888232" sldId="270"/>
            <ac:spMk id="5" creationId="{D314AB1B-F629-492C-8C16-83AD45860472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10" creationId="{C36F80CA-CCF5-48D6-988E-78C16CAF7672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11" creationId="{EE666B29-FA5F-4AE0-BA5A-BBD254C295AF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19" creationId="{01D76BF7-9A9E-4CB1-B522-5955D1DC5D67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24" creationId="{0A2F13EA-CB4E-45BA-97B3-B0FB4F1C3072}"/>
          </ac:spMkLst>
        </pc:spChg>
        <pc:spChg chg="add mod">
          <ac:chgData name="Joan Morral Ventura" userId="bf8bd04175bd19e6" providerId="LiveId" clId="{AB675CE2-CA71-41EC-83AA-F59E348B5647}" dt="2022-01-02T23:27:16.300" v="2209"/>
          <ac:spMkLst>
            <pc:docMk/>
            <pc:sldMk cId="2548888232" sldId="270"/>
            <ac:spMk id="30" creationId="{27E2D252-F31C-4B56-887D-C39ED83F4B3B}"/>
          </ac:spMkLst>
        </pc:spChg>
        <pc:spChg chg="add mod">
          <ac:chgData name="Joan Morral Ventura" userId="bf8bd04175bd19e6" providerId="LiveId" clId="{AB675CE2-CA71-41EC-83AA-F59E348B5647}" dt="2022-01-02T23:27:16.300" v="2209"/>
          <ac:spMkLst>
            <pc:docMk/>
            <pc:sldMk cId="2548888232" sldId="270"/>
            <ac:spMk id="31" creationId="{862D61DE-4778-4FA0-9719-94966C99DC19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34" creationId="{A1AAA724-317E-40E3-8123-60E756AADF25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36" creationId="{7B9BDA19-7222-476C-9EE4-51721F933A11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40" creationId="{87606568-4128-4D9C-82B3-9B64399971DF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41" creationId="{68392C9B-15B0-415C-A9E5-977CC7657E2F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47" creationId="{6234E7F4-3026-4C2E-8A2F-6460140C68E3}"/>
          </ac:spMkLst>
        </pc:spChg>
        <pc:spChg chg="del">
          <ac:chgData name="Joan Morral Ventura" userId="bf8bd04175bd19e6" providerId="LiveId" clId="{AB675CE2-CA71-41EC-83AA-F59E348B5647}" dt="2022-01-02T22:05:29.469" v="445" actId="478"/>
          <ac:spMkLst>
            <pc:docMk/>
            <pc:sldMk cId="2548888232" sldId="270"/>
            <ac:spMk id="48" creationId="{6084C0E0-7858-432E-852E-EDCB64CC7C93}"/>
          </ac:spMkLst>
        </pc:spChg>
        <pc:grpChg chg="add mod">
          <ac:chgData name="Joan Morral Ventura" userId="bf8bd04175bd19e6" providerId="LiveId" clId="{AB675CE2-CA71-41EC-83AA-F59E348B5647}" dt="2022-01-02T23:27:16.300" v="2209"/>
          <ac:grpSpMkLst>
            <pc:docMk/>
            <pc:sldMk cId="2548888232" sldId="270"/>
            <ac:grpSpMk id="28" creationId="{C51C4948-C5AF-44C1-8F7B-880CC9B6B4DA}"/>
          </ac:grpSpMkLst>
        </pc:grpChg>
        <pc:graphicFrameChg chg="del mod">
          <ac:chgData name="Joan Morral Ventura" userId="bf8bd04175bd19e6" providerId="LiveId" clId="{AB675CE2-CA71-41EC-83AA-F59E348B5647}" dt="2022-01-02T23:27:13.817" v="2207" actId="478"/>
          <ac:graphicFrameMkLst>
            <pc:docMk/>
            <pc:sldMk cId="2548888232" sldId="270"/>
            <ac:graphicFrameMk id="9" creationId="{69AFE324-27B0-473A-966E-D1A6B9340919}"/>
          </ac:graphicFrameMkLst>
        </pc:graphicFrameChg>
        <pc:graphicFrameChg chg="add del mod">
          <ac:chgData name="Joan Morral Ventura" userId="bf8bd04175bd19e6" providerId="LiveId" clId="{AB675CE2-CA71-41EC-83AA-F59E348B5647}" dt="2022-01-02T23:58:20.379" v="3062" actId="478"/>
          <ac:graphicFrameMkLst>
            <pc:docMk/>
            <pc:sldMk cId="2548888232" sldId="270"/>
            <ac:graphicFrameMk id="32" creationId="{58CFD7C1-430B-413F-B8BF-C27C92198CD4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52:45.953" v="3804" actId="207"/>
          <ac:graphicFrameMkLst>
            <pc:docMk/>
            <pc:sldMk cId="2548888232" sldId="270"/>
            <ac:graphicFrameMk id="37" creationId="{42FAFDDE-BF6C-45CA-9D90-612A3CE10FCA}"/>
          </ac:graphicFrameMkLst>
        </pc:graphicFrame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27" creationId="{D9D5502F-4FE5-4A20-8E97-CF2C50811828}"/>
          </ac:picMkLst>
        </pc:pic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29" creationId="{4C7AD315-F4C1-49C5-BBA7-40E58BF96369}"/>
          </ac:picMkLst>
        </pc:pic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33" creationId="{0238659D-30F6-464D-85F2-B1EC2A08181F}"/>
          </ac:picMkLst>
        </pc:pic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35" creationId="{861F32DF-6722-4060-B0BF-DDF2333EE702}"/>
          </ac:picMkLst>
        </pc:picChg>
        <pc:picChg chg="del">
          <ac:chgData name="Joan Morral Ventura" userId="bf8bd04175bd19e6" providerId="LiveId" clId="{AB675CE2-CA71-41EC-83AA-F59E348B5647}" dt="2022-01-02T21:52:16.866" v="354" actId="478"/>
          <ac:picMkLst>
            <pc:docMk/>
            <pc:sldMk cId="2548888232" sldId="270"/>
            <ac:picMk id="43" creationId="{A60F0335-0FE8-4714-9A00-64A5E0B0D76F}"/>
          </ac:picMkLst>
        </pc:picChg>
        <pc:picChg chg="add mod">
          <ac:chgData name="Joan Morral Ventura" userId="bf8bd04175bd19e6" providerId="LiveId" clId="{AB675CE2-CA71-41EC-83AA-F59E348B5647}" dt="2022-01-02T23:08:27.336" v="1759" actId="1076"/>
          <ac:picMkLst>
            <pc:docMk/>
            <pc:sldMk cId="2548888232" sldId="270"/>
            <ac:picMk id="1026" creationId="{D8A451B9-4214-4EB6-A3C2-A876FDCA6D00}"/>
          </ac:picMkLst>
        </pc:pic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1034" creationId="{E9227C0A-A6C1-441F-AA4B-84C6C6E7A2B6}"/>
          </ac:picMkLst>
        </pc:picChg>
        <pc:picChg chg="del">
          <ac:chgData name="Joan Morral Ventura" userId="bf8bd04175bd19e6" providerId="LiveId" clId="{AB675CE2-CA71-41EC-83AA-F59E348B5647}" dt="2022-01-02T22:05:29.469" v="445" actId="478"/>
          <ac:picMkLst>
            <pc:docMk/>
            <pc:sldMk cId="2548888232" sldId="270"/>
            <ac:picMk id="1036" creationId="{F3A4E337-1BEB-4ED0-ACB3-947E444A364F}"/>
          </ac:picMkLst>
        </pc:picChg>
        <pc:cxnChg chg="del">
          <ac:chgData name="Joan Morral Ventura" userId="bf8bd04175bd19e6" providerId="LiveId" clId="{AB675CE2-CA71-41EC-83AA-F59E348B5647}" dt="2022-01-02T22:05:29.469" v="445" actId="478"/>
          <ac:cxnSpMkLst>
            <pc:docMk/>
            <pc:sldMk cId="2548888232" sldId="270"/>
            <ac:cxnSpMk id="14" creationId="{01F1D8BE-F58B-4510-B0D0-0843467D0749}"/>
          </ac:cxnSpMkLst>
        </pc:cxnChg>
        <pc:cxnChg chg="del">
          <ac:chgData name="Joan Morral Ventura" userId="bf8bd04175bd19e6" providerId="LiveId" clId="{AB675CE2-CA71-41EC-83AA-F59E348B5647}" dt="2022-01-02T22:05:29.469" v="445" actId="478"/>
          <ac:cxnSpMkLst>
            <pc:docMk/>
            <pc:sldMk cId="2548888232" sldId="270"/>
            <ac:cxnSpMk id="17" creationId="{753BFEE5-AFE7-4DE6-BA7D-9A41F16BDCAE}"/>
          </ac:cxnSpMkLst>
        </pc:cxnChg>
        <pc:cxnChg chg="del">
          <ac:chgData name="Joan Morral Ventura" userId="bf8bd04175bd19e6" providerId="LiveId" clId="{AB675CE2-CA71-41EC-83AA-F59E348B5647}" dt="2022-01-02T22:05:29.469" v="445" actId="478"/>
          <ac:cxnSpMkLst>
            <pc:docMk/>
            <pc:sldMk cId="2548888232" sldId="270"/>
            <ac:cxnSpMk id="21" creationId="{40D023FC-37AD-4048-BC72-2E507CF4D116}"/>
          </ac:cxnSpMkLst>
        </pc:cxnChg>
      </pc:sldChg>
      <pc:sldChg chg="del">
        <pc:chgData name="Joan Morral Ventura" userId="bf8bd04175bd19e6" providerId="LiveId" clId="{AB675CE2-CA71-41EC-83AA-F59E348B5647}" dt="2022-01-02T23:15:56.185" v="1900" actId="47"/>
        <pc:sldMkLst>
          <pc:docMk/>
          <pc:sldMk cId="3374286849" sldId="271"/>
        </pc:sldMkLst>
      </pc:sldChg>
      <pc:sldChg chg="del">
        <pc:chgData name="Joan Morral Ventura" userId="bf8bd04175bd19e6" providerId="LiveId" clId="{AB675CE2-CA71-41EC-83AA-F59E348B5647}" dt="2022-01-02T23:16:01.391" v="1901" actId="47"/>
        <pc:sldMkLst>
          <pc:docMk/>
          <pc:sldMk cId="3975423449" sldId="272"/>
        </pc:sldMkLst>
      </pc:sldChg>
      <pc:sldChg chg="addSp delSp modSp mod modNotesTx">
        <pc:chgData name="Joan Morral Ventura" userId="bf8bd04175bd19e6" providerId="LiveId" clId="{AB675CE2-CA71-41EC-83AA-F59E348B5647}" dt="2022-01-04T10:03:25.900" v="10727" actId="20577"/>
        <pc:sldMkLst>
          <pc:docMk/>
          <pc:sldMk cId="2711334636" sldId="273"/>
        </pc:sldMkLst>
        <pc:spChg chg="mod">
          <ac:chgData name="Joan Morral Ventura" userId="bf8bd04175bd19e6" providerId="LiveId" clId="{AB675CE2-CA71-41EC-83AA-F59E348B5647}" dt="2022-01-03T00:29:09.124" v="3544" actId="404"/>
          <ac:spMkLst>
            <pc:docMk/>
            <pc:sldMk cId="2711334636" sldId="273"/>
            <ac:spMk id="2" creationId="{9772C299-D72D-4FD3-BBB5-1E6D94A1B680}"/>
          </ac:spMkLst>
        </pc:spChg>
        <pc:spChg chg="add mod">
          <ac:chgData name="Joan Morral Ventura" userId="bf8bd04175bd19e6" providerId="LiveId" clId="{AB675CE2-CA71-41EC-83AA-F59E348B5647}" dt="2022-01-03T12:12:21.759" v="5875" actId="20577"/>
          <ac:spMkLst>
            <pc:docMk/>
            <pc:sldMk cId="2711334636" sldId="273"/>
            <ac:spMk id="3" creationId="{91F45DED-20EE-41EB-9FCB-03F786A9393C}"/>
          </ac:spMkLst>
        </pc:spChg>
        <pc:spChg chg="del">
          <ac:chgData name="Joan Morral Ventura" userId="bf8bd04175bd19e6" providerId="LiveId" clId="{AB675CE2-CA71-41EC-83AA-F59E348B5647}" dt="2022-01-02T23:16:38.061" v="1905" actId="478"/>
          <ac:spMkLst>
            <pc:docMk/>
            <pc:sldMk cId="2711334636" sldId="273"/>
            <ac:spMk id="9" creationId="{271C8322-3D9D-45E8-AE39-A2234A24C0BE}"/>
          </ac:spMkLst>
        </pc:spChg>
        <pc:spChg chg="add mod">
          <ac:chgData name="Joan Morral Ventura" userId="bf8bd04175bd19e6" providerId="LiveId" clId="{AB675CE2-CA71-41EC-83AA-F59E348B5647}" dt="2022-01-03T12:06:36.899" v="5187" actId="1036"/>
          <ac:spMkLst>
            <pc:docMk/>
            <pc:sldMk cId="2711334636" sldId="273"/>
            <ac:spMk id="10" creationId="{BA493D80-5BE6-44D4-853F-27D328048837}"/>
          </ac:spMkLst>
        </pc:spChg>
        <pc:spChg chg="del">
          <ac:chgData name="Joan Morral Ventura" userId="bf8bd04175bd19e6" providerId="LiveId" clId="{AB675CE2-CA71-41EC-83AA-F59E348B5647}" dt="2022-01-02T23:16:38.061" v="1905" actId="478"/>
          <ac:spMkLst>
            <pc:docMk/>
            <pc:sldMk cId="2711334636" sldId="273"/>
            <ac:spMk id="12" creationId="{0F1B0DFB-9BB8-41A9-BB77-ECAB18DD4EA7}"/>
          </ac:spMkLst>
        </pc:spChg>
        <pc:spChg chg="del">
          <ac:chgData name="Joan Morral Ventura" userId="bf8bd04175bd19e6" providerId="LiveId" clId="{AB675CE2-CA71-41EC-83AA-F59E348B5647}" dt="2022-01-02T23:16:38.061" v="1905" actId="478"/>
          <ac:spMkLst>
            <pc:docMk/>
            <pc:sldMk cId="2711334636" sldId="273"/>
            <ac:spMk id="13" creationId="{E628E8A3-7B7C-4FD0-8C0F-07EF54F7CDF6}"/>
          </ac:spMkLst>
        </pc:spChg>
        <pc:spChg chg="del">
          <ac:chgData name="Joan Morral Ventura" userId="bf8bd04175bd19e6" providerId="LiveId" clId="{AB675CE2-CA71-41EC-83AA-F59E348B5647}" dt="2022-01-02T23:16:38.061" v="1905" actId="478"/>
          <ac:spMkLst>
            <pc:docMk/>
            <pc:sldMk cId="2711334636" sldId="273"/>
            <ac:spMk id="17" creationId="{30C45268-5923-4169-82B7-AF99445AB68D}"/>
          </ac:spMkLst>
        </pc:spChg>
        <pc:spChg chg="add mod">
          <ac:chgData name="Joan Morral Ventura" userId="bf8bd04175bd19e6" providerId="LiveId" clId="{AB675CE2-CA71-41EC-83AA-F59E348B5647}" dt="2022-01-03T12:06:36.899" v="5187" actId="1036"/>
          <ac:spMkLst>
            <pc:docMk/>
            <pc:sldMk cId="2711334636" sldId="273"/>
            <ac:spMk id="20" creationId="{E144D3C4-319A-466E-9E50-919686EA0D74}"/>
          </ac:spMkLst>
        </pc:spChg>
        <pc:graphicFrameChg chg="mod modGraphic">
          <ac:chgData name="Joan Morral Ventura" userId="bf8bd04175bd19e6" providerId="LiveId" clId="{AB675CE2-CA71-41EC-83AA-F59E348B5647}" dt="2022-01-04T09:54:09.416" v="10095" actId="20577"/>
          <ac:graphicFrameMkLst>
            <pc:docMk/>
            <pc:sldMk cId="2711334636" sldId="273"/>
            <ac:graphicFrameMk id="6" creationId="{01A09413-C0FF-4C85-BB04-F11243541F92}"/>
          </ac:graphicFrameMkLst>
        </pc:graphicFrameChg>
        <pc:graphicFrameChg chg="del mod">
          <ac:chgData name="Joan Morral Ventura" userId="bf8bd04175bd19e6" providerId="LiveId" clId="{AB675CE2-CA71-41EC-83AA-F59E348B5647}" dt="2022-01-02T23:27:32.363" v="2213" actId="478"/>
          <ac:graphicFrameMkLst>
            <pc:docMk/>
            <pc:sldMk cId="2711334636" sldId="273"/>
            <ac:graphicFrameMk id="7" creationId="{42955F23-F27F-4AC8-8594-CE51D6CEE448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49:26.411" v="3773" actId="207"/>
          <ac:graphicFrameMkLst>
            <pc:docMk/>
            <pc:sldMk cId="2711334636" sldId="273"/>
            <ac:graphicFrameMk id="19" creationId="{BC73A248-8A0C-4159-BBB5-329720E5B845}"/>
          </ac:graphicFrameMkLst>
        </pc:graphicFrameChg>
        <pc:picChg chg="del">
          <ac:chgData name="Joan Morral Ventura" userId="bf8bd04175bd19e6" providerId="LiveId" clId="{AB675CE2-CA71-41EC-83AA-F59E348B5647}" dt="2022-01-02T23:16:38.061" v="1905" actId="478"/>
          <ac:picMkLst>
            <pc:docMk/>
            <pc:sldMk cId="2711334636" sldId="273"/>
            <ac:picMk id="8" creationId="{ADC85A86-7925-4571-8766-161651704E5D}"/>
          </ac:picMkLst>
        </pc:picChg>
        <pc:picChg chg="del">
          <ac:chgData name="Joan Morral Ventura" userId="bf8bd04175bd19e6" providerId="LiveId" clId="{AB675CE2-CA71-41EC-83AA-F59E348B5647}" dt="2022-01-02T23:16:38.061" v="1905" actId="478"/>
          <ac:picMkLst>
            <pc:docMk/>
            <pc:sldMk cId="2711334636" sldId="273"/>
            <ac:picMk id="11" creationId="{A7C8E455-9CA6-4081-B6E5-3A0F1614F445}"/>
          </ac:picMkLst>
        </pc:picChg>
        <pc:cxnChg chg="del mod">
          <ac:chgData name="Joan Morral Ventura" userId="bf8bd04175bd19e6" providerId="LiveId" clId="{AB675CE2-CA71-41EC-83AA-F59E348B5647}" dt="2022-01-02T23:16:38.061" v="1905" actId="478"/>
          <ac:cxnSpMkLst>
            <pc:docMk/>
            <pc:sldMk cId="2711334636" sldId="273"/>
            <ac:cxnSpMk id="15" creationId="{E6C9940F-ADCD-4991-BCF4-90A300C2A7EA}"/>
          </ac:cxnSpMkLst>
        </pc:cxnChg>
        <pc:cxnChg chg="del">
          <ac:chgData name="Joan Morral Ventura" userId="bf8bd04175bd19e6" providerId="LiveId" clId="{AB675CE2-CA71-41EC-83AA-F59E348B5647}" dt="2022-01-02T23:16:38.061" v="1905" actId="478"/>
          <ac:cxnSpMkLst>
            <pc:docMk/>
            <pc:sldMk cId="2711334636" sldId="273"/>
            <ac:cxnSpMk id="16" creationId="{A458483E-E481-407D-9D53-5D7A378F273A}"/>
          </ac:cxnSpMkLst>
        </pc:cxnChg>
        <pc:cxnChg chg="del mod">
          <ac:chgData name="Joan Morral Ventura" userId="bf8bd04175bd19e6" providerId="LiveId" clId="{AB675CE2-CA71-41EC-83AA-F59E348B5647}" dt="2022-01-02T23:16:38.061" v="1905" actId="478"/>
          <ac:cxnSpMkLst>
            <pc:docMk/>
            <pc:sldMk cId="2711334636" sldId="273"/>
            <ac:cxnSpMk id="18" creationId="{AFCE4D4B-D63D-47DF-A956-48F0FF226B4E}"/>
          </ac:cxnSpMkLst>
        </pc:cxnChg>
      </pc:sldChg>
      <pc:sldChg chg="addSp delSp modSp mod modNotesTx">
        <pc:chgData name="Joan Morral Ventura" userId="bf8bd04175bd19e6" providerId="LiveId" clId="{AB675CE2-CA71-41EC-83AA-F59E348B5647}" dt="2022-01-04T09:52:19.763" v="9820" actId="6549"/>
        <pc:sldMkLst>
          <pc:docMk/>
          <pc:sldMk cId="3035681043" sldId="274"/>
        </pc:sldMkLst>
        <pc:spChg chg="mod">
          <ac:chgData name="Joan Morral Ventura" userId="bf8bd04175bd19e6" providerId="LiveId" clId="{AB675CE2-CA71-41EC-83AA-F59E348B5647}" dt="2022-01-02T22:03:25.676" v="434" actId="20577"/>
          <ac:spMkLst>
            <pc:docMk/>
            <pc:sldMk cId="3035681043" sldId="274"/>
            <ac:spMk id="2" creationId="{9772C299-D72D-4FD3-BBB5-1E6D94A1B680}"/>
          </ac:spMkLst>
        </pc:spChg>
        <pc:spChg chg="mod">
          <ac:chgData name="Joan Morral Ventura" userId="bf8bd04175bd19e6" providerId="LiveId" clId="{AB675CE2-CA71-41EC-83AA-F59E348B5647}" dt="2022-01-04T09:50:23.905" v="9610" actId="207"/>
          <ac:spMkLst>
            <pc:docMk/>
            <pc:sldMk cId="3035681043" sldId="274"/>
            <ac:spMk id="3" creationId="{1906C0E6-C6AD-47E5-B60C-13D344382D34}"/>
          </ac:spMkLst>
        </pc:spChg>
        <pc:graphicFrameChg chg="add del mod">
          <ac:chgData name="Joan Morral Ventura" userId="bf8bd04175bd19e6" providerId="LiveId" clId="{AB675CE2-CA71-41EC-83AA-F59E348B5647}" dt="2022-01-02T23:38:22.444" v="2387"/>
          <ac:graphicFrameMkLst>
            <pc:docMk/>
            <pc:sldMk cId="3035681043" sldId="274"/>
            <ac:graphicFrameMk id="7" creationId="{E49AD966-92A2-41A7-9AD2-D02B87DB51D9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41:01.311" v="3763"/>
          <ac:graphicFrameMkLst>
            <pc:docMk/>
            <pc:sldMk cId="3035681043" sldId="274"/>
            <ac:graphicFrameMk id="8" creationId="{0682F188-331C-450A-BA28-7EF19556385E}"/>
          </ac:graphicFrameMkLst>
        </pc:graphicFrameChg>
        <pc:graphicFrameChg chg="del mod">
          <ac:chgData name="Joan Morral Ventura" userId="bf8bd04175bd19e6" providerId="LiveId" clId="{AB675CE2-CA71-41EC-83AA-F59E348B5647}" dt="2022-01-02T23:27:23.443" v="2211" actId="478"/>
          <ac:graphicFrameMkLst>
            <pc:docMk/>
            <pc:sldMk cId="3035681043" sldId="274"/>
            <ac:graphicFrameMk id="9" creationId="{69AFE324-27B0-473A-966E-D1A6B9340919}"/>
          </ac:graphicFrameMkLst>
        </pc:graphicFrameChg>
      </pc:sldChg>
      <pc:sldChg chg="del">
        <pc:chgData name="Joan Morral Ventura" userId="bf8bd04175bd19e6" providerId="LiveId" clId="{AB675CE2-CA71-41EC-83AA-F59E348B5647}" dt="2022-01-02T23:18:08.089" v="1924" actId="47"/>
        <pc:sldMkLst>
          <pc:docMk/>
          <pc:sldMk cId="3857133840" sldId="275"/>
        </pc:sldMkLst>
      </pc:sldChg>
      <pc:sldChg chg="del">
        <pc:chgData name="Joan Morral Ventura" userId="bf8bd04175bd19e6" providerId="LiveId" clId="{AB675CE2-CA71-41EC-83AA-F59E348B5647}" dt="2022-01-02T23:18:19.018" v="1925" actId="47"/>
        <pc:sldMkLst>
          <pc:docMk/>
          <pc:sldMk cId="3327683235" sldId="276"/>
        </pc:sldMkLst>
      </pc:sldChg>
      <pc:sldChg chg="del">
        <pc:chgData name="Joan Morral Ventura" userId="bf8bd04175bd19e6" providerId="LiveId" clId="{AB675CE2-CA71-41EC-83AA-F59E348B5647}" dt="2022-01-02T23:17:59.039" v="1922" actId="47"/>
        <pc:sldMkLst>
          <pc:docMk/>
          <pc:sldMk cId="753812115" sldId="277"/>
        </pc:sldMkLst>
      </pc:sldChg>
      <pc:sldChg chg="del">
        <pc:chgData name="Joan Morral Ventura" userId="bf8bd04175bd19e6" providerId="LiveId" clId="{AB675CE2-CA71-41EC-83AA-F59E348B5647}" dt="2022-01-02T23:17:28.945" v="1911" actId="47"/>
        <pc:sldMkLst>
          <pc:docMk/>
          <pc:sldMk cId="749157314" sldId="278"/>
        </pc:sldMkLst>
      </pc:sldChg>
      <pc:sldChg chg="del">
        <pc:chgData name="Joan Morral Ventura" userId="bf8bd04175bd19e6" providerId="LiveId" clId="{AB675CE2-CA71-41EC-83AA-F59E348B5647}" dt="2022-01-02T23:18:05.295" v="1923" actId="47"/>
        <pc:sldMkLst>
          <pc:docMk/>
          <pc:sldMk cId="1887008167" sldId="279"/>
        </pc:sldMkLst>
      </pc:sldChg>
      <pc:sldChg chg="addSp delSp modSp add del mod ord delAnim">
        <pc:chgData name="Joan Morral Ventura" userId="bf8bd04175bd19e6" providerId="LiveId" clId="{AB675CE2-CA71-41EC-83AA-F59E348B5647}" dt="2022-01-04T11:17:45.074" v="17390" actId="47"/>
        <pc:sldMkLst>
          <pc:docMk/>
          <pc:sldMk cId="3794922869" sldId="280"/>
        </pc:sldMkLst>
        <pc:spChg chg="add mod">
          <ac:chgData name="Joan Morral Ventura" userId="bf8bd04175bd19e6" providerId="LiveId" clId="{AB675CE2-CA71-41EC-83AA-F59E348B5647}" dt="2022-01-03T00:43:22.418" v="3771" actId="1076"/>
          <ac:spMkLst>
            <pc:docMk/>
            <pc:sldMk cId="3794922869" sldId="280"/>
            <ac:spMk id="2" creationId="{9C2978A7-C5B4-4DFC-8845-8335862A35F3}"/>
          </ac:spMkLst>
        </pc:spChg>
        <pc:graphicFrameChg chg="del">
          <ac:chgData name="Joan Morral Ventura" userId="bf8bd04175bd19e6" providerId="LiveId" clId="{AB675CE2-CA71-41EC-83AA-F59E348B5647}" dt="2022-01-02T23:27:48.183" v="2215" actId="478"/>
          <ac:graphicFrameMkLst>
            <pc:docMk/>
            <pc:sldMk cId="3794922869" sldId="280"/>
            <ac:graphicFrameMk id="7" creationId="{1F397831-4A9C-4E90-A0BD-96120F1BFBEE}"/>
          </ac:graphicFrameMkLst>
        </pc:graphicFrameChg>
        <pc:graphicFrameChg chg="add del mod">
          <ac:chgData name="Joan Morral Ventura" userId="bf8bd04175bd19e6" providerId="LiveId" clId="{AB675CE2-CA71-41EC-83AA-F59E348B5647}" dt="2022-01-02T23:58:03.729" v="3058" actId="478"/>
          <ac:graphicFrameMkLst>
            <pc:docMk/>
            <pc:sldMk cId="3794922869" sldId="280"/>
            <ac:graphicFrameMk id="8" creationId="{B4E4ACEB-2DE9-4883-B661-9FE4716A22BC}"/>
          </ac:graphicFrameMkLst>
        </pc:graphicFrameChg>
        <pc:graphicFrameChg chg="add mod modGraphic">
          <ac:chgData name="Joan Morral Ventura" userId="bf8bd04175bd19e6" providerId="LiveId" clId="{AB675CE2-CA71-41EC-83AA-F59E348B5647}" dt="2022-01-03T00:53:18.334" v="3808" actId="207"/>
          <ac:graphicFrameMkLst>
            <pc:docMk/>
            <pc:sldMk cId="3794922869" sldId="280"/>
            <ac:graphicFrameMk id="9" creationId="{4220A9FD-2687-449B-940B-BAE62F72997F}"/>
          </ac:graphicFrameMkLst>
        </pc:graphicFrameChg>
        <pc:picChg chg="del">
          <ac:chgData name="Joan Morral Ventura" userId="bf8bd04175bd19e6" providerId="LiveId" clId="{AB675CE2-CA71-41EC-83AA-F59E348B5647}" dt="2022-01-02T23:17:36.280" v="1914" actId="478"/>
          <ac:picMkLst>
            <pc:docMk/>
            <pc:sldMk cId="3794922869" sldId="280"/>
            <ac:picMk id="6" creationId="{6663F299-96F8-4F99-8007-F7B953013CEF}"/>
          </ac:picMkLst>
        </pc:picChg>
      </pc:sldChg>
      <pc:sldChg chg="addSp delSp modSp add mod modAnim modNotesTx">
        <pc:chgData name="Joan Morral Ventura" userId="bf8bd04175bd19e6" providerId="LiveId" clId="{AB675CE2-CA71-41EC-83AA-F59E348B5647}" dt="2022-01-04T09:45:01.152" v="9141" actId="20577"/>
        <pc:sldMkLst>
          <pc:docMk/>
          <pc:sldMk cId="925213478" sldId="281"/>
        </pc:sldMkLst>
        <pc:spChg chg="del">
          <ac:chgData name="Joan Morral Ventura" userId="bf8bd04175bd19e6" providerId="LiveId" clId="{AB675CE2-CA71-41EC-83AA-F59E348B5647}" dt="2022-01-02T22:40:47.923" v="1077" actId="478"/>
          <ac:spMkLst>
            <pc:docMk/>
            <pc:sldMk cId="925213478" sldId="281"/>
            <ac:spMk id="2" creationId="{9772C299-D72D-4FD3-BBB5-1E6D94A1B680}"/>
          </ac:spMkLst>
        </pc:spChg>
        <pc:spChg chg="mod">
          <ac:chgData name="Joan Morral Ventura" userId="bf8bd04175bd19e6" providerId="LiveId" clId="{AB675CE2-CA71-41EC-83AA-F59E348B5647}" dt="2022-01-03T11:18:16.490" v="4778" actId="27636"/>
          <ac:spMkLst>
            <pc:docMk/>
            <pc:sldMk cId="925213478" sldId="281"/>
            <ac:spMk id="3" creationId="{1906C0E6-C6AD-47E5-B60C-13D344382D34}"/>
          </ac:spMkLst>
        </pc:spChg>
        <pc:spChg chg="add del mod">
          <ac:chgData name="Joan Morral Ventura" userId="bf8bd04175bd19e6" providerId="LiveId" clId="{AB675CE2-CA71-41EC-83AA-F59E348B5647}" dt="2022-01-02T23:20:58.112" v="1965" actId="478"/>
          <ac:spMkLst>
            <pc:docMk/>
            <pc:sldMk cId="925213478" sldId="281"/>
            <ac:spMk id="7" creationId="{EBE86259-FAA2-41A8-A813-26813BF786E9}"/>
          </ac:spMkLst>
        </pc:spChg>
        <pc:graphicFrameChg chg="mod">
          <ac:chgData name="Joan Morral Ventura" userId="bf8bd04175bd19e6" providerId="LiveId" clId="{AB675CE2-CA71-41EC-83AA-F59E348B5647}" dt="2022-01-03T00:41:06.194" v="3764"/>
          <ac:graphicFrameMkLst>
            <pc:docMk/>
            <pc:sldMk cId="925213478" sldId="281"/>
            <ac:graphicFrameMk id="9" creationId="{69AFE324-27B0-473A-966E-D1A6B9340919}"/>
          </ac:graphicFrameMkLst>
        </pc:graphicFrameChg>
        <pc:picChg chg="del">
          <ac:chgData name="Joan Morral Ventura" userId="bf8bd04175bd19e6" providerId="LiveId" clId="{AB675CE2-CA71-41EC-83AA-F59E348B5647}" dt="2022-01-02T22:27:46.733" v="923" actId="478"/>
          <ac:picMkLst>
            <pc:docMk/>
            <pc:sldMk cId="925213478" sldId="281"/>
            <ac:picMk id="1026" creationId="{D8A451B9-4214-4EB6-A3C2-A876FDCA6D00}"/>
          </ac:picMkLst>
        </pc:picChg>
        <pc:picChg chg="add mod">
          <ac:chgData name="Joan Morral Ventura" userId="bf8bd04175bd19e6" providerId="LiveId" clId="{AB675CE2-CA71-41EC-83AA-F59E348B5647}" dt="2022-01-02T22:29:44.737" v="1032" actId="167"/>
          <ac:picMkLst>
            <pc:docMk/>
            <pc:sldMk cId="925213478" sldId="281"/>
            <ac:picMk id="3074" creationId="{8153EA1A-1B36-4F77-9634-33F68EF00001}"/>
          </ac:picMkLst>
        </pc:picChg>
      </pc:sldChg>
      <pc:sldChg chg="add del">
        <pc:chgData name="Joan Morral Ventura" userId="bf8bd04175bd19e6" providerId="LiveId" clId="{AB675CE2-CA71-41EC-83AA-F59E348B5647}" dt="2022-01-02T22:27:32.304" v="921" actId="47"/>
        <pc:sldMkLst>
          <pc:docMk/>
          <pc:sldMk cId="1189642150" sldId="281"/>
        </pc:sldMkLst>
      </pc:sldChg>
      <pc:sldChg chg="addSp delSp modSp add mod modNotesTx">
        <pc:chgData name="Joan Morral Ventura" userId="bf8bd04175bd19e6" providerId="LiveId" clId="{AB675CE2-CA71-41EC-83AA-F59E348B5647}" dt="2022-01-04T10:41:09.209" v="12758" actId="20577"/>
        <pc:sldMkLst>
          <pc:docMk/>
          <pc:sldMk cId="3145285096" sldId="282"/>
        </pc:sldMkLst>
        <pc:spChg chg="mod">
          <ac:chgData name="Joan Morral Ventura" userId="bf8bd04175bd19e6" providerId="LiveId" clId="{AB675CE2-CA71-41EC-83AA-F59E348B5647}" dt="2022-01-04T02:33:03.237" v="7920"/>
          <ac:spMkLst>
            <pc:docMk/>
            <pc:sldMk cId="3145285096" sldId="282"/>
            <ac:spMk id="2" creationId="{9772C299-D72D-4FD3-BBB5-1E6D94A1B680}"/>
          </ac:spMkLst>
        </pc:spChg>
        <pc:spChg chg="mod">
          <ac:chgData name="Joan Morral Ventura" userId="bf8bd04175bd19e6" providerId="LiveId" clId="{AB675CE2-CA71-41EC-83AA-F59E348B5647}" dt="2022-01-03T00:24:14.289" v="3360" actId="6549"/>
          <ac:spMkLst>
            <pc:docMk/>
            <pc:sldMk cId="3145285096" sldId="282"/>
            <ac:spMk id="3" creationId="{1906C0E6-C6AD-47E5-B60C-13D344382D34}"/>
          </ac:spMkLst>
        </pc:spChg>
        <pc:spChg chg="add del">
          <ac:chgData name="Joan Morral Ventura" userId="bf8bd04175bd19e6" providerId="LiveId" clId="{AB675CE2-CA71-41EC-83AA-F59E348B5647}" dt="2022-01-04T02:32:14.497" v="7919" actId="478"/>
          <ac:spMkLst>
            <pc:docMk/>
            <pc:sldMk cId="3145285096" sldId="282"/>
            <ac:spMk id="8" creationId="{A3BBD15C-636C-4E06-8F94-C56D1F162AFA}"/>
          </ac:spMkLst>
        </pc:spChg>
        <pc:graphicFrameChg chg="add mod modGraphic">
          <ac:chgData name="Joan Morral Ventura" userId="bf8bd04175bd19e6" providerId="LiveId" clId="{AB675CE2-CA71-41EC-83AA-F59E348B5647}" dt="2022-01-03T00:49:47.662" v="3775" actId="207"/>
          <ac:graphicFrameMkLst>
            <pc:docMk/>
            <pc:sldMk cId="3145285096" sldId="282"/>
            <ac:graphicFrameMk id="7" creationId="{C084C441-281E-4801-A9EC-097D643B21B8}"/>
          </ac:graphicFrameMkLst>
        </pc:graphicFrameChg>
        <pc:graphicFrameChg chg="del">
          <ac:chgData name="Joan Morral Ventura" userId="bf8bd04175bd19e6" providerId="LiveId" clId="{AB675CE2-CA71-41EC-83AA-F59E348B5647}" dt="2022-01-03T00:39:28.332" v="3745" actId="478"/>
          <ac:graphicFrameMkLst>
            <pc:docMk/>
            <pc:sldMk cId="3145285096" sldId="282"/>
            <ac:graphicFrameMk id="8" creationId="{0682F188-331C-450A-BA28-7EF19556385E}"/>
          </ac:graphicFrameMkLst>
        </pc:graphicFrameChg>
        <pc:picChg chg="add mod ord">
          <ac:chgData name="Joan Morral Ventura" userId="bf8bd04175bd19e6" providerId="LiveId" clId="{AB675CE2-CA71-41EC-83AA-F59E348B5647}" dt="2022-01-04T10:15:07.174" v="11449" actId="1076"/>
          <ac:picMkLst>
            <pc:docMk/>
            <pc:sldMk cId="3145285096" sldId="282"/>
            <ac:picMk id="10" creationId="{BED0D3EF-A024-4D3A-BACF-65B863BA8CC8}"/>
          </ac:picMkLst>
        </pc:picChg>
        <pc:picChg chg="add mod">
          <ac:chgData name="Joan Morral Ventura" userId="bf8bd04175bd19e6" providerId="LiveId" clId="{AB675CE2-CA71-41EC-83AA-F59E348B5647}" dt="2022-01-04T02:54:56.317" v="8211" actId="1076"/>
          <ac:picMkLst>
            <pc:docMk/>
            <pc:sldMk cId="3145285096" sldId="282"/>
            <ac:picMk id="12" creationId="{EC872188-F2F5-4816-9B62-325B2E116A32}"/>
          </ac:picMkLst>
        </pc:picChg>
        <pc:picChg chg="add del mod">
          <ac:chgData name="Joan Morral Ventura" userId="bf8bd04175bd19e6" providerId="LiveId" clId="{AB675CE2-CA71-41EC-83AA-F59E348B5647}" dt="2022-01-04T10:12:08.138" v="11183" actId="478"/>
          <ac:picMkLst>
            <pc:docMk/>
            <pc:sldMk cId="3145285096" sldId="282"/>
            <ac:picMk id="2050" creationId="{84E9A706-7A58-425C-865A-BC69C0A7907A}"/>
          </ac:picMkLst>
        </pc:picChg>
      </pc:sldChg>
      <pc:sldChg chg="add del">
        <pc:chgData name="Joan Morral Ventura" userId="bf8bd04175bd19e6" providerId="LiveId" clId="{AB675CE2-CA71-41EC-83AA-F59E348B5647}" dt="2022-01-03T00:23:51.849" v="3358" actId="47"/>
        <pc:sldMkLst>
          <pc:docMk/>
          <pc:sldMk cId="3499883621" sldId="283"/>
        </pc:sldMkLst>
      </pc:sldChg>
      <pc:sldChg chg="addSp delSp modSp add mod modNotesTx">
        <pc:chgData name="Joan Morral Ventura" userId="bf8bd04175bd19e6" providerId="LiveId" clId="{AB675CE2-CA71-41EC-83AA-F59E348B5647}" dt="2022-01-04T10:47:43.346" v="13284" actId="20577"/>
        <pc:sldMkLst>
          <pc:docMk/>
          <pc:sldMk cId="3656787117" sldId="283"/>
        </pc:sldMkLst>
        <pc:spChg chg="mod">
          <ac:chgData name="Joan Morral Ventura" userId="bf8bd04175bd19e6" providerId="LiveId" clId="{AB675CE2-CA71-41EC-83AA-F59E348B5647}" dt="2022-01-04T02:34:00.350" v="7926"/>
          <ac:spMkLst>
            <pc:docMk/>
            <pc:sldMk cId="3656787117" sldId="283"/>
            <ac:spMk id="2" creationId="{9772C299-D72D-4FD3-BBB5-1E6D94A1B680}"/>
          </ac:spMkLst>
        </pc:spChg>
        <pc:spChg chg="mod">
          <ac:chgData name="Joan Morral Ventura" userId="bf8bd04175bd19e6" providerId="LiveId" clId="{AB675CE2-CA71-41EC-83AA-F59E348B5647}" dt="2022-01-03T00:28:48.022" v="3541" actId="6549"/>
          <ac:spMkLst>
            <pc:docMk/>
            <pc:sldMk cId="3656787117" sldId="283"/>
            <ac:spMk id="3" creationId="{1906C0E6-C6AD-47E5-B60C-13D344382D34}"/>
          </ac:spMkLst>
        </pc:spChg>
        <pc:spChg chg="add del mod">
          <ac:chgData name="Joan Morral Ventura" userId="bf8bd04175bd19e6" providerId="LiveId" clId="{AB675CE2-CA71-41EC-83AA-F59E348B5647}" dt="2022-01-04T02:42:26.050" v="8139" actId="478"/>
          <ac:spMkLst>
            <pc:docMk/>
            <pc:sldMk cId="3656787117" sldId="283"/>
            <ac:spMk id="9" creationId="{CDDB0BBB-1AB7-4406-BF6C-E28D0BAFB585}"/>
          </ac:spMkLst>
        </pc:spChg>
        <pc:spChg chg="add mod">
          <ac:chgData name="Joan Morral Ventura" userId="bf8bd04175bd19e6" providerId="LiveId" clId="{AB675CE2-CA71-41EC-83AA-F59E348B5647}" dt="2022-01-04T02:42:55.521" v="8150" actId="1035"/>
          <ac:spMkLst>
            <pc:docMk/>
            <pc:sldMk cId="3656787117" sldId="283"/>
            <ac:spMk id="10" creationId="{EAA05E8D-0E31-4AC2-BFB0-4BAC65B2B16D}"/>
          </ac:spMkLst>
        </pc:spChg>
        <pc:spChg chg="add mod">
          <ac:chgData name="Joan Morral Ventura" userId="bf8bd04175bd19e6" providerId="LiveId" clId="{AB675CE2-CA71-41EC-83AA-F59E348B5647}" dt="2022-01-04T02:43:29.888" v="8163" actId="14100"/>
          <ac:spMkLst>
            <pc:docMk/>
            <pc:sldMk cId="3656787117" sldId="283"/>
            <ac:spMk id="11" creationId="{C4982BB4-84B0-4F8D-B1AF-F2484A97803C}"/>
          </ac:spMkLst>
        </pc:spChg>
        <pc:graphicFrameChg chg="add mod modGraphic">
          <ac:chgData name="Joan Morral Ventura" userId="bf8bd04175bd19e6" providerId="LiveId" clId="{AB675CE2-CA71-41EC-83AA-F59E348B5647}" dt="2022-01-03T00:50:00.033" v="3777" actId="207"/>
          <ac:graphicFrameMkLst>
            <pc:docMk/>
            <pc:sldMk cId="3656787117" sldId="283"/>
            <ac:graphicFrameMk id="7" creationId="{680C12E9-2B03-4E21-A18A-5E792620D1DF}"/>
          </ac:graphicFrameMkLst>
        </pc:graphicFrameChg>
        <pc:graphicFrameChg chg="del">
          <ac:chgData name="Joan Morral Ventura" userId="bf8bd04175bd19e6" providerId="LiveId" clId="{AB675CE2-CA71-41EC-83AA-F59E348B5647}" dt="2022-01-03T00:39:32.293" v="3746" actId="478"/>
          <ac:graphicFrameMkLst>
            <pc:docMk/>
            <pc:sldMk cId="3656787117" sldId="283"/>
            <ac:graphicFrameMk id="8" creationId="{0682F188-331C-450A-BA28-7EF19556385E}"/>
          </ac:graphicFrameMkLst>
        </pc:graphicFrameChg>
        <pc:picChg chg="add mod">
          <ac:chgData name="Joan Morral Ventura" userId="bf8bd04175bd19e6" providerId="LiveId" clId="{AB675CE2-CA71-41EC-83AA-F59E348B5647}" dt="2022-01-04T02:37:22.093" v="7929" actId="1076"/>
          <ac:picMkLst>
            <pc:docMk/>
            <pc:sldMk cId="3656787117" sldId="283"/>
            <ac:picMk id="8" creationId="{09BF14E2-488D-4745-8BB2-79E62CADCC86}"/>
          </ac:picMkLst>
        </pc:picChg>
      </pc:sldChg>
      <pc:sldChg chg="addSp delSp modSp add mod ord modNotesTx">
        <pc:chgData name="Joan Morral Ventura" userId="bf8bd04175bd19e6" providerId="LiveId" clId="{AB675CE2-CA71-41EC-83AA-F59E348B5647}" dt="2022-01-04T11:01:58.398" v="15258" actId="20577"/>
        <pc:sldMkLst>
          <pc:docMk/>
          <pc:sldMk cId="2499720548" sldId="284"/>
        </pc:sldMkLst>
        <pc:spChg chg="mod">
          <ac:chgData name="Joan Morral Ventura" userId="bf8bd04175bd19e6" providerId="LiveId" clId="{AB675CE2-CA71-41EC-83AA-F59E348B5647}" dt="2022-01-03T00:57:32.862" v="3827" actId="14100"/>
          <ac:spMkLst>
            <pc:docMk/>
            <pc:sldMk cId="2499720548" sldId="284"/>
            <ac:spMk id="2" creationId="{9772C299-D72D-4FD3-BBB5-1E6D94A1B680}"/>
          </ac:spMkLst>
        </pc:spChg>
        <pc:spChg chg="add mod">
          <ac:chgData name="Joan Morral Ventura" userId="bf8bd04175bd19e6" providerId="LiveId" clId="{AB675CE2-CA71-41EC-83AA-F59E348B5647}" dt="2022-01-04T03:11:35.093" v="8383" actId="20577"/>
          <ac:spMkLst>
            <pc:docMk/>
            <pc:sldMk cId="2499720548" sldId="284"/>
            <ac:spMk id="10" creationId="{B8E45165-E2E8-42AA-AF6B-57EC591DE1ED}"/>
          </ac:spMkLst>
        </pc:spChg>
        <pc:graphicFrameChg chg="add mod modGraphic">
          <ac:chgData name="Joan Morral Ventura" userId="bf8bd04175bd19e6" providerId="LiveId" clId="{AB675CE2-CA71-41EC-83AA-F59E348B5647}" dt="2022-01-03T00:51:29.163" v="3779" actId="207"/>
          <ac:graphicFrameMkLst>
            <pc:docMk/>
            <pc:sldMk cId="2499720548" sldId="284"/>
            <ac:graphicFrameMk id="7" creationId="{50D3D0D9-2EB9-410F-B9DD-7D2FEC0F4FC2}"/>
          </ac:graphicFrameMkLst>
        </pc:graphicFrameChg>
        <pc:graphicFrameChg chg="del">
          <ac:chgData name="Joan Morral Ventura" userId="bf8bd04175bd19e6" providerId="LiveId" clId="{AB675CE2-CA71-41EC-83AA-F59E348B5647}" dt="2022-01-03T00:39:36.734" v="3747" actId="478"/>
          <ac:graphicFrameMkLst>
            <pc:docMk/>
            <pc:sldMk cId="2499720548" sldId="284"/>
            <ac:graphicFrameMk id="8" creationId="{0682F188-331C-450A-BA28-7EF19556385E}"/>
          </ac:graphicFrameMkLst>
        </pc:graphicFrameChg>
        <pc:picChg chg="add del mod ord">
          <ac:chgData name="Joan Morral Ventura" userId="bf8bd04175bd19e6" providerId="LiveId" clId="{AB675CE2-CA71-41EC-83AA-F59E348B5647}" dt="2022-01-04T03:09:06.237" v="8269" actId="478"/>
          <ac:picMkLst>
            <pc:docMk/>
            <pc:sldMk cId="2499720548" sldId="284"/>
            <ac:picMk id="8" creationId="{2CA77D17-A421-4CE0-9D62-F1A59595226C}"/>
          </ac:picMkLst>
        </pc:picChg>
        <pc:picChg chg="add del mod ord">
          <ac:chgData name="Joan Morral Ventura" userId="bf8bd04175bd19e6" providerId="LiveId" clId="{AB675CE2-CA71-41EC-83AA-F59E348B5647}" dt="2022-01-03T01:05:05.782" v="4219" actId="478"/>
          <ac:picMkLst>
            <pc:docMk/>
            <pc:sldMk cId="2499720548" sldId="284"/>
            <ac:picMk id="9" creationId="{B088EB3B-D72E-4E29-8D72-0A2D88EB4E18}"/>
          </ac:picMkLst>
        </pc:picChg>
        <pc:picChg chg="add mod">
          <ac:chgData name="Joan Morral Ventura" userId="bf8bd04175bd19e6" providerId="LiveId" clId="{AB675CE2-CA71-41EC-83AA-F59E348B5647}" dt="2022-01-04T03:09:17.469" v="8273" actId="14100"/>
          <ac:picMkLst>
            <pc:docMk/>
            <pc:sldMk cId="2499720548" sldId="284"/>
            <ac:picMk id="11" creationId="{64A3E0A7-2EAE-4677-BF5A-4A98B6C2CB1B}"/>
          </ac:picMkLst>
        </pc:picChg>
      </pc:sldChg>
      <pc:sldChg chg="addSp delSp modSp add mod modNotesTx">
        <pc:chgData name="Joan Morral Ventura" userId="bf8bd04175bd19e6" providerId="LiveId" clId="{AB675CE2-CA71-41EC-83AA-F59E348B5647}" dt="2022-01-04T11:03:26.570" v="15476" actId="20577"/>
        <pc:sldMkLst>
          <pc:docMk/>
          <pc:sldMk cId="2538645808" sldId="285"/>
        </pc:sldMkLst>
        <pc:spChg chg="mod">
          <ac:chgData name="Joan Morral Ventura" userId="bf8bd04175bd19e6" providerId="LiveId" clId="{AB675CE2-CA71-41EC-83AA-F59E348B5647}" dt="2022-01-03T04:48:37.652" v="4619" actId="404"/>
          <ac:spMkLst>
            <pc:docMk/>
            <pc:sldMk cId="2538645808" sldId="285"/>
            <ac:spMk id="2" creationId="{9772C299-D72D-4FD3-BBB5-1E6D94A1B680}"/>
          </ac:spMkLst>
        </pc:spChg>
        <pc:graphicFrameChg chg="add mod modGraphic">
          <ac:chgData name="Joan Morral Ventura" userId="bf8bd04175bd19e6" providerId="LiveId" clId="{AB675CE2-CA71-41EC-83AA-F59E348B5647}" dt="2022-01-03T00:51:44.583" v="3781" actId="207"/>
          <ac:graphicFrameMkLst>
            <pc:docMk/>
            <pc:sldMk cId="2538645808" sldId="285"/>
            <ac:graphicFrameMk id="7" creationId="{D0A0C190-22F4-43F7-931E-9E09F71B64CB}"/>
          </ac:graphicFrameMkLst>
        </pc:graphicFrameChg>
        <pc:graphicFrameChg chg="del">
          <ac:chgData name="Joan Morral Ventura" userId="bf8bd04175bd19e6" providerId="LiveId" clId="{AB675CE2-CA71-41EC-83AA-F59E348B5647}" dt="2022-01-03T00:39:42.224" v="3748" actId="478"/>
          <ac:graphicFrameMkLst>
            <pc:docMk/>
            <pc:sldMk cId="2538645808" sldId="285"/>
            <ac:graphicFrameMk id="8" creationId="{0682F188-331C-450A-BA28-7EF19556385E}"/>
          </ac:graphicFrameMkLst>
        </pc:graphicFrameChg>
        <pc:picChg chg="add del mod ord">
          <ac:chgData name="Joan Morral Ventura" userId="bf8bd04175bd19e6" providerId="LiveId" clId="{AB675CE2-CA71-41EC-83AA-F59E348B5647}" dt="2022-01-03T11:14:38.786" v="4673" actId="478"/>
          <ac:picMkLst>
            <pc:docMk/>
            <pc:sldMk cId="2538645808" sldId="285"/>
            <ac:picMk id="8" creationId="{6DF1F449-A82D-4E10-9BBC-DCC121F4234E}"/>
          </ac:picMkLst>
        </pc:picChg>
        <pc:picChg chg="add del mod">
          <ac:chgData name="Joan Morral Ventura" userId="bf8bd04175bd19e6" providerId="LiveId" clId="{AB675CE2-CA71-41EC-83AA-F59E348B5647}" dt="2022-01-03T10:30:07.200" v="4621" actId="478"/>
          <ac:picMkLst>
            <pc:docMk/>
            <pc:sldMk cId="2538645808" sldId="285"/>
            <ac:picMk id="9" creationId="{35BF7439-1C4A-40EC-AC65-2D80DDB8D469}"/>
          </ac:picMkLst>
        </pc:picChg>
        <pc:picChg chg="add mod">
          <ac:chgData name="Joan Morral Ventura" userId="bf8bd04175bd19e6" providerId="LiveId" clId="{AB675CE2-CA71-41EC-83AA-F59E348B5647}" dt="2022-01-03T11:14:57.858" v="4677" actId="14100"/>
          <ac:picMkLst>
            <pc:docMk/>
            <pc:sldMk cId="2538645808" sldId="285"/>
            <ac:picMk id="11" creationId="{E31B9256-91F2-4078-A584-CA197B8B7257}"/>
          </ac:picMkLst>
        </pc:picChg>
      </pc:sldChg>
      <pc:sldChg chg="add del">
        <pc:chgData name="Joan Morral Ventura" userId="bf8bd04175bd19e6" providerId="LiveId" clId="{AB675CE2-CA71-41EC-83AA-F59E348B5647}" dt="2022-01-03T01:00:27.002" v="3933" actId="47"/>
        <pc:sldMkLst>
          <pc:docMk/>
          <pc:sldMk cId="375224025" sldId="286"/>
        </pc:sldMkLst>
      </pc:sldChg>
      <pc:sldChg chg="addSp delSp modSp add mod ord modNotesTx">
        <pc:chgData name="Joan Morral Ventura" userId="bf8bd04175bd19e6" providerId="LiveId" clId="{AB675CE2-CA71-41EC-83AA-F59E348B5647}" dt="2022-01-04T11:01:13.827" v="15093"/>
        <pc:sldMkLst>
          <pc:docMk/>
          <pc:sldMk cId="1327906182" sldId="286"/>
        </pc:sldMkLst>
        <pc:spChg chg="mod">
          <ac:chgData name="Joan Morral Ventura" userId="bf8bd04175bd19e6" providerId="LiveId" clId="{AB675CE2-CA71-41EC-83AA-F59E348B5647}" dt="2022-01-04T10:57:09.731" v="14393" actId="20577"/>
          <ac:spMkLst>
            <pc:docMk/>
            <pc:sldMk cId="1327906182" sldId="286"/>
            <ac:spMk id="2" creationId="{9772C299-D72D-4FD3-BBB5-1E6D94A1B680}"/>
          </ac:spMkLst>
        </pc:spChg>
        <pc:spChg chg="add mod">
          <ac:chgData name="Joan Morral Ventura" userId="bf8bd04175bd19e6" providerId="LiveId" clId="{AB675CE2-CA71-41EC-83AA-F59E348B5647}" dt="2022-01-03T01:32:35.164" v="4587" actId="1036"/>
          <ac:spMkLst>
            <pc:docMk/>
            <pc:sldMk cId="1327906182" sldId="286"/>
            <ac:spMk id="5" creationId="{4E1DC209-07EF-46DF-90D8-FBB12A819014}"/>
          </ac:spMkLst>
        </pc:spChg>
        <pc:spChg chg="add del mod">
          <ac:chgData name="Joan Morral Ventura" userId="bf8bd04175bd19e6" providerId="LiveId" clId="{AB675CE2-CA71-41EC-83AA-F59E348B5647}" dt="2022-01-03T01:30:45.541" v="4421" actId="21"/>
          <ac:spMkLst>
            <pc:docMk/>
            <pc:sldMk cId="1327906182" sldId="286"/>
            <ac:spMk id="11" creationId="{CFE4DD53-E5E9-4705-A19D-5E179644BD2E}"/>
          </ac:spMkLst>
        </pc:spChg>
        <pc:picChg chg="del">
          <ac:chgData name="Joan Morral Ventura" userId="bf8bd04175bd19e6" providerId="LiveId" clId="{AB675CE2-CA71-41EC-83AA-F59E348B5647}" dt="2022-01-03T11:11:15.196" v="4660" actId="478"/>
          <ac:picMkLst>
            <pc:docMk/>
            <pc:sldMk cId="1327906182" sldId="286"/>
            <ac:picMk id="9" creationId="{B088EB3B-D72E-4E29-8D72-0A2D88EB4E18}"/>
          </ac:picMkLst>
        </pc:picChg>
        <pc:picChg chg="add del mod ord">
          <ac:chgData name="Joan Morral Ventura" userId="bf8bd04175bd19e6" providerId="LiveId" clId="{AB675CE2-CA71-41EC-83AA-F59E348B5647}" dt="2022-01-03T23:19:45.522" v="7176" actId="21"/>
          <ac:picMkLst>
            <pc:docMk/>
            <pc:sldMk cId="1327906182" sldId="286"/>
            <ac:picMk id="10" creationId="{D4CB8FCB-0488-457E-8822-CDFB62159D3B}"/>
          </ac:picMkLst>
        </pc:picChg>
        <pc:picChg chg="add mod ord">
          <ac:chgData name="Joan Morral Ventura" userId="bf8bd04175bd19e6" providerId="LiveId" clId="{AB675CE2-CA71-41EC-83AA-F59E348B5647}" dt="2022-01-03T11:11:49.903" v="4672" actId="1038"/>
          <ac:picMkLst>
            <pc:docMk/>
            <pc:sldMk cId="1327906182" sldId="286"/>
            <ac:picMk id="11" creationId="{8C34FD01-1305-4A40-942F-34C8102EA99D}"/>
          </ac:picMkLst>
        </pc:picChg>
      </pc:sldChg>
      <pc:sldChg chg="addSp delSp modSp add del mod ord modNotesTx">
        <pc:chgData name="Joan Morral Ventura" userId="bf8bd04175bd19e6" providerId="LiveId" clId="{AB675CE2-CA71-41EC-83AA-F59E348B5647}" dt="2022-01-04T10:56:20.494" v="14354" actId="47"/>
        <pc:sldMkLst>
          <pc:docMk/>
          <pc:sldMk cId="2389351702" sldId="287"/>
        </pc:sldMkLst>
        <pc:spChg chg="mod">
          <ac:chgData name="Joan Morral Ventura" userId="bf8bd04175bd19e6" providerId="LiveId" clId="{AB675CE2-CA71-41EC-83AA-F59E348B5647}" dt="2022-01-04T02:33:21.058" v="7922" actId="27636"/>
          <ac:spMkLst>
            <pc:docMk/>
            <pc:sldMk cId="2389351702" sldId="287"/>
            <ac:spMk id="2" creationId="{9772C299-D72D-4FD3-BBB5-1E6D94A1B680}"/>
          </ac:spMkLst>
        </pc:spChg>
        <pc:spChg chg="del">
          <ac:chgData name="Joan Morral Ventura" userId="bf8bd04175bd19e6" providerId="LiveId" clId="{AB675CE2-CA71-41EC-83AA-F59E348B5647}" dt="2022-01-04T02:31:41.967" v="7916" actId="478"/>
          <ac:spMkLst>
            <pc:docMk/>
            <pc:sldMk cId="2389351702" sldId="287"/>
            <ac:spMk id="8" creationId="{A3BBD15C-636C-4E06-8F94-C56D1F162AFA}"/>
          </ac:spMkLst>
        </pc:spChg>
        <pc:spChg chg="add del mod">
          <ac:chgData name="Joan Morral Ventura" userId="bf8bd04175bd19e6" providerId="LiveId" clId="{AB675CE2-CA71-41EC-83AA-F59E348B5647}" dt="2022-01-04T02:50:40.384" v="8190" actId="478"/>
          <ac:spMkLst>
            <pc:docMk/>
            <pc:sldMk cId="2389351702" sldId="287"/>
            <ac:spMk id="10" creationId="{020F698D-C91E-4CF5-B3DE-2EAEB8520400}"/>
          </ac:spMkLst>
        </pc:spChg>
        <pc:spChg chg="add del mod">
          <ac:chgData name="Joan Morral Ventura" userId="bf8bd04175bd19e6" providerId="LiveId" clId="{AB675CE2-CA71-41EC-83AA-F59E348B5647}" dt="2022-01-04T03:04:14.597" v="8226" actId="478"/>
          <ac:spMkLst>
            <pc:docMk/>
            <pc:sldMk cId="2389351702" sldId="287"/>
            <ac:spMk id="11" creationId="{AF45398F-C428-44C3-A25B-90A232254E25}"/>
          </ac:spMkLst>
        </pc:spChg>
        <pc:spChg chg="add mod">
          <ac:chgData name="Joan Morral Ventura" userId="bf8bd04175bd19e6" providerId="LiveId" clId="{AB675CE2-CA71-41EC-83AA-F59E348B5647}" dt="2022-01-04T03:04:12.280" v="8225" actId="1076"/>
          <ac:spMkLst>
            <pc:docMk/>
            <pc:sldMk cId="2389351702" sldId="287"/>
            <ac:spMk id="12" creationId="{F781056D-1F65-408D-808F-478F5CDBB42A}"/>
          </ac:spMkLst>
        </pc:spChg>
        <pc:spChg chg="add mod">
          <ac:chgData name="Joan Morral Ventura" userId="bf8bd04175bd19e6" providerId="LiveId" clId="{AB675CE2-CA71-41EC-83AA-F59E348B5647}" dt="2022-01-04T03:04:19.138" v="8228" actId="1076"/>
          <ac:spMkLst>
            <pc:docMk/>
            <pc:sldMk cId="2389351702" sldId="287"/>
            <ac:spMk id="13" creationId="{9B4E3A09-D68D-493C-AFDA-094B1AF6CA5C}"/>
          </ac:spMkLst>
        </pc:spChg>
        <pc:picChg chg="add mod">
          <ac:chgData name="Joan Morral Ventura" userId="bf8bd04175bd19e6" providerId="LiveId" clId="{AB675CE2-CA71-41EC-83AA-F59E348B5647}" dt="2022-01-04T02:50:16.959" v="8184" actId="14100"/>
          <ac:picMkLst>
            <pc:docMk/>
            <pc:sldMk cId="2389351702" sldId="287"/>
            <ac:picMk id="9" creationId="{EDEE63DD-1CAD-4061-87B1-6FB15877EDCF}"/>
          </ac:picMkLst>
        </pc:picChg>
      </pc:sldChg>
      <pc:sldChg chg="addSp delSp modSp add mod ord modNotesTx">
        <pc:chgData name="Joan Morral Ventura" userId="bf8bd04175bd19e6" providerId="LiveId" clId="{AB675CE2-CA71-41EC-83AA-F59E348B5647}" dt="2022-01-04T10:56:04.992" v="14353" actId="20577"/>
        <pc:sldMkLst>
          <pc:docMk/>
          <pc:sldMk cId="2058922835" sldId="288"/>
        </pc:sldMkLst>
        <pc:spChg chg="mod">
          <ac:chgData name="Joan Morral Ventura" userId="bf8bd04175bd19e6" providerId="LiveId" clId="{AB675CE2-CA71-41EC-83AA-F59E348B5647}" dt="2022-01-04T02:33:39.206" v="7924" actId="27636"/>
          <ac:spMkLst>
            <pc:docMk/>
            <pc:sldMk cId="2058922835" sldId="288"/>
            <ac:spMk id="2" creationId="{9772C299-D72D-4FD3-BBB5-1E6D94A1B680}"/>
          </ac:spMkLst>
        </pc:spChg>
        <pc:spChg chg="del">
          <ac:chgData name="Joan Morral Ventura" userId="bf8bd04175bd19e6" providerId="LiveId" clId="{AB675CE2-CA71-41EC-83AA-F59E348B5647}" dt="2022-01-04T02:33:43.357" v="7925" actId="478"/>
          <ac:spMkLst>
            <pc:docMk/>
            <pc:sldMk cId="2058922835" sldId="288"/>
            <ac:spMk id="8" creationId="{A3BBD15C-636C-4E06-8F94-C56D1F162AFA}"/>
          </ac:spMkLst>
        </pc:spChg>
        <pc:spChg chg="add mod">
          <ac:chgData name="Joan Morral Ventura" userId="bf8bd04175bd19e6" providerId="LiveId" clId="{AB675CE2-CA71-41EC-83AA-F59E348B5647}" dt="2022-01-04T03:04:00.826" v="8223" actId="1076"/>
          <ac:spMkLst>
            <pc:docMk/>
            <pc:sldMk cId="2058922835" sldId="288"/>
            <ac:spMk id="13" creationId="{26BEDE0B-A311-488B-A6AE-F85CA06A0B86}"/>
          </ac:spMkLst>
        </pc:spChg>
        <pc:picChg chg="add mod">
          <ac:chgData name="Joan Morral Ventura" userId="bf8bd04175bd19e6" providerId="LiveId" clId="{AB675CE2-CA71-41EC-83AA-F59E348B5647}" dt="2022-01-04T02:56:07.230" v="8212" actId="1076"/>
          <ac:picMkLst>
            <pc:docMk/>
            <pc:sldMk cId="2058922835" sldId="288"/>
            <ac:picMk id="9" creationId="{774D6AEB-2C45-4ECC-9E17-C9DB77607550}"/>
          </ac:picMkLst>
        </pc:picChg>
        <pc:picChg chg="add mod modCrop">
          <ac:chgData name="Joan Morral Ventura" userId="bf8bd04175bd19e6" providerId="LiveId" clId="{AB675CE2-CA71-41EC-83AA-F59E348B5647}" dt="2022-01-04T02:59:58.685" v="8218" actId="732"/>
          <ac:picMkLst>
            <pc:docMk/>
            <pc:sldMk cId="2058922835" sldId="288"/>
            <ac:picMk id="11" creationId="{F944ED3B-37DC-4415-BAE8-F323D81CED71}"/>
          </ac:picMkLst>
        </pc:picChg>
        <pc:picChg chg="add mod modCrop">
          <ac:chgData name="Joan Morral Ventura" userId="bf8bd04175bd19e6" providerId="LiveId" clId="{AB675CE2-CA71-41EC-83AA-F59E348B5647}" dt="2022-01-04T03:00:17.894" v="8221" actId="1076"/>
          <ac:picMkLst>
            <pc:docMk/>
            <pc:sldMk cId="2058922835" sldId="288"/>
            <ac:picMk id="12" creationId="{E3D31ECB-2F59-41F6-B594-62704090F4F3}"/>
          </ac:picMkLst>
        </pc:picChg>
      </pc:sldChg>
      <pc:sldChg chg="addSp delSp new del mod">
        <pc:chgData name="Joan Morral Ventura" userId="bf8bd04175bd19e6" providerId="LiveId" clId="{AB675CE2-CA71-41EC-83AA-F59E348B5647}" dt="2022-01-04T02:40:58.201" v="8133" actId="47"/>
        <pc:sldMkLst>
          <pc:docMk/>
          <pc:sldMk cId="1211565804" sldId="289"/>
        </pc:sldMkLst>
        <pc:picChg chg="add del">
          <ac:chgData name="Joan Morral Ventura" userId="bf8bd04175bd19e6" providerId="LiveId" clId="{AB675CE2-CA71-41EC-83AA-F59E348B5647}" dt="2022-01-04T02:40:46.308" v="8129" actId="21"/>
          <ac:picMkLst>
            <pc:docMk/>
            <pc:sldMk cId="1211565804" sldId="289"/>
            <ac:picMk id="6" creationId="{A300B009-9297-47C0-9FF2-C3BF136F2A70}"/>
          </ac:picMkLst>
        </pc:picChg>
      </pc:sldChg>
      <pc:sldChg chg="addSp delSp modSp add mod modNotesTx">
        <pc:chgData name="Joan Morral Ventura" userId="bf8bd04175bd19e6" providerId="LiveId" clId="{AB675CE2-CA71-41EC-83AA-F59E348B5647}" dt="2022-01-04T10:49:59.300" v="13624" actId="20577"/>
        <pc:sldMkLst>
          <pc:docMk/>
          <pc:sldMk cId="1419457860" sldId="290"/>
        </pc:sldMkLst>
        <pc:spChg chg="add mod">
          <ac:chgData name="Joan Morral Ventura" userId="bf8bd04175bd19e6" providerId="LiveId" clId="{AB675CE2-CA71-41EC-83AA-F59E348B5647}" dt="2022-01-04T03:05:45.468" v="8238" actId="14100"/>
          <ac:spMkLst>
            <pc:docMk/>
            <pc:sldMk cId="1419457860" sldId="290"/>
            <ac:spMk id="11" creationId="{8790D4FB-78E0-4326-97D5-785801C77064}"/>
          </ac:spMkLst>
        </pc:spChg>
        <pc:picChg chg="del">
          <ac:chgData name="Joan Morral Ventura" userId="bf8bd04175bd19e6" providerId="LiveId" clId="{AB675CE2-CA71-41EC-83AA-F59E348B5647}" dt="2022-01-04T02:40:43.424" v="8128" actId="478"/>
          <ac:picMkLst>
            <pc:docMk/>
            <pc:sldMk cId="1419457860" sldId="290"/>
            <ac:picMk id="8" creationId="{09BF14E2-488D-4745-8BB2-79E62CADCC86}"/>
          </ac:picMkLst>
        </pc:picChg>
        <pc:picChg chg="add mod">
          <ac:chgData name="Joan Morral Ventura" userId="bf8bd04175bd19e6" providerId="LiveId" clId="{AB675CE2-CA71-41EC-83AA-F59E348B5647}" dt="2022-01-04T02:40:53.825" v="8132" actId="1076"/>
          <ac:picMkLst>
            <pc:docMk/>
            <pc:sldMk cId="1419457860" sldId="290"/>
            <ac:picMk id="9" creationId="{461E84AA-C719-4EC3-9B5F-DC92F5D1851A}"/>
          </ac:picMkLst>
        </pc:picChg>
        <pc:picChg chg="add mod modCrop">
          <ac:chgData name="Joan Morral Ventura" userId="bf8bd04175bd19e6" providerId="LiveId" clId="{AB675CE2-CA71-41EC-83AA-F59E348B5647}" dt="2022-01-04T03:05:27.573" v="8233" actId="14100"/>
          <ac:picMkLst>
            <pc:docMk/>
            <pc:sldMk cId="1419457860" sldId="290"/>
            <ac:picMk id="10" creationId="{A63A83A5-141F-4BF1-8FFB-A56646BB3FC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6D7A6D-6ABA-4663-B3DD-D500E67437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6AEC4D6-B823-4478-AE2C-74712C6490E7}">
      <dgm:prSet phldrT="[Text]" custT="1"/>
      <dgm:spPr>
        <a:solidFill>
          <a:srgbClr val="000075"/>
        </a:solidFill>
      </dgm:spPr>
      <dgm:t>
        <a:bodyPr/>
        <a:lstStyle/>
        <a:p>
          <a:r>
            <a:rPr lang="ca-ES" sz="2800" dirty="0"/>
            <a:t>1</a:t>
          </a:r>
        </a:p>
      </dgm:t>
    </dgm:pt>
    <dgm:pt modelId="{9BEB37A1-2EC8-459A-8177-64690BE559AD}" type="parTrans" cxnId="{4CC38E8D-0668-43D7-B434-AFDCDDB526FD}">
      <dgm:prSet/>
      <dgm:spPr/>
      <dgm:t>
        <a:bodyPr/>
        <a:lstStyle/>
        <a:p>
          <a:endParaRPr lang="ca-ES"/>
        </a:p>
      </dgm:t>
    </dgm:pt>
    <dgm:pt modelId="{4B34A242-95AD-404F-943C-6C75FD3534CC}" type="sibTrans" cxnId="{4CC38E8D-0668-43D7-B434-AFDCDDB526FD}">
      <dgm:prSet/>
      <dgm:spPr/>
      <dgm:t>
        <a:bodyPr/>
        <a:lstStyle/>
        <a:p>
          <a:endParaRPr lang="ca-ES"/>
        </a:p>
      </dgm:t>
    </dgm:pt>
    <dgm:pt modelId="{353BB3BD-8C32-4536-90A4-362AAA45E7F1}">
      <dgm:prSet phldrT="[Text]" custT="1"/>
      <dgm:spPr>
        <a:solidFill>
          <a:srgbClr val="000075"/>
        </a:solidFill>
      </dgm:spPr>
      <dgm:t>
        <a:bodyPr/>
        <a:lstStyle/>
        <a:p>
          <a:r>
            <a:rPr lang="ca-ES" sz="2800" dirty="0"/>
            <a:t>2 </a:t>
          </a:r>
        </a:p>
      </dgm:t>
    </dgm:pt>
    <dgm:pt modelId="{77BD942B-6698-4C60-84D5-BB54A089F911}" type="parTrans" cxnId="{07A1A7A4-340A-4884-8C4B-B5494D4A0416}">
      <dgm:prSet/>
      <dgm:spPr/>
      <dgm:t>
        <a:bodyPr/>
        <a:lstStyle/>
        <a:p>
          <a:endParaRPr lang="ca-ES"/>
        </a:p>
      </dgm:t>
    </dgm:pt>
    <dgm:pt modelId="{D315DB6A-9AAE-4487-97D5-70B4D80352F7}" type="sibTrans" cxnId="{07A1A7A4-340A-4884-8C4B-B5494D4A0416}">
      <dgm:prSet/>
      <dgm:spPr/>
      <dgm:t>
        <a:bodyPr/>
        <a:lstStyle/>
        <a:p>
          <a:endParaRPr lang="ca-ES"/>
        </a:p>
      </dgm:t>
    </dgm:pt>
    <dgm:pt modelId="{7FFBE520-7ABA-4197-814F-4E209F7F85B6}">
      <dgm:prSet phldrT="[Text]" custT="1"/>
      <dgm:spPr>
        <a:solidFill>
          <a:srgbClr val="000075"/>
        </a:solidFill>
      </dgm:spPr>
      <dgm:t>
        <a:bodyPr/>
        <a:lstStyle/>
        <a:p>
          <a:r>
            <a:rPr lang="ca-ES" sz="2800" dirty="0"/>
            <a:t>3</a:t>
          </a:r>
        </a:p>
      </dgm:t>
    </dgm:pt>
    <dgm:pt modelId="{80FD8113-4211-49E2-8693-79020C58F0FD}" type="parTrans" cxnId="{2A4ED8EB-B90F-4F77-BDEB-3C9233A8E4AE}">
      <dgm:prSet/>
      <dgm:spPr/>
      <dgm:t>
        <a:bodyPr/>
        <a:lstStyle/>
        <a:p>
          <a:endParaRPr lang="ca-ES"/>
        </a:p>
      </dgm:t>
    </dgm:pt>
    <dgm:pt modelId="{CF850347-D3C0-4851-AFF5-EF9015A0E09D}" type="sibTrans" cxnId="{2A4ED8EB-B90F-4F77-BDEB-3C9233A8E4AE}">
      <dgm:prSet/>
      <dgm:spPr/>
      <dgm:t>
        <a:bodyPr/>
        <a:lstStyle/>
        <a:p>
          <a:endParaRPr lang="ca-ES"/>
        </a:p>
      </dgm:t>
    </dgm:pt>
    <dgm:pt modelId="{EED5354A-B93B-4D98-AB7D-277680BACDE9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pPr marL="171450" lvl="1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ca-ES" dirty="0"/>
            <a:t> Correlació i contrast de hipòtesis </a:t>
          </a:r>
          <a:r>
            <a:rPr lang="ca-ES" b="1" dirty="0"/>
            <a:t>no han sigut </a:t>
          </a:r>
          <a:r>
            <a:rPr lang="ca-ES" b="1" dirty="0" err="1"/>
            <a:t>concluents</a:t>
          </a:r>
          <a:r>
            <a:rPr lang="ca-ES" b="1" dirty="0"/>
            <a:t> per a poder identificar les variables que exercien major influència.</a:t>
          </a:r>
        </a:p>
      </dgm:t>
    </dgm:pt>
    <dgm:pt modelId="{9D8779F6-1964-4AE4-B1BE-45A3C89F5E21}" type="parTrans" cxnId="{32925EEF-CCEC-42EF-9C4F-C3EFC5F4943A}">
      <dgm:prSet/>
      <dgm:spPr/>
      <dgm:t>
        <a:bodyPr/>
        <a:lstStyle/>
        <a:p>
          <a:endParaRPr lang="ca-ES"/>
        </a:p>
      </dgm:t>
    </dgm:pt>
    <dgm:pt modelId="{53FBB4CA-C3F3-4F10-838C-C9F8E4D6215B}" type="sibTrans" cxnId="{32925EEF-CCEC-42EF-9C4F-C3EFC5F4943A}">
      <dgm:prSet/>
      <dgm:spPr/>
      <dgm:t>
        <a:bodyPr/>
        <a:lstStyle/>
        <a:p>
          <a:endParaRPr lang="ca-ES"/>
        </a:p>
      </dgm:t>
    </dgm:pt>
    <dgm:pt modelId="{5EE0EDD8-A113-417C-A28F-A4CB6CC5A8F5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r>
            <a:rPr lang="ca-ES" dirty="0"/>
            <a:t>Amb els resultats obtinguts, la </a:t>
          </a:r>
          <a:r>
            <a:rPr lang="ca-ES" dirty="0" err="1"/>
            <a:t>cata</a:t>
          </a:r>
          <a:r>
            <a:rPr lang="ca-ES" dirty="0"/>
            <a:t> no influencia en dictaminar el tipus de vi. S’esperava que ajudés a identificar el preu del vi.</a:t>
          </a:r>
        </a:p>
      </dgm:t>
    </dgm:pt>
    <dgm:pt modelId="{888FAB62-B79D-4761-B7F1-833CB763EDCA}" type="parTrans" cxnId="{5F35DA05-C5E7-4112-8051-956A06B357C0}">
      <dgm:prSet/>
      <dgm:spPr/>
      <dgm:t>
        <a:bodyPr/>
        <a:lstStyle/>
        <a:p>
          <a:endParaRPr lang="ca-ES"/>
        </a:p>
      </dgm:t>
    </dgm:pt>
    <dgm:pt modelId="{F27D430D-6321-4C19-A2B9-9D0DD5F0BE73}" type="sibTrans" cxnId="{5F35DA05-C5E7-4112-8051-956A06B357C0}">
      <dgm:prSet/>
      <dgm:spPr/>
      <dgm:t>
        <a:bodyPr/>
        <a:lstStyle/>
        <a:p>
          <a:endParaRPr lang="ca-ES"/>
        </a:p>
      </dgm:t>
    </dgm:pt>
    <dgm:pt modelId="{73F4EEAE-729B-4B03-B333-A4618F6DC232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r>
            <a:rPr lang="ca-ES" b="0" dirty="0"/>
            <a:t>S’ha treballat molt en la part de la neteja, no de la captura. S’ha entès </a:t>
          </a:r>
          <a:r>
            <a:rPr lang="ca-ES" b="1" dirty="0"/>
            <a:t>la necessitat de comprovar els NA</a:t>
          </a:r>
          <a:r>
            <a:rPr lang="ca-ES" b="0" dirty="0"/>
            <a:t> només carregar el *.CSV.</a:t>
          </a:r>
          <a:endParaRPr lang="ca-ES" dirty="0"/>
        </a:p>
      </dgm:t>
    </dgm:pt>
    <dgm:pt modelId="{9FCC2746-04E9-4A5B-BB4E-EA0F3FA5B1AB}" type="parTrans" cxnId="{0A30F7AE-15FC-4F03-B966-623A9BBEFC05}">
      <dgm:prSet/>
      <dgm:spPr/>
      <dgm:t>
        <a:bodyPr/>
        <a:lstStyle/>
        <a:p>
          <a:endParaRPr lang="ca-ES"/>
        </a:p>
      </dgm:t>
    </dgm:pt>
    <dgm:pt modelId="{BE46B00B-F7AD-4458-96BB-0183232A4160}" type="sibTrans" cxnId="{0A30F7AE-15FC-4F03-B966-623A9BBEFC05}">
      <dgm:prSet/>
      <dgm:spPr/>
      <dgm:t>
        <a:bodyPr/>
        <a:lstStyle/>
        <a:p>
          <a:endParaRPr lang="ca-ES"/>
        </a:p>
      </dgm:t>
    </dgm:pt>
    <dgm:pt modelId="{CD96BC5C-AD91-44FB-A48B-11AF982E00C3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r>
            <a:rPr lang="ca-ES" b="0" dirty="0"/>
            <a:t>Caldria fer una reunió amb </a:t>
          </a:r>
          <a:r>
            <a:rPr lang="ca-ES" b="0" dirty="0" err="1"/>
            <a:t>stakeholders</a:t>
          </a:r>
          <a:r>
            <a:rPr lang="ca-ES" b="0" dirty="0"/>
            <a:t> i </a:t>
          </a:r>
          <a:r>
            <a:rPr lang="ca-ES" b="1" dirty="0"/>
            <a:t>sol·licitar més dades per a millorar els resultats</a:t>
          </a:r>
        </a:p>
      </dgm:t>
    </dgm:pt>
    <dgm:pt modelId="{CADF7ED5-54C2-47EF-9F96-9C307C03A4E0}" type="parTrans" cxnId="{DB0F27A0-2F08-4742-996E-31EB10D04FBB}">
      <dgm:prSet/>
      <dgm:spPr/>
      <dgm:t>
        <a:bodyPr/>
        <a:lstStyle/>
        <a:p>
          <a:endParaRPr lang="ca-ES"/>
        </a:p>
      </dgm:t>
    </dgm:pt>
    <dgm:pt modelId="{45CEECFE-BA40-4245-A956-CA9CCB7DDE3B}" type="sibTrans" cxnId="{DB0F27A0-2F08-4742-996E-31EB10D04FBB}">
      <dgm:prSet/>
      <dgm:spPr/>
      <dgm:t>
        <a:bodyPr/>
        <a:lstStyle/>
        <a:p>
          <a:endParaRPr lang="ca-ES"/>
        </a:p>
      </dgm:t>
    </dgm:pt>
    <dgm:pt modelId="{B4888564-1CB2-4599-80BD-50842CFE197A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endParaRPr lang="ca-ES" dirty="0"/>
        </a:p>
      </dgm:t>
    </dgm:pt>
    <dgm:pt modelId="{3C58FB27-5AC4-43E1-AD17-0EBA37AC6902}" type="parTrans" cxnId="{9C76D903-5A25-4E60-BC73-DA0A906812F2}">
      <dgm:prSet/>
      <dgm:spPr/>
      <dgm:t>
        <a:bodyPr/>
        <a:lstStyle/>
        <a:p>
          <a:endParaRPr lang="ca-ES"/>
        </a:p>
      </dgm:t>
    </dgm:pt>
    <dgm:pt modelId="{204E7DE5-18B9-4604-8874-1A09F5D4737D}" type="sibTrans" cxnId="{9C76D903-5A25-4E60-BC73-DA0A906812F2}">
      <dgm:prSet/>
      <dgm:spPr/>
      <dgm:t>
        <a:bodyPr/>
        <a:lstStyle/>
        <a:p>
          <a:endParaRPr lang="ca-ES"/>
        </a:p>
      </dgm:t>
    </dgm:pt>
    <dgm:pt modelId="{6182F4DA-2188-4BB2-B8D6-3699197641E0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pPr marL="171450" lvl="1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ca-ES" dirty="0"/>
            <a:t> L’indicador principal de que falten dades és que hi ha  </a:t>
          </a:r>
          <a:r>
            <a:rPr lang="ca-ES" b="1" dirty="0"/>
            <a:t>variació de resultats entre iteracions d’execució</a:t>
          </a:r>
        </a:p>
      </dgm:t>
    </dgm:pt>
    <dgm:pt modelId="{0A8DEE25-180C-47F8-88A2-DF46B5E0835D}" type="parTrans" cxnId="{1B37D853-53B7-40AD-8FFC-BC5A9B7F7478}">
      <dgm:prSet/>
      <dgm:spPr/>
      <dgm:t>
        <a:bodyPr/>
        <a:lstStyle/>
        <a:p>
          <a:endParaRPr lang="ca-ES"/>
        </a:p>
      </dgm:t>
    </dgm:pt>
    <dgm:pt modelId="{E61F320E-17B2-4228-B6C2-C97851AD2689}" type="sibTrans" cxnId="{1B37D853-53B7-40AD-8FFC-BC5A9B7F7478}">
      <dgm:prSet/>
      <dgm:spPr/>
      <dgm:t>
        <a:bodyPr/>
        <a:lstStyle/>
        <a:p>
          <a:endParaRPr lang="ca-ES"/>
        </a:p>
      </dgm:t>
    </dgm:pt>
    <dgm:pt modelId="{28EF7ABA-D691-4E90-BBA1-41E6A383D7E2}">
      <dgm:prSet phldrT="[Text]"/>
      <dgm:spPr>
        <a:solidFill>
          <a:srgbClr val="D6FAFF">
            <a:alpha val="90000"/>
          </a:srgbClr>
        </a:solidFill>
      </dgm:spPr>
      <dgm:t>
        <a:bodyPr/>
        <a:lstStyle/>
        <a:p>
          <a:endParaRPr lang="ca-ES" dirty="0"/>
        </a:p>
      </dgm:t>
    </dgm:pt>
    <dgm:pt modelId="{A887320B-4CBB-4FFC-98D4-1C882BF27D34}" type="parTrans" cxnId="{075BE55E-2C1B-44F7-85D1-6A89AAACACAF}">
      <dgm:prSet/>
      <dgm:spPr/>
      <dgm:t>
        <a:bodyPr/>
        <a:lstStyle/>
        <a:p>
          <a:endParaRPr lang="ca-ES"/>
        </a:p>
      </dgm:t>
    </dgm:pt>
    <dgm:pt modelId="{B0F84C1E-D936-420F-ACF2-1F9377ECA738}" type="sibTrans" cxnId="{075BE55E-2C1B-44F7-85D1-6A89AAACACAF}">
      <dgm:prSet/>
      <dgm:spPr/>
      <dgm:t>
        <a:bodyPr/>
        <a:lstStyle/>
        <a:p>
          <a:endParaRPr lang="ca-ES"/>
        </a:p>
      </dgm:t>
    </dgm:pt>
    <dgm:pt modelId="{CE6EF6E1-A3AC-423C-951F-8AE855371B12}" type="pres">
      <dgm:prSet presAssocID="{6E6D7A6D-6ABA-4663-B3DD-D500E6743728}" presName="Name0" presStyleCnt="0">
        <dgm:presLayoutVars>
          <dgm:dir/>
          <dgm:animLvl val="lvl"/>
          <dgm:resizeHandles val="exact"/>
        </dgm:presLayoutVars>
      </dgm:prSet>
      <dgm:spPr/>
    </dgm:pt>
    <dgm:pt modelId="{102EC555-E172-445C-9E5B-A2360D0F79A8}" type="pres">
      <dgm:prSet presAssocID="{26AEC4D6-B823-4478-AE2C-74712C6490E7}" presName="composite" presStyleCnt="0"/>
      <dgm:spPr/>
    </dgm:pt>
    <dgm:pt modelId="{DD101C27-3045-462C-A764-A33B31C027D7}" type="pres">
      <dgm:prSet presAssocID="{26AEC4D6-B823-4478-AE2C-74712C6490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8A2B9AF-C472-4233-8042-48A86B02D40C}" type="pres">
      <dgm:prSet presAssocID="{26AEC4D6-B823-4478-AE2C-74712C6490E7}" presName="desTx" presStyleLbl="alignAccFollowNode1" presStyleIdx="0" presStyleCnt="3">
        <dgm:presLayoutVars>
          <dgm:bulletEnabled val="1"/>
        </dgm:presLayoutVars>
      </dgm:prSet>
      <dgm:spPr/>
    </dgm:pt>
    <dgm:pt modelId="{D5E653A0-F349-409F-9CEB-D0EE844B4C32}" type="pres">
      <dgm:prSet presAssocID="{4B34A242-95AD-404F-943C-6C75FD3534CC}" presName="space" presStyleCnt="0"/>
      <dgm:spPr/>
    </dgm:pt>
    <dgm:pt modelId="{91CAE4B1-305D-4E8A-A033-1A6F813D318D}" type="pres">
      <dgm:prSet presAssocID="{353BB3BD-8C32-4536-90A4-362AAA45E7F1}" presName="composite" presStyleCnt="0"/>
      <dgm:spPr/>
    </dgm:pt>
    <dgm:pt modelId="{F2225AB8-2D69-4A22-BC3B-26156C4B8C67}" type="pres">
      <dgm:prSet presAssocID="{353BB3BD-8C32-4536-90A4-362AAA45E7F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961FC0-B659-4E31-ADBB-A3188FA9E07B}" type="pres">
      <dgm:prSet presAssocID="{353BB3BD-8C32-4536-90A4-362AAA45E7F1}" presName="desTx" presStyleLbl="alignAccFollowNode1" presStyleIdx="1" presStyleCnt="3">
        <dgm:presLayoutVars>
          <dgm:bulletEnabled val="1"/>
        </dgm:presLayoutVars>
      </dgm:prSet>
      <dgm:spPr/>
    </dgm:pt>
    <dgm:pt modelId="{BD7F5432-88F5-4DA2-BC03-89E214B36A20}" type="pres">
      <dgm:prSet presAssocID="{D315DB6A-9AAE-4487-97D5-70B4D80352F7}" presName="space" presStyleCnt="0"/>
      <dgm:spPr/>
    </dgm:pt>
    <dgm:pt modelId="{8EBA4490-D115-46B8-A9DD-467F1406CF77}" type="pres">
      <dgm:prSet presAssocID="{7FFBE520-7ABA-4197-814F-4E209F7F85B6}" presName="composite" presStyleCnt="0"/>
      <dgm:spPr/>
    </dgm:pt>
    <dgm:pt modelId="{E65FCF33-A2D4-463D-B492-2BCC3C0F1DB8}" type="pres">
      <dgm:prSet presAssocID="{7FFBE520-7ABA-4197-814F-4E209F7F85B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358F74F-F466-4AE9-A14F-5C6FB3CA6AAA}" type="pres">
      <dgm:prSet presAssocID="{7FFBE520-7ABA-4197-814F-4E209F7F85B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76D903-5A25-4E60-BC73-DA0A906812F2}" srcId="{353BB3BD-8C32-4536-90A4-362AAA45E7F1}" destId="{B4888564-1CB2-4599-80BD-50842CFE197A}" srcOrd="1" destOrd="0" parTransId="{3C58FB27-5AC4-43E1-AD17-0EBA37AC6902}" sibTransId="{204E7DE5-18B9-4604-8874-1A09F5D4737D}"/>
    <dgm:cxn modelId="{5F35DA05-C5E7-4112-8051-956A06B357C0}" srcId="{353BB3BD-8C32-4536-90A4-362AAA45E7F1}" destId="{5EE0EDD8-A113-417C-A28F-A4CB6CC5A8F5}" srcOrd="0" destOrd="0" parTransId="{888FAB62-B79D-4761-B7F1-833CB763EDCA}" sibTransId="{F27D430D-6321-4C19-A2B9-9D0DD5F0BE73}"/>
    <dgm:cxn modelId="{8A2AA022-603E-449C-82FE-3F453906D56E}" type="presOf" srcId="{7FFBE520-7ABA-4197-814F-4E209F7F85B6}" destId="{E65FCF33-A2D4-463D-B492-2BCC3C0F1DB8}" srcOrd="0" destOrd="0" presId="urn:microsoft.com/office/officeart/2005/8/layout/hList1"/>
    <dgm:cxn modelId="{075BE55E-2C1B-44F7-85D1-6A89AAACACAF}" srcId="{7FFBE520-7ABA-4197-814F-4E209F7F85B6}" destId="{28EF7ABA-D691-4E90-BBA1-41E6A383D7E2}" srcOrd="1" destOrd="0" parTransId="{A887320B-4CBB-4FFC-98D4-1C882BF27D34}" sibTransId="{B0F84C1E-D936-420F-ACF2-1F9377ECA738}"/>
    <dgm:cxn modelId="{CCB5604C-CED7-4562-86F2-D6DFC18A11B4}" type="presOf" srcId="{73F4EEAE-729B-4B03-B333-A4618F6DC232}" destId="{7358F74F-F466-4AE9-A14F-5C6FB3CA6AAA}" srcOrd="0" destOrd="0" presId="urn:microsoft.com/office/officeart/2005/8/layout/hList1"/>
    <dgm:cxn modelId="{1B37D853-53B7-40AD-8FFC-BC5A9B7F7478}" srcId="{26AEC4D6-B823-4478-AE2C-74712C6490E7}" destId="{6182F4DA-2188-4BB2-B8D6-3699197641E0}" srcOrd="1" destOrd="0" parTransId="{0A8DEE25-180C-47F8-88A2-DF46B5E0835D}" sibTransId="{E61F320E-17B2-4228-B6C2-C97851AD2689}"/>
    <dgm:cxn modelId="{45EE7457-48E8-42D3-A15A-BFC8F8353CCE}" type="presOf" srcId="{6E6D7A6D-6ABA-4663-B3DD-D500E6743728}" destId="{CE6EF6E1-A3AC-423C-951F-8AE855371B12}" srcOrd="0" destOrd="0" presId="urn:microsoft.com/office/officeart/2005/8/layout/hList1"/>
    <dgm:cxn modelId="{6F64F787-2824-48EE-8B0C-4E0389C4884A}" type="presOf" srcId="{B4888564-1CB2-4599-80BD-50842CFE197A}" destId="{FC961FC0-B659-4E31-ADBB-A3188FA9E07B}" srcOrd="0" destOrd="1" presId="urn:microsoft.com/office/officeart/2005/8/layout/hList1"/>
    <dgm:cxn modelId="{4CC38E8D-0668-43D7-B434-AFDCDDB526FD}" srcId="{6E6D7A6D-6ABA-4663-B3DD-D500E6743728}" destId="{26AEC4D6-B823-4478-AE2C-74712C6490E7}" srcOrd="0" destOrd="0" parTransId="{9BEB37A1-2EC8-459A-8177-64690BE559AD}" sibTransId="{4B34A242-95AD-404F-943C-6C75FD3534CC}"/>
    <dgm:cxn modelId="{2CC19193-D6DB-4D25-9CC7-8F82A1BFDFC0}" type="presOf" srcId="{26AEC4D6-B823-4478-AE2C-74712C6490E7}" destId="{DD101C27-3045-462C-A764-A33B31C027D7}" srcOrd="0" destOrd="0" presId="urn:microsoft.com/office/officeart/2005/8/layout/hList1"/>
    <dgm:cxn modelId="{15595797-18EE-4775-9E99-398AA98E978D}" type="presOf" srcId="{CD96BC5C-AD91-44FB-A48B-11AF982E00C3}" destId="{FC961FC0-B659-4E31-ADBB-A3188FA9E07B}" srcOrd="0" destOrd="2" presId="urn:microsoft.com/office/officeart/2005/8/layout/hList1"/>
    <dgm:cxn modelId="{DB0F27A0-2F08-4742-996E-31EB10D04FBB}" srcId="{353BB3BD-8C32-4536-90A4-362AAA45E7F1}" destId="{CD96BC5C-AD91-44FB-A48B-11AF982E00C3}" srcOrd="2" destOrd="0" parTransId="{CADF7ED5-54C2-47EF-9F96-9C307C03A4E0}" sibTransId="{45CEECFE-BA40-4245-A956-CA9CCB7DDE3B}"/>
    <dgm:cxn modelId="{07A1A7A4-340A-4884-8C4B-B5494D4A0416}" srcId="{6E6D7A6D-6ABA-4663-B3DD-D500E6743728}" destId="{353BB3BD-8C32-4536-90A4-362AAA45E7F1}" srcOrd="1" destOrd="0" parTransId="{77BD942B-6698-4C60-84D5-BB54A089F911}" sibTransId="{D315DB6A-9AAE-4487-97D5-70B4D80352F7}"/>
    <dgm:cxn modelId="{51FDE6AD-5A72-41EB-9A8E-A4518AA13E05}" type="presOf" srcId="{28EF7ABA-D691-4E90-BBA1-41E6A383D7E2}" destId="{7358F74F-F466-4AE9-A14F-5C6FB3CA6AAA}" srcOrd="0" destOrd="1" presId="urn:microsoft.com/office/officeart/2005/8/layout/hList1"/>
    <dgm:cxn modelId="{0A30F7AE-15FC-4F03-B966-623A9BBEFC05}" srcId="{7FFBE520-7ABA-4197-814F-4E209F7F85B6}" destId="{73F4EEAE-729B-4B03-B333-A4618F6DC232}" srcOrd="0" destOrd="0" parTransId="{9FCC2746-04E9-4A5B-BB4E-EA0F3FA5B1AB}" sibTransId="{BE46B00B-F7AD-4458-96BB-0183232A4160}"/>
    <dgm:cxn modelId="{DD8B40B5-E6B9-4CAC-956F-87D7CC4FC8A0}" type="presOf" srcId="{353BB3BD-8C32-4536-90A4-362AAA45E7F1}" destId="{F2225AB8-2D69-4A22-BC3B-26156C4B8C67}" srcOrd="0" destOrd="0" presId="urn:microsoft.com/office/officeart/2005/8/layout/hList1"/>
    <dgm:cxn modelId="{F9BB9DBB-1176-451E-87FA-EEB89FF51DB8}" type="presOf" srcId="{6182F4DA-2188-4BB2-B8D6-3699197641E0}" destId="{48A2B9AF-C472-4233-8042-48A86B02D40C}" srcOrd="0" destOrd="1" presId="urn:microsoft.com/office/officeart/2005/8/layout/hList1"/>
    <dgm:cxn modelId="{B2E876BF-EC34-402F-83A6-11F74C34035B}" type="presOf" srcId="{EED5354A-B93B-4D98-AB7D-277680BACDE9}" destId="{48A2B9AF-C472-4233-8042-48A86B02D40C}" srcOrd="0" destOrd="0" presId="urn:microsoft.com/office/officeart/2005/8/layout/hList1"/>
    <dgm:cxn modelId="{814C55D2-B925-45A5-8AED-DC8F735BC977}" type="presOf" srcId="{5EE0EDD8-A113-417C-A28F-A4CB6CC5A8F5}" destId="{FC961FC0-B659-4E31-ADBB-A3188FA9E07B}" srcOrd="0" destOrd="0" presId="urn:microsoft.com/office/officeart/2005/8/layout/hList1"/>
    <dgm:cxn modelId="{2A4ED8EB-B90F-4F77-BDEB-3C9233A8E4AE}" srcId="{6E6D7A6D-6ABA-4663-B3DD-D500E6743728}" destId="{7FFBE520-7ABA-4197-814F-4E209F7F85B6}" srcOrd="2" destOrd="0" parTransId="{80FD8113-4211-49E2-8693-79020C58F0FD}" sibTransId="{CF850347-D3C0-4851-AFF5-EF9015A0E09D}"/>
    <dgm:cxn modelId="{32925EEF-CCEC-42EF-9C4F-C3EFC5F4943A}" srcId="{26AEC4D6-B823-4478-AE2C-74712C6490E7}" destId="{EED5354A-B93B-4D98-AB7D-277680BACDE9}" srcOrd="0" destOrd="0" parTransId="{9D8779F6-1964-4AE4-B1BE-45A3C89F5E21}" sibTransId="{53FBB4CA-C3F3-4F10-838C-C9F8E4D6215B}"/>
    <dgm:cxn modelId="{7A223C30-32DD-49B1-A19E-DF3011AEDC21}" type="presParOf" srcId="{CE6EF6E1-A3AC-423C-951F-8AE855371B12}" destId="{102EC555-E172-445C-9E5B-A2360D0F79A8}" srcOrd="0" destOrd="0" presId="urn:microsoft.com/office/officeart/2005/8/layout/hList1"/>
    <dgm:cxn modelId="{84A63BE9-D095-4C6F-B0D3-960B07BEED4F}" type="presParOf" srcId="{102EC555-E172-445C-9E5B-A2360D0F79A8}" destId="{DD101C27-3045-462C-A764-A33B31C027D7}" srcOrd="0" destOrd="0" presId="urn:microsoft.com/office/officeart/2005/8/layout/hList1"/>
    <dgm:cxn modelId="{5794768C-373A-457F-AB91-1B8EC381C731}" type="presParOf" srcId="{102EC555-E172-445C-9E5B-A2360D0F79A8}" destId="{48A2B9AF-C472-4233-8042-48A86B02D40C}" srcOrd="1" destOrd="0" presId="urn:microsoft.com/office/officeart/2005/8/layout/hList1"/>
    <dgm:cxn modelId="{370BE183-6CC6-4135-835E-35A885A18AF5}" type="presParOf" srcId="{CE6EF6E1-A3AC-423C-951F-8AE855371B12}" destId="{D5E653A0-F349-409F-9CEB-D0EE844B4C32}" srcOrd="1" destOrd="0" presId="urn:microsoft.com/office/officeart/2005/8/layout/hList1"/>
    <dgm:cxn modelId="{CA9F560F-2ACF-4A4B-AB1D-EA700FD6D2A9}" type="presParOf" srcId="{CE6EF6E1-A3AC-423C-951F-8AE855371B12}" destId="{91CAE4B1-305D-4E8A-A033-1A6F813D318D}" srcOrd="2" destOrd="0" presId="urn:microsoft.com/office/officeart/2005/8/layout/hList1"/>
    <dgm:cxn modelId="{E6BDCE7F-3CBB-43A4-9A76-976CF177CAEE}" type="presParOf" srcId="{91CAE4B1-305D-4E8A-A033-1A6F813D318D}" destId="{F2225AB8-2D69-4A22-BC3B-26156C4B8C67}" srcOrd="0" destOrd="0" presId="urn:microsoft.com/office/officeart/2005/8/layout/hList1"/>
    <dgm:cxn modelId="{66CE593D-7221-496C-BEA5-C22DAAE91E82}" type="presParOf" srcId="{91CAE4B1-305D-4E8A-A033-1A6F813D318D}" destId="{FC961FC0-B659-4E31-ADBB-A3188FA9E07B}" srcOrd="1" destOrd="0" presId="urn:microsoft.com/office/officeart/2005/8/layout/hList1"/>
    <dgm:cxn modelId="{5D0CB9F6-32E1-4D53-B1B3-274840C36E6D}" type="presParOf" srcId="{CE6EF6E1-A3AC-423C-951F-8AE855371B12}" destId="{BD7F5432-88F5-4DA2-BC03-89E214B36A20}" srcOrd="3" destOrd="0" presId="urn:microsoft.com/office/officeart/2005/8/layout/hList1"/>
    <dgm:cxn modelId="{C466E226-1F13-49FD-BB4B-2593C4494D28}" type="presParOf" srcId="{CE6EF6E1-A3AC-423C-951F-8AE855371B12}" destId="{8EBA4490-D115-46B8-A9DD-467F1406CF77}" srcOrd="4" destOrd="0" presId="urn:microsoft.com/office/officeart/2005/8/layout/hList1"/>
    <dgm:cxn modelId="{66ADBADF-D3E8-476B-A8E7-E36EA9EEA60C}" type="presParOf" srcId="{8EBA4490-D115-46B8-A9DD-467F1406CF77}" destId="{E65FCF33-A2D4-463D-B492-2BCC3C0F1DB8}" srcOrd="0" destOrd="0" presId="urn:microsoft.com/office/officeart/2005/8/layout/hList1"/>
    <dgm:cxn modelId="{DEBEA897-F187-4548-8186-E7677C9BB0A3}" type="presParOf" srcId="{8EBA4490-D115-46B8-A9DD-467F1406CF77}" destId="{7358F74F-F466-4AE9-A14F-5C6FB3CA6A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Conclusions i crida a l’acció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Idea i </a:t>
          </a:r>
          <a:r>
            <a:rPr lang="ca-ES" dirty="0" err="1">
              <a:solidFill>
                <a:schemeClr val="bg1"/>
              </a:solidFill>
            </a:rPr>
            <a:t>implement</a:t>
          </a:r>
          <a:r>
            <a:rPr lang="ca-ES" dirty="0">
              <a:solidFill>
                <a:schemeClr val="bg1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Idea i </a:t>
          </a:r>
          <a:r>
            <a:rPr lang="ca-ES" dirty="0" err="1">
              <a:solidFill>
                <a:schemeClr val="bg1"/>
              </a:solidFill>
            </a:rPr>
            <a:t>implement</a:t>
          </a:r>
          <a:r>
            <a:rPr lang="ca-ES" dirty="0">
              <a:solidFill>
                <a:schemeClr val="bg1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 err="1">
              <a:solidFill>
                <a:schemeClr val="bg1"/>
              </a:solidFill>
            </a:rPr>
            <a:t>Dataset</a:t>
          </a:r>
          <a:endParaRPr lang="ca-ES" dirty="0">
            <a:solidFill>
              <a:schemeClr val="bg1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051493-AECD-42D7-A91D-59BF9A98AA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C9C206-1E29-4EC1-B8C4-5EEC8E908B6D}">
      <dgm:prSet phldrT="[Text]"/>
      <dgm:spPr>
        <a:solidFill>
          <a:srgbClr val="DAE3F3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Objectius</a:t>
          </a:r>
        </a:p>
      </dgm:t>
    </dgm:pt>
    <dgm:pt modelId="{4B9517C3-0648-4B9D-AC58-84A98BD9DB02}" type="parTrans" cxnId="{387602D3-BBB0-44CF-8DFA-2FC810ADA869}">
      <dgm:prSet/>
      <dgm:spPr/>
      <dgm:t>
        <a:bodyPr/>
        <a:lstStyle/>
        <a:p>
          <a:endParaRPr lang="ca-ES"/>
        </a:p>
      </dgm:t>
    </dgm:pt>
    <dgm:pt modelId="{94364121-9AC2-4368-8B6E-46CA5FC62472}" type="sibTrans" cxnId="{387602D3-BBB0-44CF-8DFA-2FC810ADA869}">
      <dgm:prSet/>
      <dgm:spPr/>
      <dgm:t>
        <a:bodyPr/>
        <a:lstStyle/>
        <a:p>
          <a:endParaRPr lang="ca-ES"/>
        </a:p>
      </dgm:t>
    </dgm:pt>
    <dgm:pt modelId="{0751FAED-648B-4205-838F-379A8EB53B69}">
      <dgm:prSet phldrT="[Text]"/>
      <dgm:spPr>
        <a:solidFill>
          <a:srgbClr val="000075"/>
        </a:solidFill>
      </dgm:spPr>
      <dgm:t>
        <a:bodyPr/>
        <a:lstStyle/>
        <a:p>
          <a:r>
            <a:rPr lang="ca-ES" dirty="0">
              <a:solidFill>
                <a:schemeClr val="bg1"/>
              </a:solidFill>
            </a:rPr>
            <a:t>Cupatges i preus</a:t>
          </a:r>
        </a:p>
      </dgm:t>
    </dgm:pt>
    <dgm:pt modelId="{F9A7C10A-FF37-494E-92B9-58C36CCF81C2}" type="parTrans" cxnId="{2A606B38-0DC6-4A19-B093-6CEA264DD4F8}">
      <dgm:prSet/>
      <dgm:spPr/>
      <dgm:t>
        <a:bodyPr/>
        <a:lstStyle/>
        <a:p>
          <a:endParaRPr lang="ca-ES"/>
        </a:p>
      </dgm:t>
    </dgm:pt>
    <dgm:pt modelId="{D69FF360-56CA-48A7-98CA-04BABAF09FE3}" type="sibTrans" cxnId="{2A606B38-0DC6-4A19-B093-6CEA264DD4F8}">
      <dgm:prSet/>
      <dgm:spPr/>
      <dgm:t>
        <a:bodyPr/>
        <a:lstStyle/>
        <a:p>
          <a:endParaRPr lang="ca-ES"/>
        </a:p>
      </dgm:t>
    </dgm:pt>
    <dgm:pt modelId="{05FAEB70-8E85-4D77-806F-E2601C9CD3D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Maridatge</a:t>
          </a:r>
        </a:p>
      </dgm:t>
    </dgm:pt>
    <dgm:pt modelId="{A456C877-FB90-418B-9316-A31471B23EA1}" type="parTrans" cxnId="{60D6567F-14D3-4C17-84FD-07E056B467C9}">
      <dgm:prSet/>
      <dgm:spPr/>
      <dgm:t>
        <a:bodyPr/>
        <a:lstStyle/>
        <a:p>
          <a:endParaRPr lang="ca-ES"/>
        </a:p>
      </dgm:t>
    </dgm:pt>
    <dgm:pt modelId="{C6D6976F-566B-4707-988E-A1EAA1412B28}" type="sibTrans" cxnId="{60D6567F-14D3-4C17-84FD-07E056B467C9}">
      <dgm:prSet/>
      <dgm:spPr/>
      <dgm:t>
        <a:bodyPr/>
        <a:lstStyle/>
        <a:p>
          <a:endParaRPr lang="ca-ES"/>
        </a:p>
      </dgm:t>
    </dgm:pt>
    <dgm:pt modelId="{A9CC01FC-9073-43D3-AA8A-2A2000183422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 err="1">
              <a:solidFill>
                <a:srgbClr val="000075"/>
              </a:solidFill>
            </a:rPr>
            <a:t>Dataset</a:t>
          </a:r>
          <a:endParaRPr lang="ca-ES" dirty="0">
            <a:solidFill>
              <a:srgbClr val="000075"/>
            </a:solidFill>
          </a:endParaRPr>
        </a:p>
      </dgm:t>
    </dgm:pt>
    <dgm:pt modelId="{6BBE6E50-3F64-4EA3-A1CA-BDFB3EF7925C}" type="parTrans" cxnId="{AC214608-9069-4C34-816F-9C815406AA32}">
      <dgm:prSet/>
      <dgm:spPr/>
      <dgm:t>
        <a:bodyPr/>
        <a:lstStyle/>
        <a:p>
          <a:endParaRPr lang="ca-ES"/>
        </a:p>
      </dgm:t>
    </dgm:pt>
    <dgm:pt modelId="{A3BDB285-E3F5-4413-A5A7-C35582FDD10F}" type="sibTrans" cxnId="{AC214608-9069-4C34-816F-9C815406AA32}">
      <dgm:prSet/>
      <dgm:spPr/>
      <dgm:t>
        <a:bodyPr/>
        <a:lstStyle/>
        <a:p>
          <a:endParaRPr lang="ca-ES"/>
        </a:p>
      </dgm:t>
    </dgm:pt>
    <dgm:pt modelId="{1ED15A96-2855-482F-857F-54AE76CC3FE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Condicionants de preu</a:t>
          </a:r>
        </a:p>
      </dgm:t>
    </dgm:pt>
    <dgm:pt modelId="{156BECDB-75EC-4F2B-86EC-4969CD24B505}" type="parTrans" cxnId="{DF228A31-F4F8-4F01-A45E-B4C02328C473}">
      <dgm:prSet/>
      <dgm:spPr/>
      <dgm:t>
        <a:bodyPr/>
        <a:lstStyle/>
        <a:p>
          <a:endParaRPr lang="ca-ES"/>
        </a:p>
      </dgm:t>
    </dgm:pt>
    <dgm:pt modelId="{9EC85636-490D-4687-B658-8885196304D6}" type="sibTrans" cxnId="{DF228A31-F4F8-4F01-A45E-B4C02328C473}">
      <dgm:prSet/>
      <dgm:spPr/>
      <dgm:t>
        <a:bodyPr/>
        <a:lstStyle/>
        <a:p>
          <a:endParaRPr lang="ca-ES"/>
        </a:p>
      </dgm:t>
    </dgm:pt>
    <dgm:pt modelId="{97876249-93F3-4780-9EDE-E2D6B14C825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Idea i </a:t>
          </a:r>
          <a:r>
            <a:rPr lang="ca-ES" dirty="0" err="1">
              <a:solidFill>
                <a:srgbClr val="000075"/>
              </a:solidFill>
            </a:rPr>
            <a:t>implement</a:t>
          </a:r>
          <a:r>
            <a:rPr lang="ca-ES" dirty="0">
              <a:solidFill>
                <a:srgbClr val="000075"/>
              </a:solidFill>
            </a:rPr>
            <a:t>.</a:t>
          </a:r>
        </a:p>
      </dgm:t>
    </dgm:pt>
    <dgm:pt modelId="{F58C7E8D-9542-4D99-9634-F1F747953E6D}" type="parTrans" cxnId="{016E2885-EC06-494D-AACA-77A038B296BF}">
      <dgm:prSet/>
      <dgm:spPr/>
      <dgm:t>
        <a:bodyPr/>
        <a:lstStyle/>
        <a:p>
          <a:endParaRPr lang="ca-ES"/>
        </a:p>
      </dgm:t>
    </dgm:pt>
    <dgm:pt modelId="{A1A120C2-624B-4BF9-8BC3-61A7526FE34F}" type="sibTrans" cxnId="{016E2885-EC06-494D-AACA-77A038B296BF}">
      <dgm:prSet/>
      <dgm:spPr/>
      <dgm:t>
        <a:bodyPr/>
        <a:lstStyle/>
        <a:p>
          <a:endParaRPr lang="ca-ES"/>
        </a:p>
      </dgm:t>
    </dgm:pt>
    <dgm:pt modelId="{B5C6D467-250A-4EFD-A84B-9192EE99E8E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Planificació</a:t>
          </a:r>
        </a:p>
      </dgm:t>
    </dgm:pt>
    <dgm:pt modelId="{FE82BA3A-9ECD-4B65-969F-DFC04F6278BC}" type="parTrans" cxnId="{DC4E1EB6-931D-40A4-8666-62E8022C5822}">
      <dgm:prSet/>
      <dgm:spPr/>
      <dgm:t>
        <a:bodyPr/>
        <a:lstStyle/>
        <a:p>
          <a:endParaRPr lang="ca-ES"/>
        </a:p>
      </dgm:t>
    </dgm:pt>
    <dgm:pt modelId="{AE746032-6579-49D0-B340-E7F9FE78CA25}" type="sibTrans" cxnId="{DC4E1EB6-931D-40A4-8666-62E8022C5822}">
      <dgm:prSet/>
      <dgm:spPr/>
      <dgm:t>
        <a:bodyPr/>
        <a:lstStyle/>
        <a:p>
          <a:endParaRPr lang="ca-ES"/>
        </a:p>
      </dgm:t>
    </dgm:pt>
    <dgm:pt modelId="{72DEC2A2-08EE-4FD4-A08A-C35AD032B535}">
      <dgm:prSet phldrT="[Text]"/>
      <dgm:spPr>
        <a:solidFill>
          <a:srgbClr val="DEE6F4"/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Introducció</a:t>
          </a:r>
        </a:p>
      </dgm:t>
    </dgm:pt>
    <dgm:pt modelId="{8F36BC7A-BC7E-42C9-92AC-3BE4C8D23A39}" type="parTrans" cxnId="{3428B8AB-4983-43CA-A11F-D7212FD3286D}">
      <dgm:prSet/>
      <dgm:spPr/>
      <dgm:t>
        <a:bodyPr/>
        <a:lstStyle/>
        <a:p>
          <a:endParaRPr lang="ca-ES"/>
        </a:p>
      </dgm:t>
    </dgm:pt>
    <dgm:pt modelId="{1B38ED61-C082-409E-A33A-F70A702BC037}" type="sibTrans" cxnId="{3428B8AB-4983-43CA-A11F-D7212FD3286D}">
      <dgm:prSet/>
      <dgm:spPr/>
      <dgm:t>
        <a:bodyPr/>
        <a:lstStyle/>
        <a:p>
          <a:endParaRPr lang="ca-ES"/>
        </a:p>
      </dgm:t>
    </dgm:pt>
    <dgm:pt modelId="{ED17264E-3EC2-413A-9994-C3812A5F260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ca-ES" dirty="0">
              <a:solidFill>
                <a:srgbClr val="000075"/>
              </a:solidFill>
            </a:rPr>
            <a:t>Conclusions</a:t>
          </a:r>
        </a:p>
      </dgm:t>
    </dgm:pt>
    <dgm:pt modelId="{2F8DC720-A90F-48F5-B043-C0C12A959296}" type="parTrans" cxnId="{D5D1FFD0-3C22-495F-AA88-E74FE6CAE420}">
      <dgm:prSet/>
      <dgm:spPr/>
      <dgm:t>
        <a:bodyPr/>
        <a:lstStyle/>
        <a:p>
          <a:endParaRPr lang="ca-ES"/>
        </a:p>
      </dgm:t>
    </dgm:pt>
    <dgm:pt modelId="{E4525DDA-2820-4092-8751-2EE54CC1ABE3}" type="sibTrans" cxnId="{D5D1FFD0-3C22-495F-AA88-E74FE6CAE420}">
      <dgm:prSet/>
      <dgm:spPr/>
      <dgm:t>
        <a:bodyPr/>
        <a:lstStyle/>
        <a:p>
          <a:endParaRPr lang="ca-ES"/>
        </a:p>
      </dgm:t>
    </dgm:pt>
    <dgm:pt modelId="{0CD64DF1-E574-40FD-A6FD-3A3ADBC54CF7}" type="pres">
      <dgm:prSet presAssocID="{0C051493-AECD-42D7-A91D-59BF9A98AAA8}" presName="Name0" presStyleCnt="0">
        <dgm:presLayoutVars>
          <dgm:dir/>
          <dgm:animLvl val="lvl"/>
          <dgm:resizeHandles val="exact"/>
        </dgm:presLayoutVars>
      </dgm:prSet>
      <dgm:spPr/>
    </dgm:pt>
    <dgm:pt modelId="{80FC54A6-EF23-4D1D-90DF-73AC45D597D7}" type="pres">
      <dgm:prSet presAssocID="{72DEC2A2-08EE-4FD4-A08A-C35AD032B535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B5A31327-1036-48F9-898D-7B1C49A64FA7}" type="pres">
      <dgm:prSet presAssocID="{1B38ED61-C082-409E-A33A-F70A702BC037}" presName="parTxOnlySpace" presStyleCnt="0"/>
      <dgm:spPr/>
    </dgm:pt>
    <dgm:pt modelId="{C0C28A06-3B3D-4617-ADE7-40B297F6EC10}" type="pres">
      <dgm:prSet presAssocID="{3BC9C206-1E29-4EC1-B8C4-5EEC8E908B6D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6C5ABB0A-0EC2-45A4-B43C-F3AEC16EB0FF}" type="pres">
      <dgm:prSet presAssocID="{94364121-9AC2-4368-8B6E-46CA5FC62472}" presName="parTxOnlySpace" presStyleCnt="0"/>
      <dgm:spPr/>
    </dgm:pt>
    <dgm:pt modelId="{231D54A1-9BF2-45FF-B15C-9282D3F0FD16}" type="pres">
      <dgm:prSet presAssocID="{A9CC01FC-9073-43D3-AA8A-2A200018342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D4884A4C-9A3B-4184-BA8E-ED9DDA737BFA}" type="pres">
      <dgm:prSet presAssocID="{A3BDB285-E3F5-4413-A5A7-C35582FDD10F}" presName="parTxOnlySpace" presStyleCnt="0"/>
      <dgm:spPr/>
    </dgm:pt>
    <dgm:pt modelId="{4D4575DF-0B05-49BD-9592-1C33F0B0EDB6}" type="pres">
      <dgm:prSet presAssocID="{1ED15A96-2855-482F-857F-54AE76CC3FE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A30B5C6E-7167-4055-ADD0-3B5EB0E7CD3E}" type="pres">
      <dgm:prSet presAssocID="{9EC85636-490D-4687-B658-8885196304D6}" presName="parTxOnlySpace" presStyleCnt="0"/>
      <dgm:spPr/>
    </dgm:pt>
    <dgm:pt modelId="{FCEAC36E-AD9D-4880-88B3-F826E4F31509}" type="pres">
      <dgm:prSet presAssocID="{0751FAED-648B-4205-838F-379A8EB53B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833884D-9754-451D-824E-5218D719DE3B}" type="pres">
      <dgm:prSet presAssocID="{D69FF360-56CA-48A7-98CA-04BABAF09FE3}" presName="parTxOnlySpace" presStyleCnt="0"/>
      <dgm:spPr/>
    </dgm:pt>
    <dgm:pt modelId="{3CF75306-C0FE-4F6B-883F-6C886FDB667A}" type="pres">
      <dgm:prSet presAssocID="{05FAEB70-8E85-4D77-806F-E2601C9CD3D0}" presName="parTxOnly" presStyleLbl="node1" presStyleIdx="5" presStyleCnt="9" custLinFactNeighborY="2456">
        <dgm:presLayoutVars>
          <dgm:chMax val="0"/>
          <dgm:chPref val="0"/>
          <dgm:bulletEnabled val="1"/>
        </dgm:presLayoutVars>
      </dgm:prSet>
      <dgm:spPr/>
    </dgm:pt>
    <dgm:pt modelId="{060B0234-5BA4-4B44-A6B8-4DDB7AFB781D}" type="pres">
      <dgm:prSet presAssocID="{C6D6976F-566B-4707-988E-A1EAA1412B28}" presName="parTxOnlySpace" presStyleCnt="0"/>
      <dgm:spPr/>
    </dgm:pt>
    <dgm:pt modelId="{B56160B0-5372-46D4-8DAA-F39ADD33C4FA}" type="pres">
      <dgm:prSet presAssocID="{ED17264E-3EC2-413A-9994-C3812A5F2605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900EB8A-C94D-4584-99D2-A2A39601A2A3}" type="pres">
      <dgm:prSet presAssocID="{E4525DDA-2820-4092-8751-2EE54CC1ABE3}" presName="parTxOnlySpace" presStyleCnt="0"/>
      <dgm:spPr/>
    </dgm:pt>
    <dgm:pt modelId="{8D911136-2592-4794-BD20-0C9135ABE80D}" type="pres">
      <dgm:prSet presAssocID="{97876249-93F3-4780-9EDE-E2D6B14C825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B6F2948-25DE-43D1-BB39-68D130F219F0}" type="pres">
      <dgm:prSet presAssocID="{A1A120C2-624B-4BF9-8BC3-61A7526FE34F}" presName="parTxOnlySpace" presStyleCnt="0"/>
      <dgm:spPr/>
    </dgm:pt>
    <dgm:pt modelId="{57BADB07-FAF8-4BA4-8E60-09109119B621}" type="pres">
      <dgm:prSet presAssocID="{B5C6D467-250A-4EFD-A84B-9192EE99E8E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214608-9069-4C34-816F-9C815406AA32}" srcId="{0C051493-AECD-42D7-A91D-59BF9A98AAA8}" destId="{A9CC01FC-9073-43D3-AA8A-2A2000183422}" srcOrd="2" destOrd="0" parTransId="{6BBE6E50-3F64-4EA3-A1CA-BDFB3EF7925C}" sibTransId="{A3BDB285-E3F5-4413-A5A7-C35582FDD10F}"/>
    <dgm:cxn modelId="{7C8DBF15-0F81-4180-9759-8E3449066079}" type="presOf" srcId="{3BC9C206-1E29-4EC1-B8C4-5EEC8E908B6D}" destId="{C0C28A06-3B3D-4617-ADE7-40B297F6EC10}" srcOrd="0" destOrd="0" presId="urn:microsoft.com/office/officeart/2005/8/layout/chevron1"/>
    <dgm:cxn modelId="{C5A70B2D-EAE7-42CE-8F6C-0A1EB36CE605}" type="presOf" srcId="{05FAEB70-8E85-4D77-806F-E2601C9CD3D0}" destId="{3CF75306-C0FE-4F6B-883F-6C886FDB667A}" srcOrd="0" destOrd="0" presId="urn:microsoft.com/office/officeart/2005/8/layout/chevron1"/>
    <dgm:cxn modelId="{DF228A31-F4F8-4F01-A45E-B4C02328C473}" srcId="{0C051493-AECD-42D7-A91D-59BF9A98AAA8}" destId="{1ED15A96-2855-482F-857F-54AE76CC3FE9}" srcOrd="3" destOrd="0" parTransId="{156BECDB-75EC-4F2B-86EC-4969CD24B505}" sibTransId="{9EC85636-490D-4687-B658-8885196304D6}"/>
    <dgm:cxn modelId="{2A606B38-0DC6-4A19-B093-6CEA264DD4F8}" srcId="{0C051493-AECD-42D7-A91D-59BF9A98AAA8}" destId="{0751FAED-648B-4205-838F-379A8EB53B69}" srcOrd="4" destOrd="0" parTransId="{F9A7C10A-FF37-494E-92B9-58C36CCF81C2}" sibTransId="{D69FF360-56CA-48A7-98CA-04BABAF09FE3}"/>
    <dgm:cxn modelId="{66A1C16B-C987-41B1-B192-B461892715FA}" type="presOf" srcId="{97876249-93F3-4780-9EDE-E2D6B14C825C}" destId="{8D911136-2592-4794-BD20-0C9135ABE80D}" srcOrd="0" destOrd="0" presId="urn:microsoft.com/office/officeart/2005/8/layout/chevron1"/>
    <dgm:cxn modelId="{8FCCCB4B-5DEA-423B-AA04-8316C289BDA3}" type="presOf" srcId="{B5C6D467-250A-4EFD-A84B-9192EE99E8E5}" destId="{57BADB07-FAF8-4BA4-8E60-09109119B621}" srcOrd="0" destOrd="0" presId="urn:microsoft.com/office/officeart/2005/8/layout/chevron1"/>
    <dgm:cxn modelId="{60D6567F-14D3-4C17-84FD-07E056B467C9}" srcId="{0C051493-AECD-42D7-A91D-59BF9A98AAA8}" destId="{05FAEB70-8E85-4D77-806F-E2601C9CD3D0}" srcOrd="5" destOrd="0" parTransId="{A456C877-FB90-418B-9316-A31471B23EA1}" sibTransId="{C6D6976F-566B-4707-988E-A1EAA1412B28}"/>
    <dgm:cxn modelId="{016E2885-EC06-494D-AACA-77A038B296BF}" srcId="{0C051493-AECD-42D7-A91D-59BF9A98AAA8}" destId="{97876249-93F3-4780-9EDE-E2D6B14C825C}" srcOrd="7" destOrd="0" parTransId="{F58C7E8D-9542-4D99-9634-F1F747953E6D}" sibTransId="{A1A120C2-624B-4BF9-8BC3-61A7526FE34F}"/>
    <dgm:cxn modelId="{BE49BB9E-C52E-4299-8D56-67EC838CD2A8}" type="presOf" srcId="{0751FAED-648B-4205-838F-379A8EB53B69}" destId="{FCEAC36E-AD9D-4880-88B3-F826E4F31509}" srcOrd="0" destOrd="0" presId="urn:microsoft.com/office/officeart/2005/8/layout/chevron1"/>
    <dgm:cxn modelId="{3428B8AB-4983-43CA-A11F-D7212FD3286D}" srcId="{0C051493-AECD-42D7-A91D-59BF9A98AAA8}" destId="{72DEC2A2-08EE-4FD4-A08A-C35AD032B535}" srcOrd="0" destOrd="0" parTransId="{8F36BC7A-BC7E-42C9-92AC-3BE4C8D23A39}" sibTransId="{1B38ED61-C082-409E-A33A-F70A702BC037}"/>
    <dgm:cxn modelId="{0000B2AE-CD13-44C1-B566-50367AA963A1}" type="presOf" srcId="{A9CC01FC-9073-43D3-AA8A-2A2000183422}" destId="{231D54A1-9BF2-45FF-B15C-9282D3F0FD16}" srcOrd="0" destOrd="0" presId="urn:microsoft.com/office/officeart/2005/8/layout/chevron1"/>
    <dgm:cxn modelId="{DC4E1EB6-931D-40A4-8666-62E8022C5822}" srcId="{0C051493-AECD-42D7-A91D-59BF9A98AAA8}" destId="{B5C6D467-250A-4EFD-A84B-9192EE99E8E5}" srcOrd="8" destOrd="0" parTransId="{FE82BA3A-9ECD-4B65-969F-DFC04F6278BC}" sibTransId="{AE746032-6579-49D0-B340-E7F9FE78CA25}"/>
    <dgm:cxn modelId="{117367B6-6E44-4F8D-8C7C-9E80C4A32996}" type="presOf" srcId="{ED17264E-3EC2-413A-9994-C3812A5F2605}" destId="{B56160B0-5372-46D4-8DAA-F39ADD33C4FA}" srcOrd="0" destOrd="0" presId="urn:microsoft.com/office/officeart/2005/8/layout/chevron1"/>
    <dgm:cxn modelId="{D5D1FFD0-3C22-495F-AA88-E74FE6CAE420}" srcId="{0C051493-AECD-42D7-A91D-59BF9A98AAA8}" destId="{ED17264E-3EC2-413A-9994-C3812A5F2605}" srcOrd="6" destOrd="0" parTransId="{2F8DC720-A90F-48F5-B043-C0C12A959296}" sibTransId="{E4525DDA-2820-4092-8751-2EE54CC1ABE3}"/>
    <dgm:cxn modelId="{387602D3-BBB0-44CF-8DFA-2FC810ADA869}" srcId="{0C051493-AECD-42D7-A91D-59BF9A98AAA8}" destId="{3BC9C206-1E29-4EC1-B8C4-5EEC8E908B6D}" srcOrd="1" destOrd="0" parTransId="{4B9517C3-0648-4B9D-AC58-84A98BD9DB02}" sibTransId="{94364121-9AC2-4368-8B6E-46CA5FC62472}"/>
    <dgm:cxn modelId="{80C7EDE7-BB84-40B2-B7DD-C14C586576F1}" type="presOf" srcId="{1ED15A96-2855-482F-857F-54AE76CC3FE9}" destId="{4D4575DF-0B05-49BD-9592-1C33F0B0EDB6}" srcOrd="0" destOrd="0" presId="urn:microsoft.com/office/officeart/2005/8/layout/chevron1"/>
    <dgm:cxn modelId="{22BDADEB-9F2B-4F6E-9265-B2BE0FCC7BE9}" type="presOf" srcId="{0C051493-AECD-42D7-A91D-59BF9A98AAA8}" destId="{0CD64DF1-E574-40FD-A6FD-3A3ADBC54CF7}" srcOrd="0" destOrd="0" presId="urn:microsoft.com/office/officeart/2005/8/layout/chevron1"/>
    <dgm:cxn modelId="{053A87FD-286D-4B6B-A5F1-3E06C49B163E}" type="presOf" srcId="{72DEC2A2-08EE-4FD4-A08A-C35AD032B535}" destId="{80FC54A6-EF23-4D1D-90DF-73AC45D597D7}" srcOrd="0" destOrd="0" presId="urn:microsoft.com/office/officeart/2005/8/layout/chevron1"/>
    <dgm:cxn modelId="{2A3F0106-F991-4C9C-AD01-F0770AC83277}" type="presParOf" srcId="{0CD64DF1-E574-40FD-A6FD-3A3ADBC54CF7}" destId="{80FC54A6-EF23-4D1D-90DF-73AC45D597D7}" srcOrd="0" destOrd="0" presId="urn:microsoft.com/office/officeart/2005/8/layout/chevron1"/>
    <dgm:cxn modelId="{1ECDD5E6-B37E-41FA-B7E6-31D0ABFA24E2}" type="presParOf" srcId="{0CD64DF1-E574-40FD-A6FD-3A3ADBC54CF7}" destId="{B5A31327-1036-48F9-898D-7B1C49A64FA7}" srcOrd="1" destOrd="0" presId="urn:microsoft.com/office/officeart/2005/8/layout/chevron1"/>
    <dgm:cxn modelId="{F64F2685-6785-4AC3-8F53-34DD76D320BF}" type="presParOf" srcId="{0CD64DF1-E574-40FD-A6FD-3A3ADBC54CF7}" destId="{C0C28A06-3B3D-4617-ADE7-40B297F6EC10}" srcOrd="2" destOrd="0" presId="urn:microsoft.com/office/officeart/2005/8/layout/chevron1"/>
    <dgm:cxn modelId="{FB611C06-E7CF-4ECC-9CE9-2CFE9794DB58}" type="presParOf" srcId="{0CD64DF1-E574-40FD-A6FD-3A3ADBC54CF7}" destId="{6C5ABB0A-0EC2-45A4-B43C-F3AEC16EB0FF}" srcOrd="3" destOrd="0" presId="urn:microsoft.com/office/officeart/2005/8/layout/chevron1"/>
    <dgm:cxn modelId="{1E30CD70-0CC0-4A42-A950-034FD9EC815B}" type="presParOf" srcId="{0CD64DF1-E574-40FD-A6FD-3A3ADBC54CF7}" destId="{231D54A1-9BF2-45FF-B15C-9282D3F0FD16}" srcOrd="4" destOrd="0" presId="urn:microsoft.com/office/officeart/2005/8/layout/chevron1"/>
    <dgm:cxn modelId="{C31684EF-D57D-4E24-8DE8-4F2BA428B7FB}" type="presParOf" srcId="{0CD64DF1-E574-40FD-A6FD-3A3ADBC54CF7}" destId="{D4884A4C-9A3B-4184-BA8E-ED9DDA737BFA}" srcOrd="5" destOrd="0" presId="urn:microsoft.com/office/officeart/2005/8/layout/chevron1"/>
    <dgm:cxn modelId="{60498551-4D7A-4BD4-988A-75B46B03266C}" type="presParOf" srcId="{0CD64DF1-E574-40FD-A6FD-3A3ADBC54CF7}" destId="{4D4575DF-0B05-49BD-9592-1C33F0B0EDB6}" srcOrd="6" destOrd="0" presId="urn:microsoft.com/office/officeart/2005/8/layout/chevron1"/>
    <dgm:cxn modelId="{46DF724C-6C17-4CB7-B9CB-599FA8996BF9}" type="presParOf" srcId="{0CD64DF1-E574-40FD-A6FD-3A3ADBC54CF7}" destId="{A30B5C6E-7167-4055-ADD0-3B5EB0E7CD3E}" srcOrd="7" destOrd="0" presId="urn:microsoft.com/office/officeart/2005/8/layout/chevron1"/>
    <dgm:cxn modelId="{7D963B43-4394-4729-A77E-73502540DA00}" type="presParOf" srcId="{0CD64DF1-E574-40FD-A6FD-3A3ADBC54CF7}" destId="{FCEAC36E-AD9D-4880-88B3-F826E4F31509}" srcOrd="8" destOrd="0" presId="urn:microsoft.com/office/officeart/2005/8/layout/chevron1"/>
    <dgm:cxn modelId="{E2F6FC84-AAFD-48B6-9EA2-4140D451F290}" type="presParOf" srcId="{0CD64DF1-E574-40FD-A6FD-3A3ADBC54CF7}" destId="{1833884D-9754-451D-824E-5218D719DE3B}" srcOrd="9" destOrd="0" presId="urn:microsoft.com/office/officeart/2005/8/layout/chevron1"/>
    <dgm:cxn modelId="{4C7F1F0A-E055-4DF4-8B3B-6C2EBED6DCD2}" type="presParOf" srcId="{0CD64DF1-E574-40FD-A6FD-3A3ADBC54CF7}" destId="{3CF75306-C0FE-4F6B-883F-6C886FDB667A}" srcOrd="10" destOrd="0" presId="urn:microsoft.com/office/officeart/2005/8/layout/chevron1"/>
    <dgm:cxn modelId="{C61E2963-7CC0-4B92-B699-C198D0D23167}" type="presParOf" srcId="{0CD64DF1-E574-40FD-A6FD-3A3ADBC54CF7}" destId="{060B0234-5BA4-4B44-A6B8-4DDB7AFB781D}" srcOrd="11" destOrd="0" presId="urn:microsoft.com/office/officeart/2005/8/layout/chevron1"/>
    <dgm:cxn modelId="{F52200CB-703E-4339-BCAA-7C40348DDF85}" type="presParOf" srcId="{0CD64DF1-E574-40FD-A6FD-3A3ADBC54CF7}" destId="{B56160B0-5372-46D4-8DAA-F39ADD33C4FA}" srcOrd="12" destOrd="0" presId="urn:microsoft.com/office/officeart/2005/8/layout/chevron1"/>
    <dgm:cxn modelId="{AB482981-6240-4AB2-B8CC-BEF9118136FE}" type="presParOf" srcId="{0CD64DF1-E574-40FD-A6FD-3A3ADBC54CF7}" destId="{1900EB8A-C94D-4584-99D2-A2A39601A2A3}" srcOrd="13" destOrd="0" presId="urn:microsoft.com/office/officeart/2005/8/layout/chevron1"/>
    <dgm:cxn modelId="{805259CA-E191-4CE2-A029-C7A69E53788B}" type="presParOf" srcId="{0CD64DF1-E574-40FD-A6FD-3A3ADBC54CF7}" destId="{8D911136-2592-4794-BD20-0C9135ABE80D}" srcOrd="14" destOrd="0" presId="urn:microsoft.com/office/officeart/2005/8/layout/chevron1"/>
    <dgm:cxn modelId="{0C0643DE-CB53-4556-9B60-2D5020D556CB}" type="presParOf" srcId="{0CD64DF1-E574-40FD-A6FD-3A3ADBC54CF7}" destId="{5B6F2948-25DE-43D1-BB39-68D130F219F0}" srcOrd="15" destOrd="0" presId="urn:microsoft.com/office/officeart/2005/8/layout/chevron1"/>
    <dgm:cxn modelId="{83404C09-A76B-4D82-8ABF-A0D25013EF25}" type="presParOf" srcId="{0CD64DF1-E574-40FD-A6FD-3A3ADBC54CF7}" destId="{57BADB07-FAF8-4BA4-8E60-09109119B621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01C27-3045-462C-A764-A33B31C027D7}">
      <dsp:nvSpPr>
        <dsp:cNvPr id="0" name=""/>
        <dsp:cNvSpPr/>
      </dsp:nvSpPr>
      <dsp:spPr>
        <a:xfrm>
          <a:off x="3286" y="19855"/>
          <a:ext cx="3203971" cy="625949"/>
        </a:xfrm>
        <a:prstGeom prst="rect">
          <a:avLst/>
        </a:prstGeom>
        <a:solidFill>
          <a:srgbClr val="00007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 dirty="0"/>
            <a:t>1</a:t>
          </a:r>
        </a:p>
      </dsp:txBody>
      <dsp:txXfrm>
        <a:off x="3286" y="19855"/>
        <a:ext cx="3203971" cy="625949"/>
      </dsp:txXfrm>
    </dsp:sp>
    <dsp:sp modelId="{48A2B9AF-C472-4233-8042-48A86B02D40C}">
      <dsp:nvSpPr>
        <dsp:cNvPr id="0" name=""/>
        <dsp:cNvSpPr/>
      </dsp:nvSpPr>
      <dsp:spPr>
        <a:xfrm>
          <a:off x="3286" y="645805"/>
          <a:ext cx="3203971" cy="3685677"/>
        </a:xfrm>
        <a:prstGeom prst="rect">
          <a:avLst/>
        </a:prstGeom>
        <a:solidFill>
          <a:srgbClr val="D6FAF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2100" kern="1200" dirty="0"/>
            <a:t> Correlació i contrast de hipòtesis </a:t>
          </a:r>
          <a:r>
            <a:rPr lang="ca-ES" sz="2100" b="1" kern="1200" dirty="0"/>
            <a:t>no han sigut </a:t>
          </a:r>
          <a:r>
            <a:rPr lang="ca-ES" sz="2100" b="1" kern="1200" dirty="0" err="1"/>
            <a:t>concluents</a:t>
          </a:r>
          <a:r>
            <a:rPr lang="ca-ES" sz="2100" b="1" kern="1200" dirty="0"/>
            <a:t> per a poder identificar les variables que exercien major influència.</a:t>
          </a: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2100" kern="1200" dirty="0"/>
            <a:t> L’indicador principal de que falten dades és que hi ha  </a:t>
          </a:r>
          <a:r>
            <a:rPr lang="ca-ES" sz="2100" b="1" kern="1200" dirty="0"/>
            <a:t>variació de resultats entre iteracions d’execució</a:t>
          </a:r>
        </a:p>
      </dsp:txBody>
      <dsp:txXfrm>
        <a:off x="3286" y="645805"/>
        <a:ext cx="3203971" cy="3685677"/>
      </dsp:txXfrm>
    </dsp:sp>
    <dsp:sp modelId="{F2225AB8-2D69-4A22-BC3B-26156C4B8C67}">
      <dsp:nvSpPr>
        <dsp:cNvPr id="0" name=""/>
        <dsp:cNvSpPr/>
      </dsp:nvSpPr>
      <dsp:spPr>
        <a:xfrm>
          <a:off x="3655814" y="19855"/>
          <a:ext cx="3203971" cy="625949"/>
        </a:xfrm>
        <a:prstGeom prst="rect">
          <a:avLst/>
        </a:prstGeom>
        <a:solidFill>
          <a:srgbClr val="00007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 dirty="0"/>
            <a:t>2 </a:t>
          </a:r>
        </a:p>
      </dsp:txBody>
      <dsp:txXfrm>
        <a:off x="3655814" y="19855"/>
        <a:ext cx="3203971" cy="625949"/>
      </dsp:txXfrm>
    </dsp:sp>
    <dsp:sp modelId="{FC961FC0-B659-4E31-ADBB-A3188FA9E07B}">
      <dsp:nvSpPr>
        <dsp:cNvPr id="0" name=""/>
        <dsp:cNvSpPr/>
      </dsp:nvSpPr>
      <dsp:spPr>
        <a:xfrm>
          <a:off x="3655814" y="645805"/>
          <a:ext cx="3203971" cy="3685677"/>
        </a:xfrm>
        <a:prstGeom prst="rect">
          <a:avLst/>
        </a:prstGeom>
        <a:solidFill>
          <a:srgbClr val="D6FAF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2100" kern="1200" dirty="0"/>
            <a:t>Amb els resultats obtinguts, la </a:t>
          </a:r>
          <a:r>
            <a:rPr lang="ca-ES" sz="2100" kern="1200" dirty="0" err="1"/>
            <a:t>cata</a:t>
          </a:r>
          <a:r>
            <a:rPr lang="ca-ES" sz="2100" kern="1200" dirty="0"/>
            <a:t> no influencia en dictaminar el tipus de vi. S’esperava que ajudés a identificar el preu del vi.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a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2100" b="0" kern="1200" dirty="0"/>
            <a:t>Caldria fer una reunió amb </a:t>
          </a:r>
          <a:r>
            <a:rPr lang="ca-ES" sz="2100" b="0" kern="1200" dirty="0" err="1"/>
            <a:t>stakeholders</a:t>
          </a:r>
          <a:r>
            <a:rPr lang="ca-ES" sz="2100" b="0" kern="1200" dirty="0"/>
            <a:t> i </a:t>
          </a:r>
          <a:r>
            <a:rPr lang="ca-ES" sz="2100" b="1" kern="1200" dirty="0"/>
            <a:t>sol·licitar més dades per a millorar els resultats</a:t>
          </a:r>
        </a:p>
      </dsp:txBody>
      <dsp:txXfrm>
        <a:off x="3655814" y="645805"/>
        <a:ext cx="3203971" cy="3685677"/>
      </dsp:txXfrm>
    </dsp:sp>
    <dsp:sp modelId="{E65FCF33-A2D4-463D-B492-2BCC3C0F1DB8}">
      <dsp:nvSpPr>
        <dsp:cNvPr id="0" name=""/>
        <dsp:cNvSpPr/>
      </dsp:nvSpPr>
      <dsp:spPr>
        <a:xfrm>
          <a:off x="7308342" y="19855"/>
          <a:ext cx="3203971" cy="625949"/>
        </a:xfrm>
        <a:prstGeom prst="rect">
          <a:avLst/>
        </a:prstGeom>
        <a:solidFill>
          <a:srgbClr val="00007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 dirty="0"/>
            <a:t>3</a:t>
          </a:r>
        </a:p>
      </dsp:txBody>
      <dsp:txXfrm>
        <a:off x="7308342" y="19855"/>
        <a:ext cx="3203971" cy="625949"/>
      </dsp:txXfrm>
    </dsp:sp>
    <dsp:sp modelId="{7358F74F-F466-4AE9-A14F-5C6FB3CA6AAA}">
      <dsp:nvSpPr>
        <dsp:cNvPr id="0" name=""/>
        <dsp:cNvSpPr/>
      </dsp:nvSpPr>
      <dsp:spPr>
        <a:xfrm>
          <a:off x="7308342" y="645805"/>
          <a:ext cx="3203971" cy="3685677"/>
        </a:xfrm>
        <a:prstGeom prst="rect">
          <a:avLst/>
        </a:prstGeom>
        <a:solidFill>
          <a:srgbClr val="D6FAF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2100" b="0" kern="1200" dirty="0"/>
            <a:t>S’ha treballat molt en la part de la neteja, no de la captura. S’ha entès </a:t>
          </a:r>
          <a:r>
            <a:rPr lang="ca-ES" sz="2100" b="1" kern="1200" dirty="0"/>
            <a:t>la necessitat de comprovar els NA</a:t>
          </a:r>
          <a:r>
            <a:rPr lang="ca-ES" sz="2100" b="0" kern="1200" dirty="0"/>
            <a:t> només carregar el *.CSV.</a:t>
          </a:r>
          <a:endParaRPr lang="ca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a-ES" sz="2100" kern="1200" dirty="0"/>
        </a:p>
      </dsp:txBody>
      <dsp:txXfrm>
        <a:off x="7308342" y="645805"/>
        <a:ext cx="3203971" cy="3685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Conclusions i crida a l’acció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Idea i </a:t>
          </a:r>
          <a:r>
            <a:rPr lang="ca-ES" sz="1100" kern="1200" dirty="0" err="1">
              <a:solidFill>
                <a:schemeClr val="bg1"/>
              </a:solidFill>
            </a:rPr>
            <a:t>implement</a:t>
          </a:r>
          <a:r>
            <a:rPr lang="ca-ES" sz="1100" kern="1200" dirty="0">
              <a:solidFill>
                <a:schemeClr val="bg1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Idea i </a:t>
          </a:r>
          <a:r>
            <a:rPr lang="ca-ES" sz="1100" kern="1200" dirty="0" err="1">
              <a:solidFill>
                <a:schemeClr val="bg1"/>
              </a:solidFill>
            </a:rPr>
            <a:t>implement</a:t>
          </a:r>
          <a:r>
            <a:rPr lang="ca-ES" sz="1100" kern="1200" dirty="0">
              <a:solidFill>
                <a:schemeClr val="bg1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chemeClr val="bg1"/>
              </a:solidFill>
            </a:rPr>
            <a:t>Dataset</a:t>
          </a:r>
          <a:endParaRPr lang="ca-ES" sz="1100" kern="1200" dirty="0">
            <a:solidFill>
              <a:schemeClr val="bg1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54A6-EF23-4D1D-90DF-73AC45D597D7}">
      <dsp:nvSpPr>
        <dsp:cNvPr id="0" name=""/>
        <dsp:cNvSpPr/>
      </dsp:nvSpPr>
      <dsp:spPr>
        <a:xfrm>
          <a:off x="124" y="0"/>
          <a:ext cx="1244080" cy="365125"/>
        </a:xfrm>
        <a:prstGeom prst="chevron">
          <a:avLst/>
        </a:prstGeom>
        <a:solidFill>
          <a:srgbClr val="DEE6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Introducció</a:t>
          </a:r>
        </a:p>
      </dsp:txBody>
      <dsp:txXfrm>
        <a:off x="182687" y="0"/>
        <a:ext cx="878955" cy="365125"/>
      </dsp:txXfrm>
    </dsp:sp>
    <dsp:sp modelId="{C0C28A06-3B3D-4617-ADE7-40B297F6EC10}">
      <dsp:nvSpPr>
        <dsp:cNvPr id="0" name=""/>
        <dsp:cNvSpPr/>
      </dsp:nvSpPr>
      <dsp:spPr>
        <a:xfrm>
          <a:off x="1119797" y="0"/>
          <a:ext cx="1244080" cy="365125"/>
        </a:xfrm>
        <a:prstGeom prst="chevron">
          <a:avLst/>
        </a:prstGeom>
        <a:solidFill>
          <a:srgbClr val="DAE3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Objectius</a:t>
          </a:r>
        </a:p>
      </dsp:txBody>
      <dsp:txXfrm>
        <a:off x="1302360" y="0"/>
        <a:ext cx="878955" cy="365125"/>
      </dsp:txXfrm>
    </dsp:sp>
    <dsp:sp modelId="{231D54A1-9BF2-45FF-B15C-9282D3F0FD16}">
      <dsp:nvSpPr>
        <dsp:cNvPr id="0" name=""/>
        <dsp:cNvSpPr/>
      </dsp:nvSpPr>
      <dsp:spPr>
        <a:xfrm>
          <a:off x="2239470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 err="1">
              <a:solidFill>
                <a:srgbClr val="000075"/>
              </a:solidFill>
            </a:rPr>
            <a:t>Dataset</a:t>
          </a:r>
          <a:endParaRPr lang="ca-ES" sz="1100" kern="1200" dirty="0">
            <a:solidFill>
              <a:srgbClr val="000075"/>
            </a:solidFill>
          </a:endParaRPr>
        </a:p>
      </dsp:txBody>
      <dsp:txXfrm>
        <a:off x="2422033" y="0"/>
        <a:ext cx="878955" cy="365125"/>
      </dsp:txXfrm>
    </dsp:sp>
    <dsp:sp modelId="{4D4575DF-0B05-49BD-9592-1C33F0B0EDB6}">
      <dsp:nvSpPr>
        <dsp:cNvPr id="0" name=""/>
        <dsp:cNvSpPr/>
      </dsp:nvSpPr>
      <dsp:spPr>
        <a:xfrm>
          <a:off x="3359142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Condicionants de preu</a:t>
          </a:r>
        </a:p>
      </dsp:txBody>
      <dsp:txXfrm>
        <a:off x="3541705" y="0"/>
        <a:ext cx="878955" cy="365125"/>
      </dsp:txXfrm>
    </dsp:sp>
    <dsp:sp modelId="{FCEAC36E-AD9D-4880-88B3-F826E4F31509}">
      <dsp:nvSpPr>
        <dsp:cNvPr id="0" name=""/>
        <dsp:cNvSpPr/>
      </dsp:nvSpPr>
      <dsp:spPr>
        <a:xfrm>
          <a:off x="4478815" y="0"/>
          <a:ext cx="1244080" cy="365125"/>
        </a:xfrm>
        <a:prstGeom prst="chevron">
          <a:avLst/>
        </a:prstGeom>
        <a:solidFill>
          <a:srgbClr val="00007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chemeClr val="bg1"/>
              </a:solidFill>
            </a:rPr>
            <a:t>Cupatges i preus</a:t>
          </a:r>
        </a:p>
      </dsp:txBody>
      <dsp:txXfrm>
        <a:off x="4661378" y="0"/>
        <a:ext cx="878955" cy="365125"/>
      </dsp:txXfrm>
    </dsp:sp>
    <dsp:sp modelId="{3CF75306-C0FE-4F6B-883F-6C886FDB667A}">
      <dsp:nvSpPr>
        <dsp:cNvPr id="0" name=""/>
        <dsp:cNvSpPr/>
      </dsp:nvSpPr>
      <dsp:spPr>
        <a:xfrm>
          <a:off x="5598488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Maridatge</a:t>
          </a:r>
        </a:p>
      </dsp:txBody>
      <dsp:txXfrm>
        <a:off x="5781051" y="0"/>
        <a:ext cx="878955" cy="365125"/>
      </dsp:txXfrm>
    </dsp:sp>
    <dsp:sp modelId="{B56160B0-5372-46D4-8DAA-F39ADD33C4FA}">
      <dsp:nvSpPr>
        <dsp:cNvPr id="0" name=""/>
        <dsp:cNvSpPr/>
      </dsp:nvSpPr>
      <dsp:spPr>
        <a:xfrm>
          <a:off x="6718161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Conclusions</a:t>
          </a:r>
        </a:p>
      </dsp:txBody>
      <dsp:txXfrm>
        <a:off x="6900724" y="0"/>
        <a:ext cx="878955" cy="365125"/>
      </dsp:txXfrm>
    </dsp:sp>
    <dsp:sp modelId="{8D911136-2592-4794-BD20-0C9135ABE80D}">
      <dsp:nvSpPr>
        <dsp:cNvPr id="0" name=""/>
        <dsp:cNvSpPr/>
      </dsp:nvSpPr>
      <dsp:spPr>
        <a:xfrm>
          <a:off x="7837833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Idea i </a:t>
          </a:r>
          <a:r>
            <a:rPr lang="ca-ES" sz="1100" kern="1200" dirty="0" err="1">
              <a:solidFill>
                <a:srgbClr val="000075"/>
              </a:solidFill>
            </a:rPr>
            <a:t>implement</a:t>
          </a:r>
          <a:r>
            <a:rPr lang="ca-ES" sz="1100" kern="1200" dirty="0">
              <a:solidFill>
                <a:srgbClr val="000075"/>
              </a:solidFill>
            </a:rPr>
            <a:t>.</a:t>
          </a:r>
        </a:p>
      </dsp:txBody>
      <dsp:txXfrm>
        <a:off x="8020396" y="0"/>
        <a:ext cx="878955" cy="365125"/>
      </dsp:txXfrm>
    </dsp:sp>
    <dsp:sp modelId="{57BADB07-FAF8-4BA4-8E60-09109119B621}">
      <dsp:nvSpPr>
        <dsp:cNvPr id="0" name=""/>
        <dsp:cNvSpPr/>
      </dsp:nvSpPr>
      <dsp:spPr>
        <a:xfrm>
          <a:off x="8957506" y="0"/>
          <a:ext cx="1244080" cy="36512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100" kern="1200" dirty="0">
              <a:solidFill>
                <a:srgbClr val="000075"/>
              </a:solidFill>
            </a:rPr>
            <a:t>Planificació</a:t>
          </a:r>
        </a:p>
      </dsp:txBody>
      <dsp:txXfrm>
        <a:off x="9140069" y="0"/>
        <a:ext cx="878955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7DBB-CC39-469D-A6A2-A2CA59AEF317}" type="datetimeFigureOut">
              <a:rPr lang="ca-ES" smtClean="0"/>
              <a:t>4/1/2022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9147-9C16-43E8-B8BD-9D34807F8A4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2030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 Em dic Joan morral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en aquesta ocasió 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present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aré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anàlisis de dades sobre els vins denominació d’origen Penedès.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analítica té p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objectiu 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respondre alguns dubtes vinculats al preu i a les característiques organolèptiques dels vins a través d’un data set corresponent a fitxes de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projecte 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 a la Pràctica 2 de l’assignatura tipologia i cicle de vida de les dades del màster de 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Ciència de dades.</a:t>
            </a: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658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compensar la falta de gràfiques que es sol·licitava en l’enunciat i en el fòrum del grup, a continuació es presenten 3 gràfiques de relació.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La primera es basa en els preus de les botelles de vi segons anyada i cupatge. Normalment, quan ens venen una botella de vi tendeixen a parlar de si va ser una bona anyada que justifica increments de preu. Amb el gràfic es vol donar aquesta informació que permeti identificar si va ser així a través del cost general de les botelles.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307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segona intenta cercar per a quins gustos paguem més.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261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finalment, presentem el gràfic on mostrem la relació entre el cupatge i el maridatge, de forma que en funció de l’àpat que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volguem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fer tenim clar sobre quina varietat és la que millor s’escau.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580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per acabar, seré breu, només 3 conclusions.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Després de fer la pràctica, dir que la correlació i contrast de hipòtesis no han sigut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concluents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a poder identificar les variables que exercien major influència en part per la falta de dades. A nivell professional, caldria reunir-se amb els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demar-los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més dades per a millorar els resultats.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Podem afirmar això per la disparitat de resultats entre iteracions de execució i el nombre de camps buits. El seu tractament ha sigut correcte i  força treballat, no obstant, la qualitat de les dades té un sentit més ampli.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132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ca-ES" dirty="0"/>
              <a:t>Després de donar les conclusions, </a:t>
            </a:r>
            <a:r>
              <a:rPr lang="ca-ES" dirty="0" err="1"/>
              <a:t>pasem</a:t>
            </a:r>
            <a:r>
              <a:rPr lang="ca-ES" dirty="0"/>
              <a:t> a parlar sobre la idea de la pràctica. Després d’assistir en una </a:t>
            </a:r>
            <a:r>
              <a:rPr lang="ca-ES" dirty="0" err="1"/>
              <a:t>cata</a:t>
            </a:r>
            <a:r>
              <a:rPr lang="ca-ES" dirty="0"/>
              <a:t> a cegues, vaig conèixer les fitxes de </a:t>
            </a:r>
            <a:r>
              <a:rPr lang="ca-ES" dirty="0" err="1"/>
              <a:t>cata</a:t>
            </a:r>
            <a:r>
              <a:rPr lang="ca-ES" dirty="0"/>
              <a:t>. Al veure que estava tan </a:t>
            </a:r>
            <a:r>
              <a:rPr lang="ca-ES" dirty="0" err="1"/>
              <a:t>procedimentat</a:t>
            </a:r>
            <a:r>
              <a:rPr lang="ca-ES" dirty="0"/>
              <a:t> i s’utilitzava el mateix lèxic vaig pensar que seria interessant per aquesta pràctica. El procés seria el de recollir les fitxes de tast i plasmar-les en un </a:t>
            </a:r>
            <a:r>
              <a:rPr lang="ca-ES" dirty="0" err="1"/>
              <a:t>excel</a:t>
            </a:r>
            <a:r>
              <a:rPr lang="ca-ES" dirty="0"/>
              <a:t> per passar-les a CSV i a partir d’aquí realitzar la pràctica.</a:t>
            </a:r>
          </a:p>
          <a:p>
            <a:pPr lvl="1"/>
            <a:endParaRPr lang="ca-ES" dirty="0"/>
          </a:p>
          <a:p>
            <a:pPr lvl="1"/>
            <a:r>
              <a:rPr lang="ca-ES" dirty="0"/>
              <a:t>El motiu pel que vaig escollir la D.O. Penedès és perquè Catalunya disposa d’un total de 11 D.O. I té més de 700 cellers, pel que no tenia temps per a capturar tot el volum de dades. Enfocant-me en una sola D.O. Podria aconseguir una major massa crítica. El que no sabia tampoc era tot el temps que m’ha requerit realitzar la taula.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416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 que fa a l’informe i el processat s’ha realitzar en codi R a través del format R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S’ha decidit realitzar l’informe a través del propi R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 que és la forma més transparent de poder accedir passos i entendre les accions emprades.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’han emprat les llibreries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ggplot2,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nortest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rmarkdown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ggpubr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corrgram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3635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 que fa a la planificació, hem separat la activitat en dos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En el primer, hi va haver una inversió de temps molt gran en la generació del data set que va fer desencadenar en un efecte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snowball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És a dir, si va invertir tan de temps que no es va poder parar.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En el segon </a:t>
            </a:r>
            <a:r>
              <a:rPr lang="ca-E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sprint</a:t>
            </a:r>
            <a:r>
              <a:rPr lang="ca-E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s’ha enfocat en la finalització de les tasques i report final.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376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Moltes gràcies 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5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Aquesta presentació està segmentada en dues parts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primera part té un format de presentació de resultats de dades mentre que la segona presentarà els aspectes més acadèmics del treball. 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162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Anem a posar-nos en context... </a:t>
            </a:r>
          </a:p>
          <a:p>
            <a:r>
              <a:rPr lang="ca-ES" dirty="0"/>
              <a:t>Quan una persona no experta en vi com jo, va a una bodega per adquirir una botella sempre em venen el cap dues preguntes: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Estic pagant un preu alineat amb les característiques del vi? Quines característiques té el vi per les quals paguem més?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Maridarà de forma correcte?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998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Aleshores, la proposta, és aconseguir respondre als dos punts següents.</a:t>
            </a:r>
          </a:p>
          <a:p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través del anàlisis de correlacions determinar quines variables influencien més, detectar de si el color del vi és suficient per especificar el tipus de cupatge D.O. Penedès i saber si un vi ecològic és més car que un vi convencional. Aquest apartat correspondria a l’apartat de l’analítica de dades.</a:t>
            </a:r>
          </a:p>
          <a:p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altra banda, aplicant relacions i estadística descriptiva podem identificar per a quins gustos paguem més i quin és el millor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coupage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a maridar un determinat plat. Aquest apartat correspon a l’apartat de gràfiques per a compensar el poc grafisme de l’apartat anterior.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78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 que fa al data set, es va pensar en realitzar-lo de zero ja que el tema semblava un tema prou interessant com per a desenvolupar.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seu </a:t>
            </a:r>
            <a:r>
              <a:rPr lang="x-non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disseny 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composa d’un total de 24 camps, amb informació qualitativa i quantitativa que s’acostuma a presentar en patró en les pàgines web dels productors com a notes de tast i també en tendes online.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data set original destaca per contenir grans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impliquen una neteja de dades important.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47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poder esbrinar el preu de la botella de vi, cal començar per quines variables numèriques influencien directament sobre el preu.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a poder identificar quines variables quantitatives influencien més en el preu del vi s’ha realitzat un anàlisis de correlació quantitativa a través del coeficient de correlació de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Spearman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Aplicant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l’anàlisis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s’han detectat relacions molt febles.</a:t>
            </a:r>
            <a:endParaRPr lang="ca-ES" sz="2800" dirty="0"/>
          </a:p>
          <a:p>
            <a:r>
              <a:rPr lang="ca-ES" sz="2800" dirty="0"/>
              <a:t>La variable més correlada amb el preu és el </a:t>
            </a:r>
            <a:r>
              <a:rPr lang="ca-ES" sz="2800" dirty="0" err="1"/>
              <a:t>sulfuros_total_mg_l</a:t>
            </a:r>
            <a:r>
              <a:rPr lang="ca-ES" sz="2800" dirty="0"/>
              <a:t> i té coherència. Doncs els vins joves acostumen a tenir una menor quantitat de sulfits (60 </a:t>
            </a:r>
            <a:r>
              <a:rPr lang="ca-ES" sz="2800" dirty="0" err="1"/>
              <a:t>mgs</a:t>
            </a:r>
            <a:r>
              <a:rPr lang="ca-ES" sz="2800" dirty="0"/>
              <a:t>./l) que els criança o reserva que tenen una major relació (80 </a:t>
            </a:r>
            <a:r>
              <a:rPr lang="ca-ES" sz="2800" dirty="0" err="1"/>
              <a:t>mgs</a:t>
            </a:r>
            <a:r>
              <a:rPr lang="ca-ES" sz="2800" dirty="0"/>
              <a:t>./l).</a:t>
            </a:r>
          </a:p>
          <a:p>
            <a:r>
              <a:rPr lang="ca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Finalment, per obrir el </a:t>
            </a:r>
            <a:r>
              <a:rPr lang="ca-E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ca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la resta de correlacions quantitatives s’ha realitzar un gràfic de correlacions quantitatives entre totes les variables, on es demostra que la única correlació forta és la graduació alcohòlica i el </a:t>
            </a:r>
            <a:r>
              <a:rPr lang="ca-E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ca-E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a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561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Degut a que les correlacions de variables numèriques han donat valors molt febles, s’ha optat per emprar varis models de regressió lineal múltiple per integrar variables qualitatives i quantitatives. 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forma que s’ha pogut comparar la bondat d’ajust a través de l’estadístic R quadrat i obtenir un model amb una bondat acceptable.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835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d’aquest model es pot fer una predicció del cost d’una botella a partir del cupatge, maridatge i nom del celler.</a:t>
            </a:r>
          </a:p>
          <a:p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 destacar que s’esperava obtenir millors bondats a través dels descriptors de </a:t>
            </a:r>
            <a:r>
              <a:rPr lang="ca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</a:t>
            </a:r>
            <a:r>
              <a:rPr lang="ca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però ha sigut el que pitjor resultat ha  donat.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350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Per altra banda, s’ha realitzat una hipòtesis de contrast per respondre a la pregunta de si el vi ecològic és més car.</a:t>
            </a:r>
          </a:p>
          <a:p>
            <a:r>
              <a:rPr lang="ca-ES" dirty="0"/>
              <a:t>De forma que s’ha escollit com hipòtesis nul·la que els preus són iguals, mentre que la hipòtesis alternativa s’ha definit que la mitja de preus de vins ecològics és més cara.</a:t>
            </a:r>
          </a:p>
          <a:p>
            <a:r>
              <a:rPr lang="ca-ES" dirty="0"/>
              <a:t>Després d’aplicar el test de </a:t>
            </a:r>
            <a:r>
              <a:rPr lang="ca-ES" dirty="0" err="1"/>
              <a:t>Welch</a:t>
            </a:r>
            <a:r>
              <a:rPr lang="ca-ES" dirty="0"/>
              <a:t> de dues variables de preu independents amb variàncies desiguals s’ha obtingut un p </a:t>
            </a:r>
            <a:r>
              <a:rPr lang="ca-ES" dirty="0" err="1"/>
              <a:t>value</a:t>
            </a:r>
            <a:r>
              <a:rPr lang="ca-ES" dirty="0"/>
              <a:t> superior a 0.05 que permet acceptar la hipòtesis nul·la. Ergo, el preu del vi ecològic no és més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9147-9C16-43E8-B8BD-9D34807F8A4E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371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66BD-D95B-4B39-BA39-D423D5815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1D21-7B04-47BC-8175-DA6F348A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0CEA-89DE-4EAF-AA82-163B2F23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7455-AD2B-4909-A019-EA2D43CD67A3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EE01-3D48-4F31-A08F-6F2C719E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B6AD-58F8-421D-BF17-C16C8666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80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12-CC95-4A52-B6E1-7A6664D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763E9-A0EB-4ADE-8880-8A5E527C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7367-0E29-4EBC-A524-E152FBC1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4FC-7675-4EEF-B4E6-5A172FF98739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3844-576D-46FF-93C8-716670B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2F25-B61E-4976-8021-761B9584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8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744BE-B8FE-4AE4-BD18-680123F6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9ED3C-4F5D-450E-8602-2561EED5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ED49-1B30-4A67-BC0D-17656015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A2F-02BF-4561-B76C-3D665F81E09E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0EA6-0DA1-40D5-BC85-96E773A7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925C-9E77-4164-B78E-F065D698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29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BD5-0950-427E-9997-AD01A146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E12D-5B11-46AB-A07C-6FE46278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313D-A93E-454B-BA6B-C7431D75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586C-F1FB-4CDE-B0CC-CF5E0AA2B4D2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421F-8CB9-469A-A70D-7E98A66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E585-43F0-4FBA-89B1-459669C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47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AC6A-6704-45B1-A6DF-B7FAAC9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F8FC-5600-4D40-B37F-920F712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A764-1ED7-4C79-BC05-22C26648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6C44-B1EA-477F-A558-5DBB811E5511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CFB9-B92B-484F-998B-04E19EC5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F2C-88D0-431E-AD31-E57C6588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43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D26F-7615-415F-B7C2-319EFFE3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D3E3-1898-48FA-91CE-BF4A142F1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C04A8-685C-48C3-A467-A9EAB13D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F915-5AA9-4C38-9E4C-14411FB0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466A-98D9-4DE3-88A7-A2E07FA60158}" type="datetime1">
              <a:rPr lang="ca-ES" smtClean="0"/>
              <a:t>4/1/2022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5D7C-2E96-41B4-BA82-93A349AD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3CBB-0433-45D6-9F47-D9F7BE3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92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39-05FB-4B6C-A6D8-0D284C02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6007-BBB2-4E4B-BF2D-8F59D62C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C89-24C9-40F0-B3B5-C04403E0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17F14-F99B-4655-95A4-A9C9F2D12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C6BCF-CA22-4FF8-BCD4-F5AB7EACF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C3C90-6821-4D94-BEB4-88977E88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BE49-B8CB-434A-846C-8ECD3861B7AF}" type="datetime1">
              <a:rPr lang="ca-ES" smtClean="0"/>
              <a:t>4/1/2022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997E-DA6D-4D48-8D11-4D3D733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56B8B-9596-4B75-B0DB-023098C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01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1779-E97F-411F-BF17-6F87B420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D1C72-D6A9-4AB1-9D70-1BA42525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9165-F53F-430C-B57A-7B04854FC277}" type="datetime1">
              <a:rPr lang="ca-ES" smtClean="0"/>
              <a:t>4/1/2022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B165-E244-45B2-913B-7FB13D1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EF57-D21F-4EFE-9F7E-86FF11DA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04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8AF89-C03F-4EA1-A054-E96309B5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512-2A79-4CD5-A134-FA4331D05DE9}" type="datetime1">
              <a:rPr lang="ca-ES" smtClean="0"/>
              <a:t>4/1/2022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1885-16B4-4852-8D08-9B960DBA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953D-1CA7-4BAE-AA43-B128F11A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86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F28B-790A-4CE8-AAA6-8414DDB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1B02-4C97-45F4-AF3D-A7FF5910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9E11-BA2A-4FC6-89F7-56BE2441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FC78D-26B3-4AC3-BACB-CD39E464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7A2-309F-41F0-B5A6-030062E8BF5A}" type="datetime1">
              <a:rPr lang="ca-ES" smtClean="0"/>
              <a:t>4/1/2022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2EBD-70E3-4765-A114-9F19C609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A23A-B7B4-4C80-A7D7-97B6B67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5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1D0-BD3A-4E1F-AAEF-AD5FF47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E891-9276-4404-999D-3045EC2B5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3B61-B0BC-43D1-AA32-DBDDF712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60F53-2821-4323-BA39-5947EB41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9E0-2B97-44B2-BAF2-64692581B821}" type="datetime1">
              <a:rPr lang="ca-ES" smtClean="0"/>
              <a:t>4/1/2022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E3D7-FD97-40DE-BE4A-8AF82F6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4A39-E95D-4EA9-B504-CFBBA04A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17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F849-A5DC-42E4-AF5D-A340E195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4C1F-6E36-4171-9BB6-7D548C8B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0C28-5348-48BF-ABD2-5A6DA68BB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12F2-1BE0-44D5-8B8B-6C333F4788F0}" type="datetime1">
              <a:rPr lang="ca-ES" smtClean="0"/>
              <a:t>4/1/2022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4FCF-82DB-4495-801C-BEE657B00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49AD-815D-4EBB-B84F-FA0C2C33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B20A-8530-4F33-AF7C-B536AE7029D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66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jp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13.png"/><Relationship Id="rId9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11" Type="http://schemas.openxmlformats.org/officeDocument/2006/relationships/image" Target="../media/image16.jpeg"/><Relationship Id="rId5" Type="http://schemas.openxmlformats.org/officeDocument/2006/relationships/diagramLayout" Target="../diagrams/layout14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14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joan-morral-ventura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github.com/joanmorral/Practica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Data" Target="../diagrams/data7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knife with a red handle&#10;&#10;Description automatically generated with low confidence">
            <a:extLst>
              <a:ext uri="{FF2B5EF4-FFF2-40B4-BE49-F238E27FC236}">
                <a16:creationId xmlns:a16="http://schemas.microsoft.com/office/drawing/2014/main" id="{55E2B12F-0261-416C-8A2D-C01ECA355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2"/>
          <a:stretch/>
        </p:blipFill>
        <p:spPr>
          <a:xfrm flipH="1">
            <a:off x="-2290" y="3812951"/>
            <a:ext cx="3581400" cy="3045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E5AE-8A26-4C0E-8AA7-B43E4BD3D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800" b="1" dirty="0">
                <a:latin typeface="Helvetica Neue (Body)"/>
              </a:rPr>
              <a:t>Projecte analític sobre el preu i maridatge de vins </a:t>
            </a:r>
            <a:br>
              <a:rPr lang="ca-ES" sz="4800" b="1" dirty="0">
                <a:latin typeface="Helvetica Neue (Body)"/>
              </a:rPr>
            </a:br>
            <a:r>
              <a:rPr lang="ca-ES" sz="4800" b="1" dirty="0">
                <a:latin typeface="Helvetica Neue (Body)"/>
              </a:rPr>
              <a:t>D.O. Penedès</a:t>
            </a:r>
            <a:endParaRPr lang="ca-ES" b="1" dirty="0">
              <a:latin typeface="Helvetica Neue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6003-92D4-4AE2-ABBF-562BEE54E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7625"/>
          </a:xfrm>
        </p:spPr>
        <p:txBody>
          <a:bodyPr>
            <a:normAutofit/>
          </a:bodyPr>
          <a:lstStyle/>
          <a:p>
            <a:r>
              <a:rPr lang="ca-ES" dirty="0">
                <a:solidFill>
                  <a:srgbClr val="000075"/>
                </a:solidFill>
                <a:latin typeface="Helvetica Neue (Body)"/>
              </a:rPr>
              <a:t>M2.951 Tipologia i cicle de vida de les dades - Pràctica 2</a:t>
            </a:r>
          </a:p>
          <a:p>
            <a:pPr algn="l"/>
            <a:endParaRPr lang="ca-ES" sz="1800" dirty="0">
              <a:latin typeface="Helvetica Neue (Body)"/>
            </a:endParaRPr>
          </a:p>
          <a:p>
            <a:pPr algn="l"/>
            <a:endParaRPr lang="ca-ES" sz="1800" dirty="0">
              <a:latin typeface="Helvetica Neue (Body)"/>
            </a:endParaRPr>
          </a:p>
          <a:p>
            <a:pPr algn="l"/>
            <a:endParaRPr lang="ca-ES" sz="1800" dirty="0">
              <a:latin typeface="Helvetica Neue (Body)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937C8B-B8EA-4CF4-938E-39F306C65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79CF1-8045-4619-A05B-5A17AB7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</a:t>
            </a:fld>
            <a:endParaRPr lang="ca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6EDB0-A416-464E-9435-C06A04847F74}"/>
              </a:ext>
            </a:extLst>
          </p:cNvPr>
          <p:cNvSpPr txBox="1"/>
          <p:nvPr/>
        </p:nvSpPr>
        <p:spPr>
          <a:xfrm>
            <a:off x="4953000" y="4827643"/>
            <a:ext cx="404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a-ES" sz="2000" dirty="0">
                <a:latin typeface="Helvetica Neue (Body)"/>
              </a:rPr>
              <a:t>Joan Morral Ventura</a:t>
            </a:r>
          </a:p>
          <a:p>
            <a:pPr algn="l"/>
            <a:r>
              <a:rPr lang="ca-ES" sz="2000" dirty="0">
                <a:latin typeface="Helvetica Neue (Body)"/>
              </a:rPr>
              <a:t>Data: 4/01/2022</a:t>
            </a:r>
          </a:p>
          <a:p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09705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4FD01-1305-4A40-942F-34C8102E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0"/>
            <a:ext cx="6302049" cy="630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365125"/>
            <a:ext cx="3352801" cy="1325563"/>
          </a:xfrm>
        </p:spPr>
        <p:txBody>
          <a:bodyPr>
            <a:normAutofit fontScale="90000"/>
          </a:bodyPr>
          <a:lstStyle/>
          <a:p>
            <a:r>
              <a:rPr lang="ca-ES" sz="3600" b="1" dirty="0">
                <a:latin typeface="Helvetica Neue (Body)"/>
              </a:rPr>
              <a:t>Influencia el preu en </a:t>
            </a:r>
            <a:r>
              <a:rPr lang="ca-ES" sz="3600" b="1" dirty="0" err="1">
                <a:latin typeface="Helvetica Neue (Body)"/>
              </a:rPr>
              <a:t>l’anayada</a:t>
            </a:r>
            <a:r>
              <a:rPr lang="ca-ES" sz="3600" b="1" dirty="0">
                <a:latin typeface="Helvetica Neue (Body)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10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D3D0D9-2EB9-410F-B9DD-7D2FEC0F4FC2}"/>
              </a:ext>
            </a:extLst>
          </p:cNvPr>
          <p:cNvGraphicFramePr/>
          <p:nvPr/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1DC209-07EF-46DF-90D8-FBB12A819014}"/>
              </a:ext>
            </a:extLst>
          </p:cNvPr>
          <p:cNvSpPr/>
          <p:nvPr/>
        </p:nvSpPr>
        <p:spPr>
          <a:xfrm>
            <a:off x="289600" y="1738539"/>
            <a:ext cx="2808050" cy="3170918"/>
          </a:xfrm>
          <a:prstGeom prst="rect">
            <a:avLst/>
          </a:prstGeom>
          <a:solidFill>
            <a:srgbClr val="74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b="1" dirty="0">
                <a:solidFill>
                  <a:srgbClr val="000075"/>
                </a:solidFill>
              </a:rPr>
              <a:t>Cabernet </a:t>
            </a:r>
            <a:r>
              <a:rPr lang="ca-ES" b="1" dirty="0" err="1">
                <a:solidFill>
                  <a:srgbClr val="000075"/>
                </a:solidFill>
              </a:rPr>
              <a:t>Sauvignon</a:t>
            </a:r>
            <a:r>
              <a:rPr lang="ca-ES" b="1" dirty="0">
                <a:solidFill>
                  <a:srgbClr val="000075"/>
                </a:solidFill>
              </a:rPr>
              <a:t> </a:t>
            </a:r>
            <a:r>
              <a:rPr lang="ca-ES" dirty="0">
                <a:solidFill>
                  <a:srgbClr val="000075"/>
                </a:solidFill>
              </a:rPr>
              <a:t>es la tipologia de raïm amb major benefici per botella de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solidFill>
                <a:srgbClr val="0000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solidFill>
                  <a:srgbClr val="000075"/>
                </a:solidFill>
              </a:rPr>
              <a:t>el cupatge més emprat és </a:t>
            </a:r>
            <a:r>
              <a:rPr lang="ca-ES" b="1" dirty="0">
                <a:solidFill>
                  <a:srgbClr val="000075"/>
                </a:solidFill>
              </a:rPr>
              <a:t>Merlot</a:t>
            </a:r>
            <a:endParaRPr lang="ca-ES" dirty="0">
              <a:solidFill>
                <a:srgbClr val="0000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solidFill>
                <a:srgbClr val="0000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solidFill>
                  <a:srgbClr val="000075"/>
                </a:solidFill>
              </a:rPr>
              <a:t>Plot permet copsar l’impacte del canvi climàtic</a:t>
            </a:r>
          </a:p>
        </p:txBody>
      </p:sp>
    </p:spTree>
    <p:extLst>
      <p:ext uri="{BB962C8B-B14F-4D97-AF65-F5344CB8AC3E}">
        <p14:creationId xmlns:p14="http://schemas.microsoft.com/office/powerpoint/2010/main" val="13279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365125"/>
            <a:ext cx="3352801" cy="1325563"/>
          </a:xfrm>
        </p:spPr>
        <p:txBody>
          <a:bodyPr>
            <a:normAutofit fontScale="90000"/>
          </a:bodyPr>
          <a:lstStyle/>
          <a:p>
            <a:r>
              <a:rPr lang="ca-ES" sz="3600" b="1" dirty="0">
                <a:latin typeface="Helvetica Neue (Body)"/>
              </a:rPr>
              <a:t>Relació entre cupatges - gustos - preu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11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D3D0D9-2EB9-410F-B9DD-7D2FEC0F4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859507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8E45165-E2E8-42AA-AF6B-57EC591DE1ED}"/>
              </a:ext>
            </a:extLst>
          </p:cNvPr>
          <p:cNvSpPr/>
          <p:nvPr/>
        </p:nvSpPr>
        <p:spPr>
          <a:xfrm>
            <a:off x="381000" y="1825625"/>
            <a:ext cx="2808050" cy="3170918"/>
          </a:xfrm>
          <a:prstGeom prst="rect">
            <a:avLst/>
          </a:prstGeom>
          <a:solidFill>
            <a:srgbClr val="74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solidFill>
                  <a:srgbClr val="000075"/>
                </a:solidFill>
              </a:rPr>
              <a:t>Eliminats els fores de sèrie, el gust que es paga més car </a:t>
            </a:r>
            <a:r>
              <a:rPr lang="ca-ES" u="sng" dirty="0">
                <a:solidFill>
                  <a:srgbClr val="000075"/>
                </a:solidFill>
              </a:rPr>
              <a:t>en vins negres </a:t>
            </a:r>
            <a:r>
              <a:rPr lang="ca-ES" dirty="0">
                <a:solidFill>
                  <a:srgbClr val="000075"/>
                </a:solidFill>
              </a:rPr>
              <a:t>és per </a:t>
            </a:r>
            <a:r>
              <a:rPr lang="ca-ES" b="1" dirty="0">
                <a:solidFill>
                  <a:srgbClr val="000075"/>
                </a:solidFill>
              </a:rPr>
              <a:t>sedosos</a:t>
            </a:r>
            <a:r>
              <a:rPr lang="ca-ES" dirty="0">
                <a:solidFill>
                  <a:srgbClr val="000075"/>
                </a:solidFill>
              </a:rPr>
              <a:t> i  </a:t>
            </a:r>
            <a:r>
              <a:rPr lang="ca-ES" b="1" dirty="0">
                <a:solidFill>
                  <a:srgbClr val="000075"/>
                </a:solidFill>
              </a:rPr>
              <a:t>suaus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b="1" dirty="0">
              <a:solidFill>
                <a:srgbClr val="0000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solidFill>
                  <a:srgbClr val="000075"/>
                </a:solidFill>
              </a:rPr>
              <a:t>Eliminats els fores de sèrie, el gust que es paga més car </a:t>
            </a:r>
            <a:r>
              <a:rPr lang="ca-ES" u="sng" dirty="0">
                <a:solidFill>
                  <a:srgbClr val="000075"/>
                </a:solidFill>
              </a:rPr>
              <a:t>en vins blancs </a:t>
            </a:r>
            <a:r>
              <a:rPr lang="ca-ES" dirty="0">
                <a:solidFill>
                  <a:srgbClr val="000075"/>
                </a:solidFill>
              </a:rPr>
              <a:t>és per </a:t>
            </a:r>
            <a:r>
              <a:rPr lang="ca-ES" b="1" dirty="0">
                <a:solidFill>
                  <a:srgbClr val="000075"/>
                </a:solidFill>
              </a:rPr>
              <a:t>amargs</a:t>
            </a:r>
          </a:p>
          <a:p>
            <a:endParaRPr lang="ca-ES" b="1" dirty="0">
              <a:solidFill>
                <a:srgbClr val="00007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3E0A7-2EAE-4677-BF5A-4A98B6C2CB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913" y="1343378"/>
            <a:ext cx="7605798" cy="46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601686" cy="1325563"/>
          </a:xfrm>
        </p:spPr>
        <p:txBody>
          <a:bodyPr>
            <a:noAutofit/>
          </a:bodyPr>
          <a:lstStyle/>
          <a:p>
            <a:r>
              <a:rPr lang="ca-ES" sz="2800" b="1" dirty="0">
                <a:latin typeface="Helvetica Neue (Body)"/>
              </a:rPr>
              <a:t>Relació entre cupatge - maridatge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12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A0C190-22F4-43F7-931E-9E09F71B6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404205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31B9256-91F2-4078-A584-CA197B8B7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9514" y="100920"/>
            <a:ext cx="6150429" cy="6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Conclusions i crida a l’acció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913501-5327-45BE-ACD0-7B02061F5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60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84D8-E426-4984-870F-3921E8CD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13</a:t>
            </a:fld>
            <a:endParaRPr lang="ca-E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04171A-7F74-4026-9F5E-DF046B891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8507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0242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/>
              <a:t>Idea: cellers i bodegues en xarxa publiquen </a:t>
            </a:r>
            <a:r>
              <a:rPr lang="ca-ES" b="1" dirty="0"/>
              <a:t>fitxes de tast</a:t>
            </a:r>
          </a:p>
          <a:p>
            <a:pPr lvl="1"/>
            <a:r>
              <a:rPr lang="ca-ES" dirty="0"/>
              <a:t>Procés conceptual: recollir contingut </a:t>
            </a:r>
            <a:r>
              <a:rPr lang="ca-ES" dirty="0" err="1"/>
              <a:t>raw</a:t>
            </a:r>
            <a:r>
              <a:rPr lang="ca-ES" dirty="0"/>
              <a:t> de fitxes, tractar-les, validar-les i respondre a les preguntes establertes</a:t>
            </a:r>
          </a:p>
          <a:p>
            <a:endParaRPr lang="ca-ES" dirty="0"/>
          </a:p>
          <a:p>
            <a:r>
              <a:rPr lang="ca-ES" dirty="0"/>
              <a:t>El per què D.O. Penedès</a:t>
            </a:r>
          </a:p>
          <a:p>
            <a:pPr lvl="1"/>
            <a:r>
              <a:rPr lang="ca-ES" dirty="0"/>
              <a:t>11 D.O. a Catalunya </a:t>
            </a:r>
            <a:r>
              <a:rPr lang="ca-ES" dirty="0">
                <a:sym typeface="Wingdings" panose="05000000000000000000" pitchFamily="2" charset="2"/>
              </a:rPr>
              <a:t> sense recursos per capturar alt volum de dades </a:t>
            </a:r>
            <a:endParaRPr lang="ca-ES" dirty="0"/>
          </a:p>
          <a:p>
            <a:pPr lvl="1"/>
            <a:r>
              <a:rPr lang="ca-ES" dirty="0"/>
              <a:t>D.O. Penedès</a:t>
            </a:r>
          </a:p>
          <a:p>
            <a:pPr lvl="2"/>
            <a:r>
              <a:rPr lang="ca-ES" dirty="0">
                <a:sym typeface="Wingdings" panose="05000000000000000000" pitchFamily="2" charset="2"/>
              </a:rPr>
              <a:t>disposa de </a:t>
            </a:r>
            <a:r>
              <a:rPr lang="ca-ES" dirty="0"/>
              <a:t>massa crítica de vins per poder treure’n conclusions </a:t>
            </a:r>
          </a:p>
          <a:p>
            <a:pPr lvl="2"/>
            <a:r>
              <a:rPr lang="ca-ES" dirty="0"/>
              <a:t>16 varietats de raïm, suposa un 29.09% de varietats total</a:t>
            </a:r>
          </a:p>
          <a:p>
            <a:pPr lvl="2"/>
            <a:endParaRPr lang="ca-ES" dirty="0"/>
          </a:p>
          <a:p>
            <a:pPr lvl="1"/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14</a:t>
            </a:fld>
            <a:endParaRPr lang="ca-ES"/>
          </a:p>
        </p:txBody>
      </p:sp>
      <p:pic>
        <p:nvPicPr>
          <p:cNvPr id="1026" name="Picture 2" descr="D.O. Penedès">
            <a:extLst>
              <a:ext uri="{FF2B5EF4-FFF2-40B4-BE49-F238E27FC236}">
                <a16:creationId xmlns:a16="http://schemas.microsoft.com/office/drawing/2014/main" id="{D8A451B9-4214-4EB6-A3C2-A876FDCA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690" y="4473170"/>
            <a:ext cx="1879970" cy="15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42FAFDDE-BF6C-45CA-9D90-612A3CE10F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271996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888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Implementació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8E66-248D-49EB-8D50-BE247F95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15</a:t>
            </a:fld>
            <a:endParaRPr lang="ca-E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641A29-D8A3-4A3D-9FCC-96481493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Codi R, en format </a:t>
            </a:r>
            <a:r>
              <a:rPr lang="ca-ES" dirty="0" err="1"/>
              <a:t>markdown</a:t>
            </a:r>
            <a:endParaRPr lang="ca-ES" dirty="0"/>
          </a:p>
          <a:p>
            <a:r>
              <a:rPr lang="ca-ES" dirty="0"/>
              <a:t>Llibreries: </a:t>
            </a:r>
            <a:r>
              <a:rPr lang="ca-ES" dirty="0" err="1"/>
              <a:t>dplyr</a:t>
            </a:r>
            <a:r>
              <a:rPr lang="ca-ES" dirty="0"/>
              <a:t>, </a:t>
            </a:r>
            <a:r>
              <a:rPr lang="ca-ES" dirty="0" err="1"/>
              <a:t>tidyverse</a:t>
            </a:r>
            <a:r>
              <a:rPr lang="ca-ES" dirty="0"/>
              <a:t>, ggplot2, </a:t>
            </a:r>
            <a:r>
              <a:rPr lang="ca-ES" dirty="0" err="1"/>
              <a:t>nortest</a:t>
            </a:r>
            <a:r>
              <a:rPr lang="ca-ES" dirty="0"/>
              <a:t>, </a:t>
            </a:r>
            <a:r>
              <a:rPr lang="ca-ES" dirty="0" err="1"/>
              <a:t>rmarkdown</a:t>
            </a:r>
            <a:r>
              <a:rPr lang="ca-ES" dirty="0"/>
              <a:t>, </a:t>
            </a:r>
            <a:r>
              <a:rPr lang="ca-ES" dirty="0" err="1"/>
              <a:t>ggpubr</a:t>
            </a:r>
            <a:r>
              <a:rPr lang="ca-ES" dirty="0"/>
              <a:t>, </a:t>
            </a:r>
            <a:r>
              <a:rPr lang="ca-ES" dirty="0" err="1"/>
              <a:t>corrgram</a:t>
            </a:r>
            <a:r>
              <a:rPr lang="ca-ES" dirty="0"/>
              <a:t> </a:t>
            </a:r>
          </a:p>
          <a:p>
            <a:endParaRPr lang="ca-ES" dirty="0"/>
          </a:p>
          <a:p>
            <a:r>
              <a:rPr lang="ca-ES" dirty="0"/>
              <a:t>1 sol fitxer: Prac2.RMD</a:t>
            </a:r>
          </a:p>
          <a:p>
            <a:endParaRPr lang="ca-ES" dirty="0"/>
          </a:p>
          <a:p>
            <a:r>
              <a:rPr lang="ca-ES" dirty="0"/>
              <a:t>IDE de desenvolupament: </a:t>
            </a:r>
          </a:p>
          <a:p>
            <a:pPr lvl="1"/>
            <a:r>
              <a:rPr lang="ca-ES" dirty="0" err="1"/>
              <a:t>RStudio</a:t>
            </a:r>
            <a:endParaRPr lang="ca-ES" dirty="0"/>
          </a:p>
          <a:p>
            <a:endParaRPr lang="ca-E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D157A73-1EBA-462A-BE79-75BF5C0F09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65993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Cómo manipular datos en R con DPLYR - Rafa González Gouveia">
            <a:extLst>
              <a:ext uri="{FF2B5EF4-FFF2-40B4-BE49-F238E27FC236}">
                <a16:creationId xmlns:a16="http://schemas.microsoft.com/office/drawing/2014/main" id="{69071AFE-125C-421F-A42E-835A4880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39" y="2960915"/>
            <a:ext cx="1005938" cy="11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troducción a Tidyverse (1)">
            <a:extLst>
              <a:ext uri="{FF2B5EF4-FFF2-40B4-BE49-F238E27FC236}">
                <a16:creationId xmlns:a16="http://schemas.microsoft.com/office/drawing/2014/main" id="{1B6B3C75-AD1B-4335-B1E6-1E46F0DD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77" y="2960914"/>
            <a:ext cx="1010112" cy="11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sthetic specifications • ggplot2">
            <a:extLst>
              <a:ext uri="{FF2B5EF4-FFF2-40B4-BE49-F238E27FC236}">
                <a16:creationId xmlns:a16="http://schemas.microsoft.com/office/drawing/2014/main" id="{67E5ECB0-3D62-4240-B5B8-4A7277C9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88" y="2960914"/>
            <a:ext cx="1005939" cy="116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 Markdown: The Definitive Guide">
            <a:extLst>
              <a:ext uri="{FF2B5EF4-FFF2-40B4-BE49-F238E27FC236}">
                <a16:creationId xmlns:a16="http://schemas.microsoft.com/office/drawing/2014/main" id="{EB2E15B9-48A3-4F7F-BDF3-164B1E3D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941" y="2960912"/>
            <a:ext cx="1032634" cy="116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Planificació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84D8-E426-4984-870F-3921E8CD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16</a:t>
            </a:fld>
            <a:endParaRPr lang="ca-E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0C79DE-EBC0-486F-8860-C3E4A1437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997891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63EBFA-8F41-4DCE-AC7A-8E545890C3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106" y="1312593"/>
            <a:ext cx="10425694" cy="47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9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8257-F0E9-4A6C-AD1F-C57EEA9D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822" y="1709738"/>
            <a:ext cx="7706628" cy="689513"/>
          </a:xfrm>
        </p:spPr>
        <p:txBody>
          <a:bodyPr>
            <a:normAutofit fontScale="90000"/>
          </a:bodyPr>
          <a:lstStyle/>
          <a:p>
            <a:r>
              <a:rPr lang="ca-ES" sz="3600" b="1" dirty="0">
                <a:solidFill>
                  <a:srgbClr val="000075"/>
                </a:solidFill>
                <a:latin typeface="Helvetica Neue (Body)"/>
              </a:rPr>
              <a:t>Gràcies </a:t>
            </a:r>
            <a:br>
              <a:rPr lang="ca-ES" sz="3600" b="1" dirty="0">
                <a:solidFill>
                  <a:srgbClr val="000075"/>
                </a:solidFill>
                <a:latin typeface="Helvetica Neue (Body)"/>
              </a:rPr>
            </a:br>
            <a:r>
              <a:rPr lang="ca-ES" sz="3600" b="1" dirty="0">
                <a:solidFill>
                  <a:srgbClr val="000075"/>
                </a:solidFill>
                <a:latin typeface="Helvetica Neue (Body)"/>
              </a:rPr>
              <a:t>	per la </a:t>
            </a:r>
            <a:br>
              <a:rPr lang="ca-ES" sz="3600" b="1" dirty="0">
                <a:solidFill>
                  <a:srgbClr val="000075"/>
                </a:solidFill>
                <a:latin typeface="Helvetica Neue (Body)"/>
              </a:rPr>
            </a:br>
            <a:r>
              <a:rPr lang="ca-ES" sz="3600" b="1" dirty="0">
                <a:solidFill>
                  <a:srgbClr val="000075"/>
                </a:solidFill>
                <a:latin typeface="Helvetica Neue (Body)"/>
              </a:rPr>
              <a:t>		vostra atenció</a:t>
            </a:r>
            <a:endParaRPr lang="ca-ES" sz="3600" dirty="0">
              <a:solidFill>
                <a:srgbClr val="00007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7F519-6765-4A0E-AA1C-7735E39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17</a:t>
            </a:fld>
            <a:endParaRPr lang="ca-E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E0AD6F1-8DC7-4C8F-8BD0-3DF5AD85C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841AF-0739-4293-AEB7-9B0330EEF51E}"/>
              </a:ext>
            </a:extLst>
          </p:cNvPr>
          <p:cNvSpPr txBox="1"/>
          <p:nvPr/>
        </p:nvSpPr>
        <p:spPr>
          <a:xfrm>
            <a:off x="1988263" y="4397216"/>
            <a:ext cx="9481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dirty="0" err="1">
                <a:hlinkClick r:id="rId4"/>
              </a:rPr>
              <a:t>joanmorral</a:t>
            </a:r>
            <a:r>
              <a:rPr lang="ca-ES" sz="1600" dirty="0">
                <a:hlinkClick r:id="rId4"/>
              </a:rPr>
              <a:t>/Practica2 (github.com)</a:t>
            </a:r>
            <a:endParaRPr lang="ca-ES" sz="1600" dirty="0"/>
          </a:p>
        </p:txBody>
      </p:sp>
      <p:pic>
        <p:nvPicPr>
          <p:cNvPr id="9218" name="Picture 2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04CCF63E-F4DD-4E8E-A7E1-B8093FD0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75" y="4365050"/>
            <a:ext cx="713888" cy="4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194B6-62FB-45CB-A241-AFFCEC12CD4E}"/>
              </a:ext>
            </a:extLst>
          </p:cNvPr>
          <p:cNvSpPr/>
          <p:nvPr/>
        </p:nvSpPr>
        <p:spPr>
          <a:xfrm>
            <a:off x="1114052" y="4264646"/>
            <a:ext cx="10355781" cy="689514"/>
          </a:xfrm>
          <a:prstGeom prst="roundRect">
            <a:avLst/>
          </a:prstGeom>
          <a:noFill/>
          <a:ln>
            <a:solidFill>
              <a:srgbClr val="74E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E8BD7-8D33-4572-9D4A-9BBBDCEC0AFA}"/>
              </a:ext>
            </a:extLst>
          </p:cNvPr>
          <p:cNvSpPr txBox="1"/>
          <p:nvPr/>
        </p:nvSpPr>
        <p:spPr>
          <a:xfrm>
            <a:off x="1792320" y="604613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b="0" i="0" dirty="0">
                <a:effectLst/>
                <a:latin typeface="-apple-system"/>
                <a:hlinkClick r:id="rId6"/>
              </a:rPr>
              <a:t>www.linkedin.com/in/joan-morral-ventura</a:t>
            </a:r>
            <a:endParaRPr lang="ca-ES" sz="1600" b="0" i="0" dirty="0">
              <a:effectLst/>
              <a:latin typeface="-apple-system"/>
            </a:endParaRPr>
          </a:p>
          <a:p>
            <a:endParaRPr lang="ca-ES" sz="1600" dirty="0"/>
          </a:p>
        </p:txBody>
      </p:sp>
      <p:pic>
        <p:nvPicPr>
          <p:cNvPr id="2052" name="Picture 4" descr="Icono linkedin, negro, logotipo">
            <a:extLst>
              <a:ext uri="{FF2B5EF4-FFF2-40B4-BE49-F238E27FC236}">
                <a16:creationId xmlns:a16="http://schemas.microsoft.com/office/drawing/2014/main" id="{5B5CEEEE-C604-4BD0-B4B2-F23604C8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62" y="6066428"/>
            <a:ext cx="298360" cy="2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7387902-8E46-41AD-BDC4-F91DCB787918}"/>
              </a:ext>
            </a:extLst>
          </p:cNvPr>
          <p:cNvSpPr txBox="1">
            <a:spLocks/>
          </p:cNvSpPr>
          <p:nvPr/>
        </p:nvSpPr>
        <p:spPr>
          <a:xfrm>
            <a:off x="1786621" y="5731933"/>
            <a:ext cx="3538912" cy="38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1600" b="1" dirty="0">
                <a:solidFill>
                  <a:srgbClr val="000075"/>
                </a:solidFill>
                <a:latin typeface="Helvetica Neue (Body)"/>
              </a:rPr>
              <a:t>Joan Morral Ventura</a:t>
            </a:r>
            <a:endParaRPr lang="ca-ES" sz="1600" dirty="0">
              <a:solidFill>
                <a:srgbClr val="0000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5"/>
          </a:xfrm>
        </p:spPr>
        <p:txBody>
          <a:bodyPr>
            <a:normAutofit fontScale="77500" lnSpcReduction="20000"/>
          </a:bodyPr>
          <a:lstStyle/>
          <a:p>
            <a:r>
              <a:rPr lang="ca-ES" dirty="0"/>
              <a:t>Introducció</a:t>
            </a:r>
          </a:p>
          <a:p>
            <a:r>
              <a:rPr lang="ca-ES" dirty="0"/>
              <a:t>Objectius</a:t>
            </a:r>
          </a:p>
          <a:p>
            <a:r>
              <a:rPr lang="ca-ES" dirty="0" err="1"/>
              <a:t>Dataset</a:t>
            </a:r>
            <a:endParaRPr lang="ca-ES" dirty="0"/>
          </a:p>
          <a:p>
            <a:r>
              <a:rPr lang="ca-ES" dirty="0"/>
              <a:t>Factors condicionants del vi pel preu</a:t>
            </a:r>
          </a:p>
          <a:p>
            <a:r>
              <a:rPr lang="ca-ES" dirty="0"/>
              <a:t>Model de regressió lineal per aproximar el preu</a:t>
            </a:r>
          </a:p>
          <a:p>
            <a:r>
              <a:rPr lang="ca-ES" dirty="0"/>
              <a:t>Gràfica de relacions Cupatges - gustos - preu</a:t>
            </a:r>
          </a:p>
          <a:p>
            <a:r>
              <a:rPr lang="ca-ES" dirty="0"/>
              <a:t>Gràfica de relacions Cupatge - Maridatge</a:t>
            </a:r>
          </a:p>
          <a:p>
            <a:r>
              <a:rPr lang="ca-ES" dirty="0"/>
              <a:t>Conclusions, recomanacions i crida a l’acció</a:t>
            </a:r>
          </a:p>
          <a:p>
            <a:pPr marL="0" indent="0">
              <a:buNone/>
            </a:pPr>
            <a:r>
              <a:rPr lang="ca-ES" dirty="0"/>
              <a:t>______________________________________</a:t>
            </a:r>
          </a:p>
          <a:p>
            <a:r>
              <a:rPr lang="ca-ES" dirty="0"/>
              <a:t>Idea</a:t>
            </a:r>
          </a:p>
          <a:p>
            <a:r>
              <a:rPr lang="ca-ES" dirty="0"/>
              <a:t>Implementació</a:t>
            </a:r>
          </a:p>
          <a:p>
            <a:r>
              <a:rPr lang="ca-ES" dirty="0"/>
              <a:t>Planificació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68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nos: Vinalium: una bodega clásica convertida en tienda premium">
            <a:extLst>
              <a:ext uri="{FF2B5EF4-FFF2-40B4-BE49-F238E27FC236}">
                <a16:creationId xmlns:a16="http://schemas.microsoft.com/office/drawing/2014/main" id="{8153EA1A-1B36-4F77-9634-33F68EF0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661307"/>
            <a:ext cx="8512629" cy="1582636"/>
          </a:xfrm>
          <a:solidFill>
            <a:srgbClr val="74EDFE">
              <a:alpha val="96000"/>
            </a:srgbClr>
          </a:solidFill>
        </p:spPr>
        <p:txBody>
          <a:bodyPr>
            <a:normAutofit/>
          </a:bodyPr>
          <a:lstStyle/>
          <a:p>
            <a:r>
              <a:rPr lang="ca-ES" sz="3200" dirty="0"/>
              <a:t>2 preguntes d’un </a:t>
            </a:r>
            <a:r>
              <a:rPr lang="ca-ES" sz="3200" b="1" dirty="0"/>
              <a:t>no exper</a:t>
            </a:r>
            <a:r>
              <a:rPr lang="ca-ES" sz="3200" dirty="0"/>
              <a:t>t al </a:t>
            </a:r>
            <a:r>
              <a:rPr lang="ca-ES" sz="3200" u="sng" dirty="0"/>
              <a:t>comprar un vi</a:t>
            </a:r>
            <a:r>
              <a:rPr lang="ca-ES" sz="3200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sz="2800" b="1" dirty="0">
                <a:solidFill>
                  <a:srgbClr val="000075"/>
                </a:solidFill>
              </a:rPr>
              <a:t>preu</a:t>
            </a:r>
            <a:r>
              <a:rPr lang="ca-ES" sz="2800" b="1" dirty="0"/>
              <a:t>?</a:t>
            </a:r>
            <a:r>
              <a:rPr lang="ca-ES" sz="28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sz="2800" b="1" dirty="0">
                <a:solidFill>
                  <a:srgbClr val="000075"/>
                </a:solidFill>
              </a:rPr>
              <a:t>maridarà</a:t>
            </a:r>
            <a:r>
              <a:rPr lang="ca-ES" sz="2800" b="1" dirty="0"/>
              <a:t>?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3</a:t>
            </a:fld>
            <a:endParaRPr lang="ca-E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9AFE324-27B0-473A-966E-D1A6B9340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13190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252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Helvetica Neue (Body)"/>
              </a:rPr>
              <a:t>Objectius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/>
              <a:t>Identificar quins </a:t>
            </a:r>
            <a:r>
              <a:rPr lang="ca-ES" b="1" dirty="0">
                <a:solidFill>
                  <a:srgbClr val="000075"/>
                </a:solidFill>
              </a:rPr>
              <a:t>factors condicionen el preu</a:t>
            </a:r>
            <a:r>
              <a:rPr lang="ca-ES" dirty="0">
                <a:solidFill>
                  <a:srgbClr val="000075"/>
                </a:solidFill>
              </a:rPr>
              <a:t> </a:t>
            </a:r>
            <a:r>
              <a:rPr lang="ca-ES" dirty="0"/>
              <a:t>del vi, saber si el </a:t>
            </a:r>
            <a:r>
              <a:rPr lang="ca-ES" b="1" dirty="0">
                <a:solidFill>
                  <a:srgbClr val="000075"/>
                </a:solidFill>
              </a:rPr>
              <a:t>color és suficient per especificar el cupatge D.O.</a:t>
            </a:r>
            <a:r>
              <a:rPr lang="ca-ES" dirty="0"/>
              <a:t>, i esbrinar si </a:t>
            </a:r>
            <a:r>
              <a:rPr lang="ca-ES" dirty="0">
                <a:solidFill>
                  <a:srgbClr val="000075"/>
                </a:solidFill>
              </a:rPr>
              <a:t>i si és </a:t>
            </a:r>
            <a:r>
              <a:rPr lang="ca-ES" b="1" dirty="0">
                <a:solidFill>
                  <a:srgbClr val="000075"/>
                </a:solidFill>
              </a:rPr>
              <a:t>més car un vi ecològic</a:t>
            </a:r>
          </a:p>
          <a:p>
            <a:pPr marL="457200" lvl="1" indent="0">
              <a:buNone/>
            </a:pPr>
            <a:r>
              <a:rPr lang="ca-ES" b="1" i="1" dirty="0">
                <a:solidFill>
                  <a:schemeClr val="bg1">
                    <a:lumMod val="65000"/>
                  </a:schemeClr>
                </a:solidFill>
              </a:rPr>
              <a:t>Apartat d’anàlisis de dades</a:t>
            </a:r>
            <a:endParaRPr lang="ca-ES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ca-ES" dirty="0"/>
          </a:p>
          <a:p>
            <a:r>
              <a:rPr lang="ca-ES" dirty="0"/>
              <a:t>Identificar per a </a:t>
            </a:r>
            <a:r>
              <a:rPr lang="ca-ES" b="1" dirty="0">
                <a:solidFill>
                  <a:srgbClr val="000075"/>
                </a:solidFill>
              </a:rPr>
              <a:t>per a quins gustos paguem més</a:t>
            </a:r>
            <a:r>
              <a:rPr lang="ca-ES" dirty="0"/>
              <a:t> i el </a:t>
            </a:r>
            <a:r>
              <a:rPr lang="ca-ES" b="1" dirty="0">
                <a:solidFill>
                  <a:srgbClr val="000075"/>
                </a:solidFill>
              </a:rPr>
              <a:t>millor</a:t>
            </a:r>
            <a:r>
              <a:rPr lang="ca-ES" dirty="0">
                <a:solidFill>
                  <a:srgbClr val="000075"/>
                </a:solidFill>
              </a:rPr>
              <a:t> </a:t>
            </a:r>
            <a:r>
              <a:rPr lang="ca-ES" b="1" dirty="0">
                <a:solidFill>
                  <a:srgbClr val="000075"/>
                </a:solidFill>
              </a:rPr>
              <a:t>cupatge per a maridar </a:t>
            </a:r>
            <a:r>
              <a:rPr lang="ca-ES" dirty="0"/>
              <a:t>amb determinats plats</a:t>
            </a:r>
          </a:p>
          <a:p>
            <a:pPr marL="457200" lvl="1" indent="0">
              <a:buNone/>
            </a:pPr>
            <a:r>
              <a:rPr lang="ca-ES" b="1" i="1" dirty="0">
                <a:solidFill>
                  <a:schemeClr val="bg1">
                    <a:lumMod val="65000"/>
                  </a:schemeClr>
                </a:solidFill>
              </a:rPr>
              <a:t>Apartat de gràfiques aplicant relacions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4</a:t>
            </a:fld>
            <a:endParaRPr lang="ca-E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682F188-331C-450A-BA28-7EF195563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791290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568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err="1">
                <a:latin typeface="Helvetica Neue (Body)"/>
              </a:rPr>
              <a:t>Dataset</a:t>
            </a:r>
            <a:endParaRPr lang="ca-ES" b="1" dirty="0">
              <a:latin typeface="Helvetica Neue (Body)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1A09413-C0FF-4C85-BB04-F11243541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730504"/>
              </p:ext>
            </p:extLst>
          </p:nvPr>
        </p:nvGraphicFramePr>
        <p:xfrm>
          <a:off x="3432924" y="407295"/>
          <a:ext cx="7763932" cy="571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85">
                  <a:extLst>
                    <a:ext uri="{9D8B030D-6E8A-4147-A177-3AD203B41FA5}">
                      <a16:colId xmlns:a16="http://schemas.microsoft.com/office/drawing/2014/main" val="2325983223"/>
                    </a:ext>
                  </a:extLst>
                </a:gridCol>
                <a:gridCol w="6388047">
                  <a:extLst>
                    <a:ext uri="{9D8B030D-6E8A-4147-A177-3AD203B41FA5}">
                      <a16:colId xmlns:a16="http://schemas.microsoft.com/office/drawing/2014/main" val="140130209"/>
                    </a:ext>
                  </a:extLst>
                </a:gridCol>
              </a:tblGrid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dirty="0"/>
                        <a:t>camp</a:t>
                      </a:r>
                    </a:p>
                  </a:txBody>
                  <a:tcPr>
                    <a:solidFill>
                      <a:srgbClr val="0000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900" dirty="0"/>
                        <a:t>descripció </a:t>
                      </a:r>
                    </a:p>
                  </a:txBody>
                  <a:tcPr>
                    <a:solidFill>
                      <a:srgbClr val="000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09084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Denominació d’origen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91362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NOM DEL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Nom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21813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CELLER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Celler productor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3353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DIRECCIÓ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Direcció del celler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75063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VOLUM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Volum de l’envàs amb el que es presenta 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55660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ENVELLIMENT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Tipus d’envelliment, pot ser: jove, semi-criança, criança, reserva, gran reserva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50429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ESTIL DE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err="1"/>
                        <a:t>Granularitat</a:t>
                      </a:r>
                      <a:r>
                        <a:rPr lang="ca-ES" sz="900" dirty="0"/>
                        <a:t> de tipus de vi, poc emprada però permet millorar el triatge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03860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ANYADA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Any de producció de la botella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4546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TERRENY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b="0" dirty="0">
                          <a:solidFill>
                            <a:schemeClr val="tx1"/>
                          </a:solidFill>
                        </a:rPr>
                        <a:t>Característiques de posicionament, composició del terreny, alçada,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6547"/>
                  </a:ext>
                </a:extLst>
              </a:tr>
              <a:tr h="229304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ELABORACIÓ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b="0" dirty="0">
                          <a:solidFill>
                            <a:schemeClr val="tx1"/>
                          </a:solidFill>
                        </a:rPr>
                        <a:t>Procés d’elaboració del vi, especialment importen les paraules inoxidable o bota per assignar si és jove o 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87210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b="0" dirty="0">
                          <a:solidFill>
                            <a:schemeClr val="tx1"/>
                          </a:solidFill>
                        </a:rPr>
                        <a:t>Indica si és vi negre, blanc o rosat. Aquest és un dels camps fonamentals i no ha d’acceptar valors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10611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CUPATGE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Mescla de varietats de raïm, pot estar format per a una sola varietat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84413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Descripció de color i aspecte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27787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AROMA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Descripció de les aromes primàries, secundàries i terciàries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77259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PALADAR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Descripció del gust i </a:t>
                      </a:r>
                      <a:r>
                        <a:rPr lang="ca-ES" sz="900" dirty="0" err="1"/>
                        <a:t>postgust</a:t>
                      </a:r>
                      <a:endParaRPr lang="ca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13638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>
                          <a:solidFill>
                            <a:schemeClr val="tx1"/>
                          </a:solidFill>
                        </a:rPr>
                        <a:t>MARIDATGE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Descripció de maridatge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91028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SERVEI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Temperatura de servei (</a:t>
                      </a:r>
                      <a:r>
                        <a:rPr lang="ca-ES" sz="900" dirty="0" err="1"/>
                        <a:t>dóna</a:t>
                      </a:r>
                      <a:r>
                        <a:rPr lang="ca-ES" sz="900" dirty="0"/>
                        <a:t> informació sobre el tipus de vi)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01402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GRAU ALC.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Grau d’alcohol en percentatge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85296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ACIDESA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Acidesa del vi, existeixen múltiples valors d’acidesa però normalment es publica la tartàrica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89957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SULFRUÓS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Valor de sulfits, s’obliga a posar la quantitat atès que hi ha gent al·lèrgica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48644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SUCRES 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Sucres residuals en la botella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75468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Valoració àcid-base del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31172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PREU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PVP en euros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89445"/>
                  </a:ext>
                </a:extLst>
              </a:tr>
              <a:tr h="146742">
                <a:tc>
                  <a:txBody>
                    <a:bodyPr/>
                    <a:lstStyle/>
                    <a:p>
                      <a:pPr algn="ctr"/>
                      <a:r>
                        <a:rPr lang="ca-ES" sz="900" b="1" dirty="0"/>
                        <a:t>PREMIS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/>
                        <a:t>Premis dels quals disposa el 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48119"/>
                  </a:ext>
                </a:extLst>
              </a:tr>
            </a:tbl>
          </a:graphicData>
        </a:graphic>
      </p:graphicFrame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602F5-2452-4DFA-B563-3F674D18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5</a:t>
            </a:fld>
            <a:endParaRPr lang="ca-E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C73A248-8A0C-4159-BBB5-329720E5B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390305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45DED-20EE-41EB-9FCB-03F786A9393C}"/>
              </a:ext>
            </a:extLst>
          </p:cNvPr>
          <p:cNvSpPr txBox="1"/>
          <p:nvPr/>
        </p:nvSpPr>
        <p:spPr>
          <a:xfrm>
            <a:off x="435429" y="1545771"/>
            <a:ext cx="2656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a-ES" dirty="0"/>
              <a:t>24 atributs</a:t>
            </a:r>
          </a:p>
          <a:p>
            <a:pPr marL="285750" indent="-285750">
              <a:buFontTx/>
              <a:buChar char="-"/>
            </a:pPr>
            <a:r>
              <a:rPr lang="ca-ES" i="1" dirty="0" err="1"/>
              <a:t>Custom</a:t>
            </a:r>
            <a:r>
              <a:rPr lang="ca-ES" dirty="0"/>
              <a:t> per la pràctica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r>
              <a:rPr lang="ca-ES" dirty="0"/>
              <a:t>Camps descriptius cal processar-los</a:t>
            </a:r>
          </a:p>
          <a:p>
            <a:pPr marL="285750" indent="-285750">
              <a:buFontTx/>
              <a:buChar char="-"/>
            </a:pPr>
            <a:endParaRPr lang="ca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93D80-5BE6-44D4-853F-27D328048837}"/>
              </a:ext>
            </a:extLst>
          </p:cNvPr>
          <p:cNvSpPr/>
          <p:nvPr/>
        </p:nvSpPr>
        <p:spPr>
          <a:xfrm>
            <a:off x="609601" y="3313332"/>
            <a:ext cx="2481942" cy="1654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4D3C4-319A-466E-9E50-919686EA0D74}"/>
              </a:ext>
            </a:extLst>
          </p:cNvPr>
          <p:cNvSpPr txBox="1"/>
          <p:nvPr/>
        </p:nvSpPr>
        <p:spPr>
          <a:xfrm>
            <a:off x="701074" y="3412336"/>
            <a:ext cx="230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</a:rPr>
              <a:t>ALERTA! Captura de dades ha sigut parcial i alguns valors poden no representar 100% la realitat</a:t>
            </a:r>
          </a:p>
        </p:txBody>
      </p:sp>
    </p:spTree>
    <p:extLst>
      <p:ext uri="{BB962C8B-B14F-4D97-AF65-F5344CB8AC3E}">
        <p14:creationId xmlns:p14="http://schemas.microsoft.com/office/powerpoint/2010/main" val="271133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0D3EF-A024-4D3A-BACF-65B863BA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4" y="3083052"/>
            <a:ext cx="5788263" cy="3572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9714" cy="1325563"/>
          </a:xfrm>
        </p:spPr>
        <p:txBody>
          <a:bodyPr>
            <a:normAutofit fontScale="90000"/>
          </a:bodyPr>
          <a:lstStyle/>
          <a:p>
            <a:r>
              <a:rPr lang="es-ES" sz="3600" b="1" dirty="0" err="1">
                <a:latin typeface="Helvetica Neue (Body)"/>
              </a:rPr>
              <a:t>Anàlisis</a:t>
            </a:r>
            <a:r>
              <a:rPr lang="es-ES" sz="3600" b="1" dirty="0">
                <a:latin typeface="Helvetica Neue (Body)"/>
              </a:rPr>
              <a:t> de </a:t>
            </a:r>
            <a:r>
              <a:rPr lang="es-ES" sz="3600" b="1" dirty="0" err="1">
                <a:latin typeface="Helvetica Neue (Body)"/>
              </a:rPr>
              <a:t>correlació</a:t>
            </a:r>
            <a:r>
              <a:rPr lang="es-ES" sz="3600" b="1" dirty="0">
                <a:latin typeface="Helvetica Neue (Body)"/>
              </a:rPr>
              <a:t> </a:t>
            </a:r>
            <a:r>
              <a:rPr lang="es-ES" sz="3600" b="1" dirty="0" err="1">
                <a:latin typeface="Helvetica Neue (Body)"/>
              </a:rPr>
              <a:t>quantitativa</a:t>
            </a:r>
            <a:r>
              <a:rPr lang="es-ES" sz="3600" b="1" dirty="0">
                <a:latin typeface="Helvetica Neue (Body)"/>
              </a:rPr>
              <a:t> de variables que influencien </a:t>
            </a:r>
            <a:r>
              <a:rPr lang="es-ES" sz="3600" b="1" dirty="0" err="1">
                <a:latin typeface="Helvetica Neue (Body)"/>
              </a:rPr>
              <a:t>més</a:t>
            </a:r>
            <a:r>
              <a:rPr lang="es-ES" sz="3600" b="1" dirty="0">
                <a:latin typeface="Helvetica Neue (Body)"/>
              </a:rPr>
              <a:t> en el preu del vi</a:t>
            </a:r>
            <a:endParaRPr lang="ca-ES" sz="3600" b="1" dirty="0">
              <a:latin typeface="Helvetica Neue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6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084C441-281E-4801-A9EC-097D643B2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527600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C872188-F2F5-4816-9B62-325B2E116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879662"/>
            <a:ext cx="11159815" cy="13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543" cy="1325563"/>
          </a:xfrm>
        </p:spPr>
        <p:txBody>
          <a:bodyPr>
            <a:normAutofit/>
          </a:bodyPr>
          <a:lstStyle/>
          <a:p>
            <a:r>
              <a:rPr lang="es-ES" sz="3600" b="1" dirty="0" err="1">
                <a:latin typeface="Helvetica Neue (Body)"/>
              </a:rPr>
              <a:t>Model</a:t>
            </a:r>
            <a:r>
              <a:rPr lang="es-ES" sz="3600" b="1" dirty="0">
                <a:latin typeface="Helvetica Neue (Body)"/>
              </a:rPr>
              <a:t> de </a:t>
            </a:r>
            <a:r>
              <a:rPr lang="es-ES" sz="3600" b="1" dirty="0" err="1">
                <a:latin typeface="Helvetica Neue (Body)"/>
              </a:rPr>
              <a:t>regressió</a:t>
            </a:r>
            <a:r>
              <a:rPr lang="es-ES" sz="3600" b="1" dirty="0">
                <a:latin typeface="Helvetica Neue (Body)"/>
              </a:rPr>
              <a:t> lineal múltiple per </a:t>
            </a:r>
            <a:r>
              <a:rPr lang="es-ES" sz="3600" b="1" dirty="0" err="1">
                <a:latin typeface="Helvetica Neue (Body)"/>
              </a:rPr>
              <a:t>predir</a:t>
            </a:r>
            <a:r>
              <a:rPr lang="es-ES" sz="3600" b="1" dirty="0">
                <a:latin typeface="Helvetica Neue (Body)"/>
              </a:rPr>
              <a:t> el preu </a:t>
            </a:r>
            <a:r>
              <a:rPr lang="es-ES" sz="3600" b="1" dirty="0" err="1">
                <a:latin typeface="Helvetica Neue (Body)"/>
              </a:rPr>
              <a:t>d'una</a:t>
            </a:r>
            <a:r>
              <a:rPr lang="es-ES" sz="3600" b="1" dirty="0">
                <a:latin typeface="Helvetica Neue (Body)"/>
              </a:rPr>
              <a:t> botella de vi</a:t>
            </a:r>
            <a:endParaRPr lang="ca-ES" sz="3600" b="1" dirty="0">
              <a:latin typeface="Helvetica Neue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7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80C12E9-2B03-4E21-A18A-5E792620D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629004"/>
              </p:ext>
            </p:extLst>
          </p:nvPr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BF14E2-488D-4745-8BB2-79E62CADC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756926"/>
            <a:ext cx="9869817" cy="381710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AA05E8D-0E31-4AC2-BFB0-4BAC65B2B16D}"/>
              </a:ext>
            </a:extLst>
          </p:cNvPr>
          <p:cNvSpPr/>
          <p:nvPr/>
        </p:nvSpPr>
        <p:spPr>
          <a:xfrm rot="9338710">
            <a:off x="2248789" y="4807860"/>
            <a:ext cx="1256210" cy="363581"/>
          </a:xfrm>
          <a:prstGeom prst="rightArrow">
            <a:avLst/>
          </a:prstGeom>
          <a:solidFill>
            <a:srgbClr val="000075"/>
          </a:solidFill>
          <a:ln>
            <a:solidFill>
              <a:srgbClr val="74E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82BB4-84B0-4F8D-B1AF-F2484A97803C}"/>
              </a:ext>
            </a:extLst>
          </p:cNvPr>
          <p:cNvSpPr txBox="1"/>
          <p:nvPr/>
        </p:nvSpPr>
        <p:spPr>
          <a:xfrm>
            <a:off x="3508248" y="4498777"/>
            <a:ext cx="1294356" cy="369332"/>
          </a:xfrm>
          <a:prstGeom prst="rect">
            <a:avLst/>
          </a:prstGeom>
          <a:solidFill>
            <a:srgbClr val="74EDFE"/>
          </a:solidFill>
          <a:ln>
            <a:solidFill>
              <a:srgbClr val="74EDFE"/>
            </a:solidFill>
          </a:ln>
        </p:spPr>
        <p:txBody>
          <a:bodyPr wrap="square" rtlCol="0">
            <a:spAutoFit/>
          </a:bodyPr>
          <a:lstStyle/>
          <a:p>
            <a:r>
              <a:rPr lang="ca-ES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36567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543" cy="1325563"/>
          </a:xfrm>
        </p:spPr>
        <p:txBody>
          <a:bodyPr>
            <a:normAutofit/>
          </a:bodyPr>
          <a:lstStyle/>
          <a:p>
            <a:r>
              <a:rPr lang="es-ES" sz="3600" b="1" dirty="0" err="1">
                <a:latin typeface="Helvetica Neue (Body)"/>
              </a:rPr>
              <a:t>Model</a:t>
            </a:r>
            <a:r>
              <a:rPr lang="es-ES" sz="3600" b="1" dirty="0">
                <a:latin typeface="Helvetica Neue (Body)"/>
              </a:rPr>
              <a:t> de </a:t>
            </a:r>
            <a:r>
              <a:rPr lang="es-ES" sz="3600" b="1" dirty="0" err="1">
                <a:latin typeface="Helvetica Neue (Body)"/>
              </a:rPr>
              <a:t>regressió</a:t>
            </a:r>
            <a:r>
              <a:rPr lang="es-ES" sz="3600" b="1" dirty="0">
                <a:latin typeface="Helvetica Neue (Body)"/>
              </a:rPr>
              <a:t> lineal múltiple per </a:t>
            </a:r>
            <a:r>
              <a:rPr lang="es-ES" sz="3600" b="1" dirty="0" err="1">
                <a:latin typeface="Helvetica Neue (Body)"/>
              </a:rPr>
              <a:t>predir</a:t>
            </a:r>
            <a:r>
              <a:rPr lang="es-ES" sz="3600" b="1" dirty="0">
                <a:latin typeface="Helvetica Neue (Body)"/>
              </a:rPr>
              <a:t> el preu </a:t>
            </a:r>
            <a:r>
              <a:rPr lang="es-ES" sz="3600" b="1" dirty="0" err="1">
                <a:latin typeface="Helvetica Neue (Body)"/>
              </a:rPr>
              <a:t>d'una</a:t>
            </a:r>
            <a:r>
              <a:rPr lang="es-ES" sz="3600" b="1" dirty="0">
                <a:latin typeface="Helvetica Neue (Body)"/>
              </a:rPr>
              <a:t> botella de vi</a:t>
            </a:r>
            <a:endParaRPr lang="ca-ES" sz="3600" b="1" dirty="0">
              <a:latin typeface="Helvetica Neue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8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80C12E9-2B03-4E21-A18A-5E792620D1DF}"/>
              </a:ext>
            </a:extLst>
          </p:cNvPr>
          <p:cNvGraphicFramePr/>
          <p:nvPr/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61E84AA-C719-4EC3-9B5F-DC92F5D18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73" y="1803837"/>
            <a:ext cx="10328439" cy="2658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A83A5-141F-4BF1-8FFB-A56646BB3F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927" t="68720"/>
          <a:stretch/>
        </p:blipFill>
        <p:spPr>
          <a:xfrm>
            <a:off x="630936" y="4575710"/>
            <a:ext cx="6726562" cy="138617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90D4FB-78E0-4326-97D5-785801C77064}"/>
              </a:ext>
            </a:extLst>
          </p:cNvPr>
          <p:cNvSpPr/>
          <p:nvPr/>
        </p:nvSpPr>
        <p:spPr>
          <a:xfrm rot="8043554">
            <a:off x="5761090" y="4844492"/>
            <a:ext cx="1610258" cy="363581"/>
          </a:xfrm>
          <a:prstGeom prst="rightArrow">
            <a:avLst/>
          </a:prstGeom>
          <a:solidFill>
            <a:srgbClr val="000075"/>
          </a:solidFill>
          <a:ln>
            <a:solidFill>
              <a:srgbClr val="74E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945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299-D72D-4FD3-BBB5-1E6D94A1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9714" cy="1325563"/>
          </a:xfrm>
        </p:spPr>
        <p:txBody>
          <a:bodyPr>
            <a:normAutofit fontScale="90000"/>
          </a:bodyPr>
          <a:lstStyle/>
          <a:p>
            <a:r>
              <a:rPr lang="es-ES" sz="3600" b="1" dirty="0" err="1">
                <a:latin typeface="Helvetica Neue (Body)"/>
              </a:rPr>
              <a:t>Hipòtesis</a:t>
            </a:r>
            <a:r>
              <a:rPr lang="es-ES" sz="3600" b="1" dirty="0">
                <a:latin typeface="Helvetica Neue (Body)"/>
              </a:rPr>
              <a:t> de </a:t>
            </a:r>
            <a:r>
              <a:rPr lang="es-ES" sz="3600" b="1" dirty="0" err="1">
                <a:latin typeface="Helvetica Neue (Body)"/>
              </a:rPr>
              <a:t>contrast</a:t>
            </a:r>
            <a:r>
              <a:rPr lang="es-ES" sz="3600" b="1" dirty="0">
                <a:latin typeface="Helvetica Neue (Body)"/>
              </a:rPr>
              <a:t> per </a:t>
            </a:r>
            <a:r>
              <a:rPr lang="es-ES" sz="3600" b="1" dirty="0" err="1">
                <a:latin typeface="Helvetica Neue (Body)"/>
              </a:rPr>
              <a:t>entendre</a:t>
            </a:r>
            <a:r>
              <a:rPr lang="es-ES" sz="3600" b="1" dirty="0">
                <a:latin typeface="Helvetica Neue (Body)"/>
              </a:rPr>
              <a:t> si el preu del vi </a:t>
            </a:r>
            <a:r>
              <a:rPr lang="es-ES" sz="3600" b="1" dirty="0" err="1">
                <a:latin typeface="Helvetica Neue (Body)"/>
              </a:rPr>
              <a:t>és</a:t>
            </a:r>
            <a:r>
              <a:rPr lang="es-ES" sz="3600" b="1" dirty="0">
                <a:latin typeface="Helvetica Neue (Body)"/>
              </a:rPr>
              <a:t> superior en </a:t>
            </a:r>
            <a:r>
              <a:rPr lang="es-ES" sz="3600" b="1" dirty="0" err="1">
                <a:latin typeface="Helvetica Neue (Body)"/>
              </a:rPr>
              <a:t>funció</a:t>
            </a:r>
            <a:r>
              <a:rPr lang="es-ES" sz="3600" b="1" dirty="0">
                <a:latin typeface="Helvetica Neue (Body)"/>
              </a:rPr>
              <a:t> de si </a:t>
            </a:r>
            <a:r>
              <a:rPr lang="es-ES" sz="3600" b="1" dirty="0" err="1">
                <a:latin typeface="Helvetica Neue (Body)"/>
              </a:rPr>
              <a:t>és</a:t>
            </a:r>
            <a:r>
              <a:rPr lang="es-ES" sz="3600" b="1" dirty="0">
                <a:latin typeface="Helvetica Neue (Body)"/>
              </a:rPr>
              <a:t> </a:t>
            </a:r>
            <a:r>
              <a:rPr lang="es-ES" sz="3600" b="1" dirty="0" err="1">
                <a:latin typeface="Helvetica Neue (Body)"/>
              </a:rPr>
              <a:t>ecològic</a:t>
            </a:r>
            <a:r>
              <a:rPr lang="es-ES" sz="3600" b="1" dirty="0">
                <a:latin typeface="Helvetica Neue (Body)"/>
              </a:rPr>
              <a:t>?</a:t>
            </a:r>
            <a:endParaRPr lang="ca-ES" sz="3600" b="1" dirty="0">
              <a:latin typeface="Helvetica Neue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0E6-C6AD-47E5-B60C-13D3443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/>
          </a:p>
          <a:p>
            <a:pPr marL="457200" lvl="1" indent="0">
              <a:buNone/>
            </a:pPr>
            <a:endParaRPr lang="ca-E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95EAB8-C3F3-4276-8330-B2B416C0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254093"/>
            <a:ext cx="2057400" cy="6778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43DD-D2E9-4B11-B7EF-431E93F6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B20A-8530-4F33-AF7C-B536AE7029D6}" type="slidenum">
              <a:rPr lang="ca-ES" smtClean="0"/>
              <a:t>9</a:t>
            </a:fld>
            <a:endParaRPr lang="ca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084C441-281E-4801-A9EC-097D643B21B8}"/>
              </a:ext>
            </a:extLst>
          </p:cNvPr>
          <p:cNvGraphicFramePr/>
          <p:nvPr/>
        </p:nvGraphicFramePr>
        <p:xfrm>
          <a:off x="838200" y="6290112"/>
          <a:ext cx="1020171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4D6AEB-2C45-4ECC-9E17-C9DB77607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400" y="3804608"/>
            <a:ext cx="6709706" cy="220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4ED3B-37DC-4415-BAE8-F323D81CED7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0367" b="8502"/>
          <a:stretch/>
        </p:blipFill>
        <p:spPr>
          <a:xfrm>
            <a:off x="1019161" y="1969223"/>
            <a:ext cx="4531248" cy="773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D31ECB-2F59-41F6-B594-62704090F4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12" r="1911" b="8502"/>
          <a:stretch/>
        </p:blipFill>
        <p:spPr>
          <a:xfrm>
            <a:off x="1019161" y="2851244"/>
            <a:ext cx="4425696" cy="77397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BEDE0B-A311-488B-A6AE-F85CA06A0B86}"/>
              </a:ext>
            </a:extLst>
          </p:cNvPr>
          <p:cNvSpPr/>
          <p:nvPr/>
        </p:nvSpPr>
        <p:spPr>
          <a:xfrm rot="9338710">
            <a:off x="5157130" y="4047451"/>
            <a:ext cx="1256210" cy="363581"/>
          </a:xfrm>
          <a:prstGeom prst="rightArrow">
            <a:avLst/>
          </a:prstGeom>
          <a:solidFill>
            <a:srgbClr val="000075"/>
          </a:solidFill>
          <a:ln>
            <a:solidFill>
              <a:srgbClr val="74E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589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2388</Words>
  <Application>Microsoft Office PowerPoint</Application>
  <PresentationFormat>Widescreen</PresentationFormat>
  <Paragraphs>336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Helvetica Neue (Body)</vt:lpstr>
      <vt:lpstr>Office Theme</vt:lpstr>
      <vt:lpstr>Projecte analític sobre el preu i maridatge de vins  D.O. Penedès</vt:lpstr>
      <vt:lpstr>Agenda</vt:lpstr>
      <vt:lpstr>PowerPoint Presentation</vt:lpstr>
      <vt:lpstr>Objectius</vt:lpstr>
      <vt:lpstr>Dataset</vt:lpstr>
      <vt:lpstr>Anàlisis de correlació quantitativa de variables que influencien més en el preu del vi</vt:lpstr>
      <vt:lpstr>Model de regressió lineal múltiple per predir el preu d'una botella de vi</vt:lpstr>
      <vt:lpstr>Model de regressió lineal múltiple per predir el preu d'una botella de vi</vt:lpstr>
      <vt:lpstr>Hipòtesis de contrast per entendre si el preu del vi és superior en funció de si és ecològic?</vt:lpstr>
      <vt:lpstr>Influencia el preu en l’anayada?</vt:lpstr>
      <vt:lpstr>Relació entre cupatges - gustos - preu</vt:lpstr>
      <vt:lpstr>Relació entre cupatge - maridatge</vt:lpstr>
      <vt:lpstr>Conclusions i crida a l’acció</vt:lpstr>
      <vt:lpstr>Idea</vt:lpstr>
      <vt:lpstr>Implementació</vt:lpstr>
      <vt:lpstr>Planificació</vt:lpstr>
      <vt:lpstr>Gràcies   per la   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Morral Ventura</dc:creator>
  <cp:lastModifiedBy>Joan Morral Ventura</cp:lastModifiedBy>
  <cp:revision>3</cp:revision>
  <dcterms:created xsi:type="dcterms:W3CDTF">2021-10-21T14:22:45Z</dcterms:created>
  <dcterms:modified xsi:type="dcterms:W3CDTF">2022-01-04T11:22:05Z</dcterms:modified>
</cp:coreProperties>
</file>