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FDE"/>
    <a:srgbClr val="FFFFFF"/>
    <a:srgbClr val="000078"/>
    <a:srgbClr val="D6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E046B-8A0D-42E5-8E7A-92E34A793F62}" v="23" dt="2021-10-21T15:24:2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Morral Ventura" userId="bf8bd04175bd19e6" providerId="LiveId" clId="{B83E046B-8A0D-42E5-8E7A-92E34A793F62}"/>
    <pc:docChg chg="undo custSel modSld">
      <pc:chgData name="Joan Morral Ventura" userId="bf8bd04175bd19e6" providerId="LiveId" clId="{B83E046B-8A0D-42E5-8E7A-92E34A793F62}" dt="2021-10-21T15:24:51.020" v="1292" actId="1076"/>
      <pc:docMkLst>
        <pc:docMk/>
      </pc:docMkLst>
      <pc:sldChg chg="addSp delSp modSp mod">
        <pc:chgData name="Joan Morral Ventura" userId="bf8bd04175bd19e6" providerId="LiveId" clId="{B83E046B-8A0D-42E5-8E7A-92E34A793F62}" dt="2021-10-21T15:24:51.020" v="1292" actId="1076"/>
        <pc:sldMkLst>
          <pc:docMk/>
          <pc:sldMk cId="3935761608" sldId="256"/>
        </pc:sldMkLst>
        <pc:spChg chg="mod">
          <ac:chgData name="Joan Morral Ventura" userId="bf8bd04175bd19e6" providerId="LiveId" clId="{B83E046B-8A0D-42E5-8E7A-92E34A793F62}" dt="2021-10-21T14:48:20.653" v="39" actId="20577"/>
          <ac:spMkLst>
            <pc:docMk/>
            <pc:sldMk cId="3935761608" sldId="256"/>
            <ac:spMk id="14" creationId="{A48DD742-177F-4CC8-972A-8D9276A46094}"/>
          </ac:spMkLst>
        </pc:spChg>
        <pc:spChg chg="mod">
          <ac:chgData name="Joan Morral Ventura" userId="bf8bd04175bd19e6" providerId="LiveId" clId="{B83E046B-8A0D-42E5-8E7A-92E34A793F62}" dt="2021-10-21T14:51:20.988" v="121" actId="20577"/>
          <ac:spMkLst>
            <pc:docMk/>
            <pc:sldMk cId="3935761608" sldId="256"/>
            <ac:spMk id="17" creationId="{5FC1C526-F486-408C-90F4-7744068DBE18}"/>
          </ac:spMkLst>
        </pc:spChg>
        <pc:spChg chg="mod">
          <ac:chgData name="Joan Morral Ventura" userId="bf8bd04175bd19e6" providerId="LiveId" clId="{B83E046B-8A0D-42E5-8E7A-92E34A793F62}" dt="2021-10-21T14:59:10.054" v="437" actId="20577"/>
          <ac:spMkLst>
            <pc:docMk/>
            <pc:sldMk cId="3935761608" sldId="256"/>
            <ac:spMk id="25" creationId="{B8E5D3B7-A602-4C29-B8C6-BDCAE3566F79}"/>
          </ac:spMkLst>
        </pc:spChg>
        <pc:spChg chg="mod">
          <ac:chgData name="Joan Morral Ventura" userId="bf8bd04175bd19e6" providerId="LiveId" clId="{B83E046B-8A0D-42E5-8E7A-92E34A793F62}" dt="2021-10-21T15:03:45.930" v="754" actId="14100"/>
          <ac:spMkLst>
            <pc:docMk/>
            <pc:sldMk cId="3935761608" sldId="256"/>
            <ac:spMk id="26" creationId="{E7A2CF98-7AB1-4BCC-94DB-5C9DD25647C6}"/>
          </ac:spMkLst>
        </pc:spChg>
        <pc:spChg chg="mod">
          <ac:chgData name="Joan Morral Ventura" userId="bf8bd04175bd19e6" providerId="LiveId" clId="{B83E046B-8A0D-42E5-8E7A-92E34A793F62}" dt="2021-10-21T15:03:43.943" v="753" actId="1035"/>
          <ac:spMkLst>
            <pc:docMk/>
            <pc:sldMk cId="3935761608" sldId="256"/>
            <ac:spMk id="27" creationId="{CDF5BDDE-21EB-4B7B-93E2-F8891EE89BBA}"/>
          </ac:spMkLst>
        </pc:spChg>
        <pc:spChg chg="add mod">
          <ac:chgData name="Joan Morral Ventura" userId="bf8bd04175bd19e6" providerId="LiveId" clId="{B83E046B-8A0D-42E5-8E7A-92E34A793F62}" dt="2021-10-21T14:51:52.215" v="126" actId="207"/>
          <ac:spMkLst>
            <pc:docMk/>
            <pc:sldMk cId="3935761608" sldId="256"/>
            <ac:spMk id="28" creationId="{2A59E3E0-9E5A-4129-BCFA-A67892778EE8}"/>
          </ac:spMkLst>
        </pc:spChg>
        <pc:spChg chg="add mod">
          <ac:chgData name="Joan Morral Ventura" userId="bf8bd04175bd19e6" providerId="LiveId" clId="{B83E046B-8A0D-42E5-8E7A-92E34A793F62}" dt="2021-10-21T14:56:48.952" v="243" actId="1037"/>
          <ac:spMkLst>
            <pc:docMk/>
            <pc:sldMk cId="3935761608" sldId="256"/>
            <ac:spMk id="29" creationId="{17139D17-B87C-4E8D-BD9D-8AE8AD15FB46}"/>
          </ac:spMkLst>
        </pc:spChg>
        <pc:spChg chg="add mod">
          <ac:chgData name="Joan Morral Ventura" userId="bf8bd04175bd19e6" providerId="LiveId" clId="{B83E046B-8A0D-42E5-8E7A-92E34A793F62}" dt="2021-10-21T14:56:55.471" v="246" actId="1037"/>
          <ac:spMkLst>
            <pc:docMk/>
            <pc:sldMk cId="3935761608" sldId="256"/>
            <ac:spMk id="30" creationId="{1AF8CB53-A7E7-4DED-A17C-B0F6F9326D21}"/>
          </ac:spMkLst>
        </pc:spChg>
        <pc:spChg chg="add del">
          <ac:chgData name="Joan Morral Ventura" userId="bf8bd04175bd19e6" providerId="LiveId" clId="{B83E046B-8A0D-42E5-8E7A-92E34A793F62}" dt="2021-10-21T14:51:28.347" v="123" actId="478"/>
          <ac:spMkLst>
            <pc:docMk/>
            <pc:sldMk cId="3935761608" sldId="256"/>
            <ac:spMk id="32" creationId="{E7D9FE37-4BD0-4C01-86DE-9D063E310577}"/>
          </ac:spMkLst>
        </pc:spChg>
        <pc:spChg chg="add mod">
          <ac:chgData name="Joan Morral Ventura" userId="bf8bd04175bd19e6" providerId="LiveId" clId="{B83E046B-8A0D-42E5-8E7A-92E34A793F62}" dt="2021-10-21T14:54:10.713" v="134" actId="14100"/>
          <ac:spMkLst>
            <pc:docMk/>
            <pc:sldMk cId="3935761608" sldId="256"/>
            <ac:spMk id="35" creationId="{E91FD147-40CF-4A10-8415-4BBB8B575105}"/>
          </ac:spMkLst>
        </pc:spChg>
        <pc:spChg chg="add mod">
          <ac:chgData name="Joan Morral Ventura" userId="bf8bd04175bd19e6" providerId="LiveId" clId="{B83E046B-8A0D-42E5-8E7A-92E34A793F62}" dt="2021-10-21T14:55:49.381" v="188" actId="1038"/>
          <ac:spMkLst>
            <pc:docMk/>
            <pc:sldMk cId="3935761608" sldId="256"/>
            <ac:spMk id="36" creationId="{98F699EE-4C73-41F1-B863-43FD99CD796D}"/>
          </ac:spMkLst>
        </pc:spChg>
        <pc:spChg chg="add mod">
          <ac:chgData name="Joan Morral Ventura" userId="bf8bd04175bd19e6" providerId="LiveId" clId="{B83E046B-8A0D-42E5-8E7A-92E34A793F62}" dt="2021-10-21T15:13:45.911" v="973" actId="1076"/>
          <ac:spMkLst>
            <pc:docMk/>
            <pc:sldMk cId="3935761608" sldId="256"/>
            <ac:spMk id="39" creationId="{1B55D317-17BB-4E5C-8799-77CEDF394267}"/>
          </ac:spMkLst>
        </pc:spChg>
        <pc:spChg chg="add del mod">
          <ac:chgData name="Joan Morral Ventura" userId="bf8bd04175bd19e6" providerId="LiveId" clId="{B83E046B-8A0D-42E5-8E7A-92E34A793F62}" dt="2021-10-21T15:04:55.768" v="767" actId="21"/>
          <ac:spMkLst>
            <pc:docMk/>
            <pc:sldMk cId="3935761608" sldId="256"/>
            <ac:spMk id="40" creationId="{787ECA0F-FED9-406A-BF90-7996B7946CAE}"/>
          </ac:spMkLst>
        </pc:spChg>
        <pc:spChg chg="add mod ord">
          <ac:chgData name="Joan Morral Ventura" userId="bf8bd04175bd19e6" providerId="LiveId" clId="{B83E046B-8A0D-42E5-8E7A-92E34A793F62}" dt="2021-10-21T15:13:59.705" v="996" actId="1037"/>
          <ac:spMkLst>
            <pc:docMk/>
            <pc:sldMk cId="3935761608" sldId="256"/>
            <ac:spMk id="43" creationId="{D2A3BB10-47D0-4D3E-935F-EB2F5910C6CA}"/>
          </ac:spMkLst>
        </pc:spChg>
        <pc:spChg chg="add mod">
          <ac:chgData name="Joan Morral Ventura" userId="bf8bd04175bd19e6" providerId="LiveId" clId="{B83E046B-8A0D-42E5-8E7A-92E34A793F62}" dt="2021-10-21T15:14:52.064" v="1006" actId="1076"/>
          <ac:spMkLst>
            <pc:docMk/>
            <pc:sldMk cId="3935761608" sldId="256"/>
            <ac:spMk id="44" creationId="{173FD925-5B07-4106-AB0C-0D14247CD18B}"/>
          </ac:spMkLst>
        </pc:spChg>
        <pc:spChg chg="add mod ord">
          <ac:chgData name="Joan Morral Ventura" userId="bf8bd04175bd19e6" providerId="LiveId" clId="{B83E046B-8A0D-42E5-8E7A-92E34A793F62}" dt="2021-10-21T15:13:59.705" v="996" actId="1037"/>
          <ac:spMkLst>
            <pc:docMk/>
            <pc:sldMk cId="3935761608" sldId="256"/>
            <ac:spMk id="45" creationId="{11D1538C-5D22-40F3-9AB6-AB055640D77F}"/>
          </ac:spMkLst>
        </pc:spChg>
        <pc:spChg chg="add mod">
          <ac:chgData name="Joan Morral Ventura" userId="bf8bd04175bd19e6" providerId="LiveId" clId="{B83E046B-8A0D-42E5-8E7A-92E34A793F62}" dt="2021-10-21T15:14:46.295" v="1005" actId="1076"/>
          <ac:spMkLst>
            <pc:docMk/>
            <pc:sldMk cId="3935761608" sldId="256"/>
            <ac:spMk id="46" creationId="{0BE6CE28-4BA0-4F2E-B897-CEE82B1FD765}"/>
          </ac:spMkLst>
        </pc:spChg>
        <pc:spChg chg="add mod">
          <ac:chgData name="Joan Morral Ventura" userId="bf8bd04175bd19e6" providerId="LiveId" clId="{B83E046B-8A0D-42E5-8E7A-92E34A793F62}" dt="2021-10-21T15:14:38.146" v="1004" actId="1076"/>
          <ac:spMkLst>
            <pc:docMk/>
            <pc:sldMk cId="3935761608" sldId="256"/>
            <ac:spMk id="47" creationId="{E3161D76-5AD7-4CBE-A69C-BB393F351F78}"/>
          </ac:spMkLst>
        </pc:spChg>
        <pc:spChg chg="add mod">
          <ac:chgData name="Joan Morral Ventura" userId="bf8bd04175bd19e6" providerId="LiveId" clId="{B83E046B-8A0D-42E5-8E7A-92E34A793F62}" dt="2021-10-21T15:15:04.264" v="1011" actId="1038"/>
          <ac:spMkLst>
            <pc:docMk/>
            <pc:sldMk cId="3935761608" sldId="256"/>
            <ac:spMk id="48" creationId="{C1CE2495-2DB9-41C7-B57B-71FA828B33B3}"/>
          </ac:spMkLst>
        </pc:spChg>
        <pc:spChg chg="add mod">
          <ac:chgData name="Joan Morral Ventura" userId="bf8bd04175bd19e6" providerId="LiveId" clId="{B83E046B-8A0D-42E5-8E7A-92E34A793F62}" dt="2021-10-21T15:23:55.828" v="1251" actId="20577"/>
          <ac:spMkLst>
            <pc:docMk/>
            <pc:sldMk cId="3935761608" sldId="256"/>
            <ac:spMk id="51" creationId="{0FBF831C-24EC-48D9-982D-C8AC9B743E76}"/>
          </ac:spMkLst>
        </pc:spChg>
        <pc:spChg chg="add mod">
          <ac:chgData name="Joan Morral Ventura" userId="bf8bd04175bd19e6" providerId="LiveId" clId="{B83E046B-8A0D-42E5-8E7A-92E34A793F62}" dt="2021-10-21T15:15:11.673" v="1012" actId="1076"/>
          <ac:spMkLst>
            <pc:docMk/>
            <pc:sldMk cId="3935761608" sldId="256"/>
            <ac:spMk id="52" creationId="{F022B871-497C-4001-8A12-6723DA7B8B3B}"/>
          </ac:spMkLst>
        </pc:spChg>
        <pc:spChg chg="add mod">
          <ac:chgData name="Joan Morral Ventura" userId="bf8bd04175bd19e6" providerId="LiveId" clId="{B83E046B-8A0D-42E5-8E7A-92E34A793F62}" dt="2021-10-21T15:15:30.456" v="1030" actId="20577"/>
          <ac:spMkLst>
            <pc:docMk/>
            <pc:sldMk cId="3935761608" sldId="256"/>
            <ac:spMk id="53" creationId="{546879B9-E069-4331-B305-BD9450D039B4}"/>
          </ac:spMkLst>
        </pc:spChg>
        <pc:spChg chg="add mod">
          <ac:chgData name="Joan Morral Ventura" userId="bf8bd04175bd19e6" providerId="LiveId" clId="{B83E046B-8A0D-42E5-8E7A-92E34A793F62}" dt="2021-10-21T15:20:17.936" v="1071" actId="1076"/>
          <ac:spMkLst>
            <pc:docMk/>
            <pc:sldMk cId="3935761608" sldId="256"/>
            <ac:spMk id="54" creationId="{D058845C-F2F9-4753-9739-F1FAD170216C}"/>
          </ac:spMkLst>
        </pc:spChg>
        <pc:spChg chg="add del mod">
          <ac:chgData name="Joan Morral Ventura" userId="bf8bd04175bd19e6" providerId="LiveId" clId="{B83E046B-8A0D-42E5-8E7A-92E34A793F62}" dt="2021-10-21T15:24:01.933" v="1253" actId="478"/>
          <ac:spMkLst>
            <pc:docMk/>
            <pc:sldMk cId="3935761608" sldId="256"/>
            <ac:spMk id="55" creationId="{08AF0630-81D0-49CF-A442-112A2BE1266B}"/>
          </ac:spMkLst>
        </pc:spChg>
        <pc:spChg chg="add mod">
          <ac:chgData name="Joan Morral Ventura" userId="bf8bd04175bd19e6" providerId="LiveId" clId="{B83E046B-8A0D-42E5-8E7A-92E34A793F62}" dt="2021-10-21T15:24:51.020" v="1292" actId="1076"/>
          <ac:spMkLst>
            <pc:docMk/>
            <pc:sldMk cId="3935761608" sldId="256"/>
            <ac:spMk id="56" creationId="{880D2FB4-1A3F-4396-9F82-0D4FEF9DDAC3}"/>
          </ac:spMkLst>
        </pc:spChg>
        <pc:picChg chg="mod">
          <ac:chgData name="Joan Morral Ventura" userId="bf8bd04175bd19e6" providerId="LiveId" clId="{B83E046B-8A0D-42E5-8E7A-92E34A793F62}" dt="2021-10-21T14:50:17.360" v="112" actId="14100"/>
          <ac:picMkLst>
            <pc:docMk/>
            <pc:sldMk cId="3935761608" sldId="256"/>
            <ac:picMk id="19" creationId="{F0A24CB1-A2AF-43CC-8191-BD8FC29B2317}"/>
          </ac:picMkLst>
        </pc:picChg>
        <pc:picChg chg="add mod">
          <ac:chgData name="Joan Morral Ventura" userId="bf8bd04175bd19e6" providerId="LiveId" clId="{B83E046B-8A0D-42E5-8E7A-92E34A793F62}" dt="2021-10-21T14:53:02.152" v="131" actId="1076"/>
          <ac:picMkLst>
            <pc:docMk/>
            <pc:sldMk cId="3935761608" sldId="256"/>
            <ac:picMk id="34" creationId="{FD7A83FA-247C-4F48-BF59-C09989E3ECA6}"/>
          </ac:picMkLst>
        </pc:picChg>
        <pc:picChg chg="add mod">
          <ac:chgData name="Joan Morral Ventura" userId="bf8bd04175bd19e6" providerId="LiveId" clId="{B83E046B-8A0D-42E5-8E7A-92E34A793F62}" dt="2021-10-21T15:03:43.943" v="753" actId="1035"/>
          <ac:picMkLst>
            <pc:docMk/>
            <pc:sldMk cId="3935761608" sldId="256"/>
            <ac:picMk id="38" creationId="{55E7E491-D0EC-486A-A244-BBEC940CEBD6}"/>
          </ac:picMkLst>
        </pc:picChg>
        <pc:picChg chg="add mod">
          <ac:chgData name="Joan Morral Ventura" userId="bf8bd04175bd19e6" providerId="LiveId" clId="{B83E046B-8A0D-42E5-8E7A-92E34A793F62}" dt="2021-10-21T15:13:59.705" v="996" actId="1037"/>
          <ac:picMkLst>
            <pc:docMk/>
            <pc:sldMk cId="3935761608" sldId="256"/>
            <ac:picMk id="42" creationId="{F89EA76C-F2D3-4EF7-80A9-E90D12895F3A}"/>
          </ac:picMkLst>
        </pc:picChg>
        <pc:picChg chg="add mod modCrop">
          <ac:chgData name="Joan Morral Ventura" userId="bf8bd04175bd19e6" providerId="LiveId" clId="{B83E046B-8A0D-42E5-8E7A-92E34A793F62}" dt="2021-10-21T15:13:59.705" v="996" actId="1037"/>
          <ac:picMkLst>
            <pc:docMk/>
            <pc:sldMk cId="3935761608" sldId="256"/>
            <ac:picMk id="50" creationId="{FEAA93D9-561A-494A-87C6-8163CBBCAB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66BD-D95B-4B39-BA39-D423D5815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21D21-7B04-47BC-8175-DA6F348AF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0CEA-89DE-4EAF-AA82-163B2F23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EE01-3D48-4F31-A08F-6F2C719E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B6AD-58F8-421D-BF17-C16C8666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080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D12-CC95-4A52-B6E1-7A6664D4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763E9-A0EB-4ADE-8880-8A5E527C3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7367-0E29-4EBC-A524-E152FBC1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3844-576D-46FF-93C8-716670B4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2F25-B61E-4976-8021-761B9584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28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744BE-B8FE-4AE4-BD18-680123F6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9ED3C-4F5D-450E-8602-2561EED5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ED49-1B30-4A67-BC0D-17656015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0EA6-0DA1-40D5-BC85-96E773A7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925C-9E77-4164-B78E-F065D698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29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BD5-0950-427E-9997-AD01A146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E12D-5B11-46AB-A07C-6FE46278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313D-A93E-454B-BA6B-C7431D75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421F-8CB9-469A-A70D-7E98A66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E585-43F0-4FBA-89B1-459669CA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471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AC6A-6704-45B1-A6DF-B7FAAC97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F8FC-5600-4D40-B37F-920F7121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A764-1ED7-4C79-BC05-22C26648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CFB9-B92B-484F-998B-04E19EC5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F2C-88D0-431E-AD31-E57C6588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438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D26F-7615-415F-B7C2-319EFFE3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D3E3-1898-48FA-91CE-BF4A142F1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C04A8-685C-48C3-A467-A9EAB13D7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F915-5AA9-4C38-9E4C-14411FB0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45D7C-2E96-41B4-BA82-93A349AD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3CBB-0433-45D6-9F47-D9F7BE3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926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39-05FB-4B6C-A6D8-0D284C02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26007-BBB2-4E4B-BF2D-8F59D62C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5C89-24C9-40F0-B3B5-C04403E0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17F14-F99B-4655-95A4-A9C9F2D12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C6BCF-CA22-4FF8-BCD4-F5AB7EACF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C3C90-6821-4D94-BEB4-88977E88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7997E-DA6D-4D48-8D11-4D3D733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56B8B-9596-4B75-B0DB-023098C3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015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1779-E97F-411F-BF17-6F87B420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D1C72-D6A9-4AB1-9D70-1BA42525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B165-E244-45B2-913B-7FB13D1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EF57-D21F-4EFE-9F7E-86FF11DA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04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8AF89-C03F-4EA1-A054-E96309B5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51885-16B4-4852-8D08-9B960DBA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953D-1CA7-4BAE-AA43-B128F11A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86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F28B-790A-4CE8-AAA6-8414DDB6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1B02-4C97-45F4-AF3D-A7FF5910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9E11-BA2A-4FC6-89F7-56BE2441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FC78D-26B3-4AC3-BACB-CD39E464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D2EBD-70E3-4765-A114-9F19C609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A23A-B7B4-4C80-A7D7-97B6B67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56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1D0-BD3A-4E1F-AAEF-AD5FF47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2E891-9276-4404-999D-3045EC2B5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3B61-B0BC-43D1-AA32-DBDDF712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60F53-2821-4323-BA39-5947EB41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E3D7-FD97-40DE-BE4A-8AF82F6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4A39-E95D-4EA9-B504-CFBBA04A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17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F849-A5DC-42E4-AF5D-A340E195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4C1F-6E36-4171-9BB6-7D548C8B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0C28-5348-48BF-ABD2-5A6DA68BB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007A-9C65-44F3-A54B-28AF7D15D5B2}" type="datetimeFigureOut">
              <a:rPr lang="ca-ES" smtClean="0"/>
              <a:t>21/10/2021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4FCF-82DB-4495-801C-BEE657B00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49AD-815D-4EBB-B84F-FA0C2C33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66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A3BB10-47D0-4D3E-935F-EB2F5910C6CA}"/>
              </a:ext>
            </a:extLst>
          </p:cNvPr>
          <p:cNvSpPr/>
          <p:nvPr/>
        </p:nvSpPr>
        <p:spPr>
          <a:xfrm>
            <a:off x="3452325" y="3676300"/>
            <a:ext cx="5381773" cy="1563766"/>
          </a:xfrm>
          <a:prstGeom prst="rect">
            <a:avLst/>
          </a:prstGeom>
          <a:solidFill>
            <a:srgbClr val="000078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1538C-5D22-40F3-9AB6-AB055640D77F}"/>
              </a:ext>
            </a:extLst>
          </p:cNvPr>
          <p:cNvSpPr/>
          <p:nvPr/>
        </p:nvSpPr>
        <p:spPr>
          <a:xfrm>
            <a:off x="3517639" y="3782322"/>
            <a:ext cx="5264950" cy="134951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796D99-C490-413F-9F1C-1FE66D76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73" y="209835"/>
            <a:ext cx="2879188" cy="1408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C20330-DE73-45C0-A620-80A9BE1D9A22}"/>
              </a:ext>
            </a:extLst>
          </p:cNvPr>
          <p:cNvSpPr/>
          <p:nvPr/>
        </p:nvSpPr>
        <p:spPr>
          <a:xfrm>
            <a:off x="201202" y="1970130"/>
            <a:ext cx="2308734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1.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Realitzem lectura del menú principal associant-lo en una llista amb el seu corresponent enllaç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486CC7-C705-4493-84F7-73DCE537CB54}"/>
              </a:ext>
            </a:extLst>
          </p:cNvPr>
          <p:cNvSpPr/>
          <p:nvPr/>
        </p:nvSpPr>
        <p:spPr>
          <a:xfrm>
            <a:off x="2593913" y="2104438"/>
            <a:ext cx="559837" cy="466531"/>
          </a:xfrm>
          <a:prstGeom prst="rightArrow">
            <a:avLst/>
          </a:prstGeom>
          <a:solidFill>
            <a:srgbClr val="00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AC7DAE-703C-4E20-93AF-7CC1317A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1" y="449240"/>
            <a:ext cx="2616645" cy="14138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96610D-A007-4206-B471-2A0BF06AD503}"/>
              </a:ext>
            </a:extLst>
          </p:cNvPr>
          <p:cNvSpPr/>
          <p:nvPr/>
        </p:nvSpPr>
        <p:spPr>
          <a:xfrm>
            <a:off x="121299" y="1048882"/>
            <a:ext cx="578498" cy="814245"/>
          </a:xfrm>
          <a:prstGeom prst="rect">
            <a:avLst/>
          </a:prstGeom>
          <a:noFill/>
          <a:ln w="19050">
            <a:solidFill>
              <a:srgbClr val="00007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8DD742-177F-4CC8-972A-8D9276A46094}"/>
              </a:ext>
            </a:extLst>
          </p:cNvPr>
          <p:cNvSpPr/>
          <p:nvPr/>
        </p:nvSpPr>
        <p:spPr>
          <a:xfrm>
            <a:off x="3237727" y="1960198"/>
            <a:ext cx="1800804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2.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Apliquem filtre per seleccionar les categories que es volen </a:t>
            </a:r>
            <a:r>
              <a:rPr lang="ca-ES" sz="1200" dirty="0" err="1">
                <a:solidFill>
                  <a:srgbClr val="000078"/>
                </a:solidFill>
                <a:latin typeface="uoc-sans"/>
              </a:rPr>
              <a:t>resclar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3FEF24-C140-43F1-91A6-EAB70B8350CD}"/>
              </a:ext>
            </a:extLst>
          </p:cNvPr>
          <p:cNvSpPr/>
          <p:nvPr/>
        </p:nvSpPr>
        <p:spPr>
          <a:xfrm>
            <a:off x="5122508" y="2099471"/>
            <a:ext cx="559837" cy="466531"/>
          </a:xfrm>
          <a:prstGeom prst="rightArrow">
            <a:avLst/>
          </a:prstGeom>
          <a:solidFill>
            <a:srgbClr val="00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C1C526-F486-408C-90F4-7744068DBE18}"/>
              </a:ext>
            </a:extLst>
          </p:cNvPr>
          <p:cNvSpPr/>
          <p:nvPr/>
        </p:nvSpPr>
        <p:spPr>
          <a:xfrm>
            <a:off x="5766323" y="1970130"/>
            <a:ext cx="2879188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3.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Realitzem la càrrega per a capturar els submenús i el seu enllaç en una nova llista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A24CB1-A2AF-43CC-8191-BD8FC29B2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21" y="449240"/>
            <a:ext cx="2879188" cy="14138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80CCDD-DAD9-4E1A-ADBA-265E220A94A0}"/>
              </a:ext>
            </a:extLst>
          </p:cNvPr>
          <p:cNvSpPr/>
          <p:nvPr/>
        </p:nvSpPr>
        <p:spPr>
          <a:xfrm>
            <a:off x="5384190" y="622058"/>
            <a:ext cx="897284" cy="1140718"/>
          </a:xfrm>
          <a:prstGeom prst="rect">
            <a:avLst/>
          </a:prstGeom>
          <a:noFill/>
          <a:ln w="19050">
            <a:solidFill>
              <a:srgbClr val="00007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9075C5A-30B8-425F-8157-51823948EA3E}"/>
              </a:ext>
            </a:extLst>
          </p:cNvPr>
          <p:cNvSpPr/>
          <p:nvPr/>
        </p:nvSpPr>
        <p:spPr>
          <a:xfrm>
            <a:off x="8729489" y="2099470"/>
            <a:ext cx="559837" cy="466531"/>
          </a:xfrm>
          <a:prstGeom prst="rightArrow">
            <a:avLst/>
          </a:prstGeom>
          <a:solidFill>
            <a:srgbClr val="00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5D3B7-A602-4C29-B8C6-BDCAE3566F79}"/>
              </a:ext>
            </a:extLst>
          </p:cNvPr>
          <p:cNvSpPr/>
          <p:nvPr/>
        </p:nvSpPr>
        <p:spPr>
          <a:xfrm>
            <a:off x="9373303" y="1926771"/>
            <a:ext cx="2528595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4.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Es registra de nou les subcategories aprofitant la mateixa funció anterior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7A2CF98-7AB1-4BCC-94DB-5C9DD25647C6}"/>
              </a:ext>
            </a:extLst>
          </p:cNvPr>
          <p:cNvSpPr/>
          <p:nvPr/>
        </p:nvSpPr>
        <p:spPr>
          <a:xfrm rot="5400000">
            <a:off x="9626974" y="3010570"/>
            <a:ext cx="976226" cy="466531"/>
          </a:xfrm>
          <a:prstGeom prst="rightArrow">
            <a:avLst/>
          </a:prstGeom>
          <a:solidFill>
            <a:srgbClr val="00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5BDDE-21EB-4B7B-93E2-F8891EE89BBA}"/>
              </a:ext>
            </a:extLst>
          </p:cNvPr>
          <p:cNvSpPr/>
          <p:nvPr/>
        </p:nvSpPr>
        <p:spPr>
          <a:xfrm>
            <a:off x="9373303" y="5326958"/>
            <a:ext cx="2528595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5.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Es cerca la totalitat de productes llistats a la web per recórrer la seva pàgina de descripció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9E3E0-9E5A-4129-BCFA-A67892778EE8}"/>
              </a:ext>
            </a:extLst>
          </p:cNvPr>
          <p:cNvSpPr/>
          <p:nvPr/>
        </p:nvSpPr>
        <p:spPr>
          <a:xfrm>
            <a:off x="2053166" y="2822211"/>
            <a:ext cx="1641330" cy="345831"/>
          </a:xfrm>
          <a:prstGeom prst="rect">
            <a:avLst/>
          </a:prstGeom>
          <a:solidFill>
            <a:srgbClr val="C2FFDE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Llista &lt;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categoria,url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&gt;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139D17-B87C-4E8D-BD9D-8AE8AD15FB46}"/>
              </a:ext>
            </a:extLst>
          </p:cNvPr>
          <p:cNvSpPr/>
          <p:nvPr/>
        </p:nvSpPr>
        <p:spPr>
          <a:xfrm>
            <a:off x="7534167" y="2844765"/>
            <a:ext cx="1800803" cy="345831"/>
          </a:xfrm>
          <a:prstGeom prst="rect">
            <a:avLst/>
          </a:prstGeom>
          <a:solidFill>
            <a:srgbClr val="C2FFDE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Llista &lt;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subcategoria,url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&gt;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CB53-A7E7-4DED-A17C-B0F6F9326D21}"/>
              </a:ext>
            </a:extLst>
          </p:cNvPr>
          <p:cNvSpPr/>
          <p:nvPr/>
        </p:nvSpPr>
        <p:spPr>
          <a:xfrm>
            <a:off x="10376341" y="2844765"/>
            <a:ext cx="1800803" cy="345831"/>
          </a:xfrm>
          <a:prstGeom prst="rect">
            <a:avLst/>
          </a:prstGeom>
          <a:solidFill>
            <a:srgbClr val="C2FFDE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Llista &lt;sub2categoria,url&gt;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7A83FA-247C-4F48-BF59-C09989E3E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072" y="452474"/>
            <a:ext cx="2889053" cy="141065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91FD147-40CF-4A10-8415-4BBB8B575105}"/>
              </a:ext>
            </a:extLst>
          </p:cNvPr>
          <p:cNvSpPr/>
          <p:nvPr/>
        </p:nvSpPr>
        <p:spPr>
          <a:xfrm>
            <a:off x="9106240" y="607165"/>
            <a:ext cx="608036" cy="1140718"/>
          </a:xfrm>
          <a:prstGeom prst="rect">
            <a:avLst/>
          </a:prstGeom>
          <a:noFill/>
          <a:ln w="19050">
            <a:solidFill>
              <a:srgbClr val="00007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699EE-4C73-41F1-B863-43FD99CD796D}"/>
              </a:ext>
            </a:extLst>
          </p:cNvPr>
          <p:cNvSpPr/>
          <p:nvPr/>
        </p:nvSpPr>
        <p:spPr>
          <a:xfrm>
            <a:off x="4297604" y="2837020"/>
            <a:ext cx="2080443" cy="345831"/>
          </a:xfrm>
          <a:prstGeom prst="rect">
            <a:avLst/>
          </a:prstGeom>
          <a:solidFill>
            <a:srgbClr val="C2FFDE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Llista filtrada &lt;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categoria,url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&gt;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E7E491-D0EC-486A-A244-BBEC940CE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569" y="3731949"/>
            <a:ext cx="3056556" cy="1508116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1B55D317-17BB-4E5C-8799-77CEDF394267}"/>
              </a:ext>
            </a:extLst>
          </p:cNvPr>
          <p:cNvSpPr/>
          <p:nvPr/>
        </p:nvSpPr>
        <p:spPr>
          <a:xfrm rot="10800000">
            <a:off x="8729488" y="5506686"/>
            <a:ext cx="559837" cy="466531"/>
          </a:xfrm>
          <a:prstGeom prst="rightArrow">
            <a:avLst/>
          </a:prstGeom>
          <a:solidFill>
            <a:srgbClr val="00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89EA76C-F2D3-4EF7-80A9-E90D12895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105" y="3782322"/>
            <a:ext cx="2760822" cy="134951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73FD925-5B07-4106-AB0C-0D14247CD18B}"/>
              </a:ext>
            </a:extLst>
          </p:cNvPr>
          <p:cNvSpPr/>
          <p:nvPr/>
        </p:nvSpPr>
        <p:spPr>
          <a:xfrm>
            <a:off x="6141529" y="5402897"/>
            <a:ext cx="2528595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6.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Es captura cada element descriptiu del producte en una funció de tractament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BE6CE28-4BA0-4F2E-B897-CEE82B1FD765}"/>
              </a:ext>
            </a:extLst>
          </p:cNvPr>
          <p:cNvSpPr/>
          <p:nvPr/>
        </p:nvSpPr>
        <p:spPr>
          <a:xfrm rot="10800000">
            <a:off x="5497714" y="5536364"/>
            <a:ext cx="559837" cy="466531"/>
          </a:xfrm>
          <a:prstGeom prst="rightArrow">
            <a:avLst/>
          </a:prstGeom>
          <a:solidFill>
            <a:srgbClr val="00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E3161D76-5AD7-4CBE-A69C-BB393F351F78}"/>
              </a:ext>
            </a:extLst>
          </p:cNvPr>
          <p:cNvSpPr/>
          <p:nvPr/>
        </p:nvSpPr>
        <p:spPr>
          <a:xfrm rot="3385897">
            <a:off x="7963298" y="3482060"/>
            <a:ext cx="816707" cy="7978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78615"/>
              <a:gd name="adj5" fmla="val 16542"/>
            </a:avLst>
          </a:prstGeom>
          <a:solidFill>
            <a:srgbClr val="C2F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CE2495-2DB9-41C7-B57B-71FA828B33B3}"/>
              </a:ext>
            </a:extLst>
          </p:cNvPr>
          <p:cNvSpPr/>
          <p:nvPr/>
        </p:nvSpPr>
        <p:spPr>
          <a:xfrm>
            <a:off x="3293713" y="5402897"/>
            <a:ext cx="2113659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7.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Es consulta a través del CP a </a:t>
            </a:r>
            <a:r>
              <a:rPr lang="ca-ES" sz="1200" dirty="0" err="1">
                <a:solidFill>
                  <a:srgbClr val="000078"/>
                </a:solidFill>
                <a:latin typeface="uoc-sans"/>
              </a:rPr>
              <a:t>geopy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la longitud i latitud de la ubicació del producte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EAA93D9-561A-494A-87C6-8163CBBCAB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1852"/>
          <a:stretch/>
        </p:blipFill>
        <p:spPr>
          <a:xfrm>
            <a:off x="3624666" y="3861200"/>
            <a:ext cx="1748430" cy="12706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FBF831C-24EC-48D9-982D-C8AC9B743E76}"/>
              </a:ext>
            </a:extLst>
          </p:cNvPr>
          <p:cNvSpPr/>
          <p:nvPr/>
        </p:nvSpPr>
        <p:spPr>
          <a:xfrm>
            <a:off x="3321705" y="6271356"/>
            <a:ext cx="5512393" cy="345831"/>
          </a:xfrm>
          <a:prstGeom prst="rect">
            <a:avLst/>
          </a:prstGeom>
          <a:solidFill>
            <a:srgbClr val="C2FFDE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Afegint diccionari (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nom_producte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, format, preu, 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preu_volum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, 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info_prod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, marca, direcció, 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lalitud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, longitud, ingredients, 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dades_nutri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, 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instr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) a 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dataframe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 (</a:t>
            </a:r>
            <a:r>
              <a:rPr lang="ca-ES" sz="1200" b="1" dirty="0" err="1">
                <a:solidFill>
                  <a:srgbClr val="000078"/>
                </a:solidFill>
                <a:latin typeface="uoc-sans"/>
              </a:rPr>
              <a:t>pandas</a:t>
            </a:r>
            <a:r>
              <a:rPr lang="ca-ES" sz="1200" b="1" dirty="0">
                <a:solidFill>
                  <a:srgbClr val="000078"/>
                </a:solidFill>
                <a:latin typeface="uoc-sans"/>
              </a:rPr>
              <a:t>)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022B871-497C-4001-8A12-6723DA7B8B3B}"/>
              </a:ext>
            </a:extLst>
          </p:cNvPr>
          <p:cNvSpPr/>
          <p:nvPr/>
        </p:nvSpPr>
        <p:spPr>
          <a:xfrm rot="10800000">
            <a:off x="2622756" y="5536364"/>
            <a:ext cx="559837" cy="466531"/>
          </a:xfrm>
          <a:prstGeom prst="rightArrow">
            <a:avLst/>
          </a:prstGeom>
          <a:solidFill>
            <a:srgbClr val="00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6879B9-E069-4331-B305-BD9450D039B4}"/>
              </a:ext>
            </a:extLst>
          </p:cNvPr>
          <p:cNvSpPr/>
          <p:nvPr/>
        </p:nvSpPr>
        <p:spPr>
          <a:xfrm>
            <a:off x="396277" y="5402897"/>
            <a:ext cx="2113659" cy="745078"/>
          </a:xfrm>
          <a:prstGeom prst="rect">
            <a:avLst/>
          </a:prstGeom>
          <a:solidFill>
            <a:srgbClr val="D6FA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8.</a:t>
            </a:r>
            <a:r>
              <a:rPr lang="ca-ES" sz="1200" dirty="0">
                <a:solidFill>
                  <a:srgbClr val="000078"/>
                </a:solidFill>
                <a:latin typeface="uoc-sans"/>
              </a:rPr>
              <a:t> Es guarda el CSV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58845C-F2F9-4753-9739-F1FAD170216C}"/>
              </a:ext>
            </a:extLst>
          </p:cNvPr>
          <p:cNvSpPr/>
          <p:nvPr/>
        </p:nvSpPr>
        <p:spPr>
          <a:xfrm>
            <a:off x="303825" y="6271357"/>
            <a:ext cx="2598850" cy="345831"/>
          </a:xfrm>
          <a:prstGeom prst="rect">
            <a:avLst/>
          </a:prstGeom>
          <a:solidFill>
            <a:srgbClr val="C2FFDE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Data_nomsupermercat_productes.csv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0D2FB4-1A3F-4396-9F82-0D4FEF9DDAC3}"/>
              </a:ext>
            </a:extLst>
          </p:cNvPr>
          <p:cNvSpPr/>
          <p:nvPr/>
        </p:nvSpPr>
        <p:spPr>
          <a:xfrm>
            <a:off x="6370557" y="3377205"/>
            <a:ext cx="1933837" cy="345831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b="1" dirty="0">
                <a:solidFill>
                  <a:srgbClr val="000078"/>
                </a:solidFill>
                <a:latin typeface="uoc-sans"/>
              </a:rPr>
              <a:t>Iteració per cada producte</a:t>
            </a:r>
            <a:endParaRPr lang="ca-ES" sz="1200" dirty="0">
              <a:solidFill>
                <a:srgbClr val="000078"/>
              </a:solidFill>
              <a:latin typeface="uoc-sans"/>
            </a:endParaRPr>
          </a:p>
        </p:txBody>
      </p:sp>
    </p:spTree>
    <p:extLst>
      <p:ext uri="{BB962C8B-B14F-4D97-AF65-F5344CB8AC3E}">
        <p14:creationId xmlns:p14="http://schemas.microsoft.com/office/powerpoint/2010/main" val="39357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uoc-sans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Morral Ventura</dc:creator>
  <cp:lastModifiedBy>Joan Morral Ventura</cp:lastModifiedBy>
  <cp:revision>3</cp:revision>
  <dcterms:created xsi:type="dcterms:W3CDTF">2021-10-21T14:22:45Z</dcterms:created>
  <dcterms:modified xsi:type="dcterms:W3CDTF">2021-10-21T15:24:51Z</dcterms:modified>
</cp:coreProperties>
</file>