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aveat"/>
      <p:regular r:id="rId27"/>
      <p:bold r:id="rId28"/>
    </p:embeddedFont>
    <p:embeddedFont>
      <p:font typeface="Anaheim"/>
      <p:regular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nahei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ExtraBold-boldItalic.fntdata"/><Relationship Id="rId30" Type="http://schemas.openxmlformats.org/officeDocument/2006/relationships/font" Target="fonts/BarlowCondensedExtraBold-bold.fntdata"/><Relationship Id="rId11" Type="http://schemas.openxmlformats.org/officeDocument/2006/relationships/slide" Target="slides/slide5.xml"/><Relationship Id="rId33" Type="http://schemas.openxmlformats.org/officeDocument/2006/relationships/font" Target="fonts/OverpassMono-bold.fntdata"/><Relationship Id="rId10" Type="http://schemas.openxmlformats.org/officeDocument/2006/relationships/slide" Target="slides/slide4.xml"/><Relationship Id="rId32" Type="http://schemas.openxmlformats.org/officeDocument/2006/relationships/font" Target="fonts/OverpassMono-regular.fntdata"/><Relationship Id="rId13" Type="http://schemas.openxmlformats.org/officeDocument/2006/relationships/slide" Target="slides/slide7.xml"/><Relationship Id="rId35" Type="http://schemas.openxmlformats.org/officeDocument/2006/relationships/font" Target="fonts/Barlow-bold.fntdata"/><Relationship Id="rId12" Type="http://schemas.openxmlformats.org/officeDocument/2006/relationships/slide" Target="slides/slide6.xml"/><Relationship Id="rId34" Type="http://schemas.openxmlformats.org/officeDocument/2006/relationships/font" Target="fonts/Barlow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9fd37e13d_2_3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9fd37e13d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2c3857c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2c3857c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a17501076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2a17501076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a17501076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a17501076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a17501076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a17501076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a1750107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a1750107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9fd37e13d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9fd37e13d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9fd37e13d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29fd37e13d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9fd37e13d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9fd37e13d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9fd37e13d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9fd37e13d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9fd37e13d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29fd37e13d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9fd37e13d_2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29fd37e13d_2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product aims to provider users with an easy way of finding suitable and available car parks for parking - especially during peak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Moreover, they can earn points for using our apps which can then be used for earning attractive rewards.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9fd37e13d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9fd37e13d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9fd37e13d_2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9fd37e13d_2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a17501076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a1750107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a175010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a175010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product aims to provider users with an easy way of finding suitable and available car parks for parking - especially during peak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Moreover, they can earn points for using our apps which can then be used for earning attractive rewards.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a27814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a27814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a175010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2a175010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a175010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a175010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a17501076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a17501076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55" name="Google Shape;55;p14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6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43" name="Google Shape;143;p18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2" name="Google Shape;182;p22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23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6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09" name="Google Shape;209;p26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6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29" name="Google Shape;229;p26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26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31" name="Google Shape;231;p26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26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33" name="Google Shape;233;p26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34" name="Google Shape;234;p26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6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4" name="Google Shape;244;p27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5" name="Google Shape;245;p27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7" name="Google Shape;247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9" name="Google Shape;249;p27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50" name="Google Shape;250;p27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1" name="Google Shape;251;p27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8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8" name="Google Shape;258;p28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" name="Google Shape;260;p28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28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66" name="Google Shape;266;p29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87" name="Google Shape;287;p31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32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8" name="Google Shape;328;p32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31" name="Google Shape;331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4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35" name="Google Shape;335;p34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4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37" name="Google Shape;337;p34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4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39" name="Google Shape;339;p34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4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41" name="Google Shape;341;p34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4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43" name="Google Shape;343;p34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4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45" name="Google Shape;345;p3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46" name="Google Shape;346;p34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50" name="Google Shape;350;p35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35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35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6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36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6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36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36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ctrTitle"/>
          </p:nvPr>
        </p:nvSpPr>
        <p:spPr>
          <a:xfrm>
            <a:off x="720000" y="1952720"/>
            <a:ext cx="8520600" cy="1910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FTW </a:t>
            </a:r>
            <a:endParaRPr/>
          </a:p>
        </p:txBody>
      </p:sp>
      <p:sp>
        <p:nvSpPr>
          <p:cNvPr id="376" name="Google Shape;376;p3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Because parking is cool.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/>
          <p:nvPr>
            <p:ph idx="15" type="title"/>
          </p:nvPr>
        </p:nvSpPr>
        <p:spPr>
          <a:xfrm>
            <a:off x="1278000" y="2237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Phase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idx="4294967295" type="body"/>
          </p:nvPr>
        </p:nvSpPr>
        <p:spPr>
          <a:xfrm>
            <a:off x="4469775" y="1627200"/>
            <a:ext cx="42339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&gt;20 test cases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features tested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Target edge cases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Discover and rectify bugs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security and robustness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2575"/>
            <a:ext cx="4164976" cy="233833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7"/>
          <p:cNvSpPr txBox="1"/>
          <p:nvPr>
            <p:ph idx="429496729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Vulnerabilities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idx="4294967295" type="body"/>
          </p:nvPr>
        </p:nvSpPr>
        <p:spPr>
          <a:xfrm>
            <a:off x="4469775" y="1627200"/>
            <a:ext cx="42339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Password Requiremen</a:t>
            </a:r>
            <a:r>
              <a:rPr lang="en"/>
              <a:t>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Hashing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Defend against Buffer Overflow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Overwrite Protection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Email 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CSRF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"/>
          <p:cNvSpPr txBox="1"/>
          <p:nvPr>
            <p:ph idx="429496729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</a:t>
            </a:r>
            <a:endParaRPr sz="1100"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0" y="1232525"/>
            <a:ext cx="2906200" cy="29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idx="15" type="title"/>
          </p:nvPr>
        </p:nvSpPr>
        <p:spPr>
          <a:xfrm>
            <a:off x="1278000" y="2237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Architecture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(MVT)</a:t>
            </a:r>
            <a:endParaRPr/>
          </a:p>
        </p:txBody>
      </p:sp>
      <p:pic>
        <p:nvPicPr>
          <p:cNvPr id="467" name="Google Shape;4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22" y="1124600"/>
            <a:ext cx="3224850" cy="3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0"/>
          <p:cNvSpPr txBox="1"/>
          <p:nvPr/>
        </p:nvSpPr>
        <p:spPr>
          <a:xfrm>
            <a:off x="8337025" y="445562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4391600" y="1274525"/>
            <a:ext cx="340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MVT Stands for Model View Template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Backend: Flask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Frontend: Pure HTML + CSS + JS + Bootstrap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DB: SQLite + SQLAlchemy (ORM)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Map API: Mapbox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Geocoding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Route Finding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Map canvas Rendering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>
            <p:ph idx="15" type="title"/>
          </p:nvPr>
        </p:nvSpPr>
        <p:spPr>
          <a:xfrm>
            <a:off x="1278000" y="2237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 Practices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480" name="Google Shape;480;p52"/>
          <p:cNvSpPr txBox="1"/>
          <p:nvPr>
            <p:ph idx="4294967295" type="body"/>
          </p:nvPr>
        </p:nvSpPr>
        <p:spPr>
          <a:xfrm>
            <a:off x="4469775" y="1627200"/>
            <a:ext cx="42339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team into 2 smaller groups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“Doc” team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“Coding” team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Leverage each team member’s strength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meeting every 1 week/2 week to catch 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1479550"/>
            <a:ext cx="3885300" cy="218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 sz="1100"/>
              <a:t>(better than svn)</a:t>
            </a:r>
            <a:endParaRPr sz="1100"/>
          </a:p>
        </p:txBody>
      </p:sp>
      <p:sp>
        <p:nvSpPr>
          <p:cNvPr id="487" name="Google Shape;487;p53"/>
          <p:cNvSpPr txBox="1"/>
          <p:nvPr>
            <p:ph idx="4294967295" type="body"/>
          </p:nvPr>
        </p:nvSpPr>
        <p:spPr>
          <a:xfrm>
            <a:off x="4469775" y="1627200"/>
            <a:ext cx="42339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management/ Progress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branches - work on codebase without the fear of merge conflict (most of the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Divide work into multiple “issues”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each issue to each 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break up the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750" y="148874"/>
            <a:ext cx="1078725" cy="10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125" y="1098299"/>
            <a:ext cx="2403820" cy="36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Database</a:t>
            </a:r>
            <a:endParaRPr sz="1100"/>
          </a:p>
        </p:txBody>
      </p:sp>
      <p:sp>
        <p:nvSpPr>
          <p:cNvPr id="495" name="Google Shape;495;p54"/>
          <p:cNvSpPr txBox="1"/>
          <p:nvPr>
            <p:ph idx="4294967295" type="body"/>
          </p:nvPr>
        </p:nvSpPr>
        <p:spPr>
          <a:xfrm>
            <a:off x="4469775" y="1627200"/>
            <a:ext cx="42339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3NF Normalised (SC2207)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Observer, strategy,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inheritance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UserMixin for class model (for sqlalchemy)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common files into different folders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to “templates”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js, css, img to “static”</a:t>
            </a:r>
            <a:endParaRPr/>
          </a:p>
        </p:txBody>
      </p:sp>
      <p:pic>
        <p:nvPicPr>
          <p:cNvPr id="496" name="Google Shape;4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5" y="1436800"/>
            <a:ext cx="4164975" cy="226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Database</a:t>
            </a:r>
            <a:endParaRPr sz="1100"/>
          </a:p>
        </p:txBody>
      </p:sp>
      <p:sp>
        <p:nvSpPr>
          <p:cNvPr id="502" name="Google Shape;502;p55"/>
          <p:cNvSpPr txBox="1"/>
          <p:nvPr>
            <p:ph idx="4294967295" type="body"/>
          </p:nvPr>
        </p:nvSpPr>
        <p:spPr>
          <a:xfrm>
            <a:off x="4480100" y="1771800"/>
            <a:ext cx="42339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 to reduce confusion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variable/function/file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only when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code written is not immediately obvious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code does not/will not works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Refactor, refactor, refactor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can’t good code in the first try.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repetition</a:t>
            </a:r>
            <a:endParaRPr/>
          </a:p>
        </p:txBody>
      </p:sp>
      <p:pic>
        <p:nvPicPr>
          <p:cNvPr id="503" name="Google Shape;5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75" y="1112863"/>
            <a:ext cx="3278674" cy="32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609500" y="1973025"/>
            <a:ext cx="43785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is a a car park finder web application.</a:t>
            </a:r>
            <a:endParaRPr/>
          </a:p>
        </p:txBody>
      </p:sp>
      <p:sp>
        <p:nvSpPr>
          <p:cNvPr id="383" name="Google Shape;383;p38"/>
          <p:cNvSpPr txBox="1"/>
          <p:nvPr>
            <p:ph type="title"/>
          </p:nvPr>
        </p:nvSpPr>
        <p:spPr>
          <a:xfrm>
            <a:off x="457550" y="1003075"/>
            <a:ext cx="588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product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type="title"/>
          </p:nvPr>
        </p:nvSpPr>
        <p:spPr>
          <a:xfrm>
            <a:off x="720000" y="1551675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89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09" name="Google Shape;5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48" y="813863"/>
            <a:ext cx="2400200" cy="3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4572000" y="1908700"/>
            <a:ext cx="42339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Car owners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Want to find available parking ASAP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Wants to “reserve” carpark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Wants direction to reserved </a:t>
            </a:r>
            <a:r>
              <a:rPr lang="en"/>
              <a:t>car park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Wants stuff for free/discounted price :)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Corporate users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Wants to promote their products by selling at discounted prices to users</a:t>
            </a: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4579531" y="12397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idx="15" type="title"/>
          </p:nvPr>
        </p:nvSpPr>
        <p:spPr>
          <a:xfrm>
            <a:off x="1278000" y="2237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Use Cases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1629000" y="163475"/>
            <a:ext cx="588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1"/>
          <p:cNvPicPr preferRelativeResize="0"/>
          <p:nvPr/>
        </p:nvPicPr>
        <p:blipFill rotWithShape="1">
          <a:blip r:embed="rId3">
            <a:alphaModFix/>
          </a:blip>
          <a:srcRect b="26180" l="0" r="0" t="6379"/>
          <a:stretch/>
        </p:blipFill>
        <p:spPr>
          <a:xfrm>
            <a:off x="305750" y="832475"/>
            <a:ext cx="8532500" cy="3937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41"/>
          <p:cNvSpPr txBox="1"/>
          <p:nvPr/>
        </p:nvSpPr>
        <p:spPr>
          <a:xfrm>
            <a:off x="8056000" y="2440950"/>
            <a:ext cx="8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Mapbox </a:t>
            </a:r>
            <a:endParaRPr sz="6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WE USED</a:t>
            </a:r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1105450" y="1525925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0" y="1298075"/>
            <a:ext cx="4233400" cy="24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425" y="1298075"/>
            <a:ext cx="4233400" cy="246396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 txBox="1"/>
          <p:nvPr/>
        </p:nvSpPr>
        <p:spPr>
          <a:xfrm>
            <a:off x="854000" y="3885375"/>
            <a:ext cx="36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 Mono"/>
              <a:buAutoNum type="arabicPeriod"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CARPARK </a:t>
            </a: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AVAILABILITY (5min)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5119525" y="3876100"/>
            <a:ext cx="41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2. HDB CARPARK INFORMATION (1 day)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5063425" y="4293000"/>
            <a:ext cx="3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dk1"/>
                </a:highlight>
                <a:latin typeface="Overpass Mono"/>
                <a:ea typeface="Overpass Mono"/>
                <a:cs typeface="Overpass Mono"/>
                <a:sym typeface="Overpass Mono"/>
              </a:rPr>
              <a:t>https://data.gov.sg/dataset/hdb-carpark-information</a:t>
            </a:r>
            <a:endParaRPr sz="800">
              <a:solidFill>
                <a:schemeClr val="dk2"/>
              </a:solidFill>
              <a:highlight>
                <a:schemeClr val="dk1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667250" y="4293000"/>
            <a:ext cx="3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dk1"/>
                </a:highlight>
                <a:latin typeface="Overpass Mono"/>
                <a:ea typeface="Overpass Mono"/>
                <a:cs typeface="Overpass Mono"/>
                <a:sym typeface="Overpass Mono"/>
              </a:rPr>
              <a:t>https://data.gov.sg/dataset/carpark-availability</a:t>
            </a:r>
            <a:endParaRPr sz="800">
              <a:solidFill>
                <a:schemeClr val="dk2"/>
              </a:solidFill>
              <a:highlight>
                <a:schemeClr val="dk1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/>
          <p:nvPr>
            <p:ph idx="15" type="title"/>
          </p:nvPr>
        </p:nvSpPr>
        <p:spPr>
          <a:xfrm>
            <a:off x="1278000" y="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Cases</a:t>
            </a:r>
            <a:endParaRPr/>
          </a:p>
        </p:txBody>
      </p:sp>
      <p:pic>
        <p:nvPicPr>
          <p:cNvPr id="422" name="Google Shape;4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739" y="540000"/>
            <a:ext cx="4244524" cy="4550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43"/>
          <p:cNvSpPr txBox="1"/>
          <p:nvPr/>
        </p:nvSpPr>
        <p:spPr>
          <a:xfrm>
            <a:off x="3230375" y="2881625"/>
            <a:ext cx="888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Bubbles</a:t>
            </a:r>
            <a:endParaRPr sz="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3407225" y="3686125"/>
            <a:ext cx="888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Bubbles</a:t>
            </a:r>
            <a:endParaRPr sz="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4498700" y="3007100"/>
            <a:ext cx="888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Bubbles</a:t>
            </a:r>
            <a:endParaRPr sz="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6121700" y="624530"/>
            <a:ext cx="888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 Mapbox </a:t>
            </a:r>
            <a:endParaRPr sz="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idx="429496729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Example Use Cases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432" name="Google Shape;4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063" y="918875"/>
            <a:ext cx="6961874" cy="3960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idx="15" type="title"/>
          </p:nvPr>
        </p:nvSpPr>
        <p:spPr>
          <a:xfrm>
            <a:off x="1278000" y="2237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br>
              <a:rPr lang="en"/>
            </a:br>
            <a:r>
              <a:rPr lang="en"/>
              <a:t>(Live Demo)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