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507" r:id="rId2"/>
    <p:sldId id="491" r:id="rId3"/>
    <p:sldId id="490" r:id="rId4"/>
    <p:sldId id="489" r:id="rId5"/>
    <p:sldId id="488" r:id="rId6"/>
    <p:sldId id="505" r:id="rId7"/>
  </p:sldIdLst>
  <p:sldSz cx="9144000" cy="6858000" type="screen4x3"/>
  <p:notesSz cx="4572000" cy="73152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335"/>
    <a:srgbClr val="00CC00"/>
    <a:srgbClr val="663300"/>
    <a:srgbClr val="003399"/>
    <a:srgbClr val="DDF9FF"/>
    <a:srgbClr val="FFF3BF"/>
    <a:srgbClr val="FFFF66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713" autoAdjust="0"/>
  </p:normalViewPr>
  <p:slideViewPr>
    <p:cSldViewPr>
      <p:cViewPr>
        <p:scale>
          <a:sx n="75" d="100"/>
          <a:sy n="75" d="100"/>
        </p:scale>
        <p:origin x="-1506" y="-1032"/>
      </p:cViewPr>
      <p:guideLst>
        <p:guide orient="horz" pos="30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83" y="-58"/>
      </p:cViewPr>
      <p:guideLst>
        <p:guide orient="horz" pos="2303"/>
        <p:guide pos="14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90800" y="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590800" y="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44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4572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3475038"/>
            <a:ext cx="335280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590800" y="6950075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23" tIns="33060" rIns="66123" bIns="3306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fld id="{6DC07C4D-A38D-4F36-BA99-7FC425A749B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2"/>
          <p:cNvSpPr txBox="1">
            <a:spLocks/>
          </p:cNvSpPr>
          <p:nvPr userDrawn="1"/>
        </p:nvSpPr>
        <p:spPr>
          <a:xfrm>
            <a:off x="1731963" y="4006850"/>
            <a:ext cx="6400800" cy="1293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 smtClean="0">
                <a:latin typeface="+mn-lt"/>
              </a:rPr>
              <a:t>Instytut Radioelektroniki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 smtClean="0">
                <a:latin typeface="+mn-lt"/>
              </a:rPr>
              <a:t>Wydział Elektroniki i Technik Informacyjnych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 smtClean="0">
                <a:latin typeface="+mn-lt"/>
              </a:rPr>
              <a:t>Politechnika Warszawska</a:t>
            </a:r>
            <a:endParaRPr lang="pl-PL" sz="1800" dirty="0">
              <a:latin typeface="+mn-lt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47600" y="1340768"/>
            <a:ext cx="7772400" cy="1470025"/>
          </a:xfrm>
          <a:solidFill>
            <a:srgbClr val="C88335"/>
          </a:solidFill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31600" y="3096543"/>
            <a:ext cx="6400800" cy="62292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pl-PL" dirty="0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10"/>
          </p:nvPr>
        </p:nvSpPr>
        <p:spPr>
          <a:xfrm>
            <a:off x="1691680" y="5373216"/>
            <a:ext cx="6408687" cy="648394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8" name="Symbol zastępczy numeru slajdu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BA7178-985F-42E8-A22E-5F7810F54123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663300"/>
                </a:solidFill>
              </a:defRPr>
            </a:lvl1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BA63E-8406-4D22-9164-3F25E033B52C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36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836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4145-A22C-497B-8013-7C49793EF8C0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73CE6-3109-46BB-9BA1-D3366C6CD1E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17200" y="1623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17200" y="2264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004000" y="1623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004000" y="2264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93B0-C078-4038-B99A-2E9F304A8C27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E098-464C-4523-BCC0-C2FBFD5B1CDD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7586-0584-4417-BF80-6EFE85935A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1700808"/>
            <a:ext cx="5486400" cy="446449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8" name="Symbol zastępczy tytułu 1"/>
          <p:cNvSpPr>
            <a:spLocks noGrp="1"/>
          </p:cNvSpPr>
          <p:nvPr>
            <p:ph type="title"/>
          </p:nvPr>
        </p:nvSpPr>
        <p:spPr>
          <a:xfrm>
            <a:off x="817200" y="274638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D81A-2EA4-4A62-847C-81623F192E05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720725" cy="6858000"/>
          </a:xfrm>
          <a:prstGeom prst="rect">
            <a:avLst/>
          </a:prstGeom>
          <a:solidFill>
            <a:srgbClr val="FDF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C88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9144000" cy="471488"/>
          </a:xfrm>
          <a:prstGeom prst="rect">
            <a:avLst/>
          </a:prstGeom>
          <a:gradFill flip="none" rotWithShape="0">
            <a:gsLst>
              <a:gs pos="0">
                <a:srgbClr val="FDFAC8"/>
              </a:gs>
              <a:gs pos="20000">
                <a:srgbClr val="C88335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029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17563" y="36513"/>
            <a:ext cx="822960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</a:p>
        </p:txBody>
      </p:sp>
      <p:sp>
        <p:nvSpPr>
          <p:cNvPr id="1030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175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696075"/>
            <a:ext cx="3600450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/>
              <a:t>Autor Iksiński (IRE PW)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35375" y="6696075"/>
            <a:ext cx="3657600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/>
              <a:t>Basic information about affiliation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315200" y="6696075"/>
            <a:ext cx="1828800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C4B65C1-2DA7-4F3F-B9D4-057105FD66BF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  <p:pic>
        <p:nvPicPr>
          <p:cNvPr id="1034" name="Picture 4" descr="E:\Publ\2011-10-03-inauguracja-wieczorowe\logo\ire.png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38" y="3644900"/>
            <a:ext cx="63023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" descr="E:\papierki\2011\PijaR\SzablonyPrezentacji\LOGO\logo_WEiTI.JPG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38" y="4508500"/>
            <a:ext cx="6302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" descr="E:\papierki\2011\PijaR\SzablonyPrezentacji\logo_pw\pw.png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" y="5373688"/>
            <a:ext cx="6302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4" r:id="rId4"/>
    <p:sldLayoutId id="2147483660" r:id="rId5"/>
    <p:sldLayoutId id="2147483659" r:id="rId6"/>
    <p:sldLayoutId id="2147483665" r:id="rId7"/>
    <p:sldLayoutId id="2147483658" r:id="rId8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Documents%20and%20Settings\Administrator\Moje%20dokumenty\Moje%20obrazy\LOGO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ytuł 6"/>
          <p:cNvSpPr>
            <a:spLocks noGrp="1"/>
          </p:cNvSpPr>
          <p:nvPr>
            <p:ph type="ctrTitle"/>
          </p:nvPr>
        </p:nvSpPr>
        <p:spPr>
          <a:xfrm>
            <a:off x="1047750" y="1341438"/>
            <a:ext cx="7772400" cy="1470025"/>
          </a:xfrm>
        </p:spPr>
        <p:txBody>
          <a:bodyPr/>
          <a:lstStyle/>
          <a:p>
            <a:r>
              <a:rPr lang="pl-PL" smtClean="0"/>
              <a:t>Basic information about affiliation</a:t>
            </a:r>
          </a:p>
        </p:txBody>
      </p:sp>
      <p:sp>
        <p:nvSpPr>
          <p:cNvPr id="12290" name="Podtytuł 7"/>
          <p:cNvSpPr>
            <a:spLocks noGrp="1"/>
          </p:cNvSpPr>
          <p:nvPr>
            <p:ph type="subTitle" idx="1"/>
          </p:nvPr>
        </p:nvSpPr>
        <p:spPr>
          <a:xfrm>
            <a:off x="1731963" y="3097213"/>
            <a:ext cx="6400800" cy="622300"/>
          </a:xfrm>
        </p:spPr>
        <p:txBody>
          <a:bodyPr/>
          <a:lstStyle/>
          <a:p>
            <a:r>
              <a:rPr lang="pl-PL" smtClean="0"/>
              <a:t>Autor Iksiński</a:t>
            </a:r>
          </a:p>
        </p:txBody>
      </p:sp>
      <p:sp>
        <p:nvSpPr>
          <p:cNvPr id="12291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1692275" y="5373688"/>
            <a:ext cx="6408738" cy="647700"/>
          </a:xfrm>
        </p:spPr>
        <p:txBody>
          <a:bodyPr/>
          <a:lstStyle/>
          <a:p>
            <a:r>
              <a:rPr lang="pl-PL" smtClean="0"/>
              <a:t>Braniewo,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Warsaw University of Technology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idx="1"/>
          </p:nvPr>
        </p:nvSpPr>
        <p:spPr>
          <a:xfrm>
            <a:off x="817563" y="836613"/>
            <a:ext cx="8229600" cy="5688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more than </a:t>
            </a:r>
            <a:r>
              <a:rPr lang="pl-PL" smtClean="0"/>
              <a:t>2500</a:t>
            </a:r>
            <a:r>
              <a:rPr lang="en-US" smtClean="0"/>
              <a:t> academic teachers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than </a:t>
            </a:r>
            <a:r>
              <a:rPr lang="pl-PL" smtClean="0"/>
              <a:t>35000</a:t>
            </a:r>
            <a:r>
              <a:rPr lang="en-US" smtClean="0"/>
              <a:t> full-time students</a:t>
            </a:r>
            <a:endParaRPr lang="pl-PL" smtClean="0"/>
          </a:p>
        </p:txBody>
      </p:sp>
      <p:pic>
        <p:nvPicPr>
          <p:cNvPr id="13315" name="Picture 5" descr="sl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2060575"/>
            <a:ext cx="58547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7375525" y="600392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400">
                <a:solidFill>
                  <a:schemeClr val="bg1"/>
                </a:solidFill>
                <a:latin typeface="Arial" charset="0"/>
              </a:rPr>
              <a:t>Main building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900113" y="42926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 b="1">
                <a:solidFill>
                  <a:srgbClr val="0000FF"/>
                </a:solidFill>
                <a:latin typeface="Arial" charset="0"/>
              </a:rPr>
              <a:t>www.pw.edu.pl</a:t>
            </a:r>
          </a:p>
        </p:txBody>
      </p:sp>
      <p:pic>
        <p:nvPicPr>
          <p:cNvPr id="13318" name="Picture 2" descr="E:\papierki\2011\PijaR\SzablonyPrezentacji\logo_pw\pw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2276475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Symbol zastępczy daty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Autor Iksiński (IRE PW)</a:t>
            </a:r>
          </a:p>
        </p:txBody>
      </p:sp>
      <p:sp>
        <p:nvSpPr>
          <p:cNvPr id="13320" name="Symbol zastępczy numeru slajdu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1097E2-E8F2-46F7-8073-EA2A5A982BE2}" type="slidenum">
              <a:rPr lang="pl-PL"/>
              <a:pPr/>
              <a:t>2</a:t>
            </a:fld>
            <a:endParaRPr lang="pl-PL"/>
          </a:p>
        </p:txBody>
      </p:sp>
      <p:sp>
        <p:nvSpPr>
          <p:cNvPr id="13321" name="Symbol zastępczy stopki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Basic information about affiliation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Faculty of Electronics and Information Technology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17563" y="3789363"/>
            <a:ext cx="8229600" cy="233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800" dirty="0" smtClean="0"/>
              <a:t>The Faculty (the largest at the Warsaw University of Technology) </a:t>
            </a:r>
            <a:br>
              <a:rPr lang="en-GB" sz="1800" dirty="0" smtClean="0"/>
            </a:br>
            <a:r>
              <a:rPr lang="en-GB" sz="1800" dirty="0" smtClean="0"/>
              <a:t>is composed of several central units and of six institutes: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b="0" dirty="0" smtClean="0">
              <a:solidFill>
                <a:srgbClr val="333399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Institute of Control And Computation Engineering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Institute of Computer Science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Institute of Microelectronics And Optoelectronics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Institute of </a:t>
            </a:r>
            <a:r>
              <a:rPr lang="en-GB" sz="2000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Radioelectronics</a:t>
            </a:r>
            <a:r>
              <a:rPr lang="en-GB" sz="2000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Institute of Electronic Systems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Institute of Telecommunication</a:t>
            </a:r>
          </a:p>
        </p:txBody>
      </p:sp>
      <p:pic>
        <p:nvPicPr>
          <p:cNvPr id="14339" name="Picture 5" descr="elka26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052513"/>
            <a:ext cx="4386263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C:\Documents and Settings\Administrator\Moje dokumenty\Moje obrazy\LOGO.JP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6300788" y="1125538"/>
            <a:ext cx="942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5543550" y="2565400"/>
            <a:ext cx="3600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solidFill>
                  <a:srgbClr val="333399"/>
                </a:solidFill>
                <a:latin typeface="Arial" charset="0"/>
                <a:cs typeface="Arial" charset="0"/>
              </a:rPr>
              <a:t>more than 300 academic staff</a:t>
            </a:r>
            <a:endParaRPr lang="en-GB" sz="1600" b="1">
              <a:solidFill>
                <a:srgbClr val="333399"/>
              </a:solidFill>
              <a:latin typeface="Arial" charset="0"/>
            </a:endParaRPr>
          </a:p>
          <a:p>
            <a:r>
              <a:rPr lang="en-GB" sz="1600" b="1">
                <a:solidFill>
                  <a:srgbClr val="333399"/>
                </a:solidFill>
                <a:latin typeface="Arial" charset="0"/>
                <a:cs typeface="Times New Roman" pitchFamily="18" charset="0"/>
              </a:rPr>
              <a:t>more than 3800 full-time students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011863" y="3213100"/>
            <a:ext cx="240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 b="1">
                <a:solidFill>
                  <a:srgbClr val="0000FF"/>
                </a:solidFill>
                <a:latin typeface="Arial" charset="0"/>
              </a:rPr>
              <a:t>www.elka.pw.edu.pl</a:t>
            </a:r>
            <a:r>
              <a:rPr lang="pl-PL" sz="1800" b="1">
                <a:latin typeface="Arial" charset="0"/>
              </a:rPr>
              <a:t> </a:t>
            </a:r>
          </a:p>
        </p:txBody>
      </p:sp>
      <p:sp>
        <p:nvSpPr>
          <p:cNvPr id="14343" name="Symbol zastępczy daty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Autor Iksiński (IRE PW)</a:t>
            </a:r>
          </a:p>
        </p:txBody>
      </p:sp>
      <p:sp>
        <p:nvSpPr>
          <p:cNvPr id="14344" name="Symbol zastępczy numeru slajdu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46F17F-DAE6-46C2-B35B-A09C1F35D7C2}" type="slidenum">
              <a:rPr lang="pl-PL"/>
              <a:pPr/>
              <a:t>3</a:t>
            </a:fld>
            <a:endParaRPr lang="pl-PL"/>
          </a:p>
        </p:txBody>
      </p:sp>
      <p:sp>
        <p:nvSpPr>
          <p:cNvPr id="14345" name="Symbol zastępczy stopki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Basic information about affiliation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</a:t>
            </a:r>
            <a:r>
              <a:rPr lang="en-US" smtClean="0"/>
              <a:t>nstitute of </a:t>
            </a:r>
            <a:r>
              <a:rPr lang="pl-PL" smtClean="0"/>
              <a:t>R</a:t>
            </a:r>
            <a:r>
              <a:rPr lang="en-US" smtClean="0"/>
              <a:t>adioelectronics</a:t>
            </a:r>
            <a:endParaRPr lang="pl-PL" smtClean="0"/>
          </a:p>
        </p:txBody>
      </p:sp>
      <p:pic>
        <p:nvPicPr>
          <p:cNvPr id="15362" name="Picture 4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98550" y="1133475"/>
            <a:ext cx="7667625" cy="5113338"/>
          </a:xfrm>
        </p:spPr>
      </p:pic>
      <p:sp>
        <p:nvSpPr>
          <p:cNvPr id="15363" name="Symbol zastępczy daty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Autor Iksiński (IRE PW)</a:t>
            </a:r>
          </a:p>
        </p:txBody>
      </p:sp>
      <p:sp>
        <p:nvSpPr>
          <p:cNvPr id="15364" name="Symbol zastępczy numeru slajdu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4AE20F-0E68-4957-9FE7-0B878B166D64}" type="slidenum">
              <a:rPr lang="pl-PL"/>
              <a:pPr/>
              <a:t>4</a:t>
            </a:fld>
            <a:endParaRPr lang="pl-PL"/>
          </a:p>
        </p:txBody>
      </p:sp>
      <p:sp>
        <p:nvSpPr>
          <p:cNvPr id="15365" name="Symbol zastępczy stopki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Basic information about affiliation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</a:t>
            </a:r>
            <a:r>
              <a:rPr lang="en-US" smtClean="0"/>
              <a:t>nstitute of </a:t>
            </a:r>
            <a:r>
              <a:rPr lang="pl-PL" smtClean="0"/>
              <a:t>R</a:t>
            </a:r>
            <a:r>
              <a:rPr lang="en-US" smtClean="0"/>
              <a:t>adioelectronics</a:t>
            </a:r>
            <a:endParaRPr lang="pl-PL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sz="2800" dirty="0" smtClean="0"/>
              <a:t>6</a:t>
            </a:r>
            <a:r>
              <a:rPr lang="en-US" sz="2800" dirty="0" smtClean="0"/>
              <a:t> Divisions</a:t>
            </a:r>
            <a:endParaRPr lang="pl-PL" sz="2800" dirty="0" smtClean="0"/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err="1" smtClean="0"/>
              <a:t>Electroacoustics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  				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Microwave &amp; Radiolocation Engineering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	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Nuclear and Medical Electronics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		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Radio-Engineering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 				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err="1" smtClean="0"/>
              <a:t>Radiocommunications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 			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Television</a:t>
            </a:r>
            <a:r>
              <a:rPr lang="pl-PL" sz="2600" dirty="0" smtClean="0"/>
              <a:t> </a:t>
            </a:r>
            <a:r>
              <a:rPr lang="en-US" sz="2600" dirty="0" smtClean="0"/>
              <a:t>Division</a:t>
            </a:r>
            <a:r>
              <a:rPr lang="pl-PL" sz="2600" dirty="0" smtClean="0"/>
              <a:t> 	</a:t>
            </a:r>
            <a:r>
              <a:rPr lang="pl-PL" sz="2400" dirty="0" smtClean="0"/>
              <a:t>				</a:t>
            </a:r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sz="2800" dirty="0" smtClean="0"/>
              <a:t>105</a:t>
            </a:r>
            <a:r>
              <a:rPr lang="en-US" sz="2800" dirty="0" smtClean="0"/>
              <a:t> Employees                                             </a:t>
            </a:r>
            <a:endParaRPr lang="pl-PL" sz="2800" dirty="0" smtClean="0"/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sz="2800" dirty="0" smtClean="0"/>
              <a:t>40</a:t>
            </a:r>
            <a:r>
              <a:rPr lang="en-US" sz="2800" dirty="0" smtClean="0"/>
              <a:t> Ph.D. students    </a:t>
            </a:r>
            <a:endParaRPr lang="pl-PL" sz="2800" dirty="0" smtClean="0"/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1</a:t>
            </a:r>
            <a:r>
              <a:rPr lang="pl-PL" sz="2800" dirty="0" smtClean="0"/>
              <a:t>3</a:t>
            </a:r>
            <a:r>
              <a:rPr lang="en-US" sz="2800" dirty="0" smtClean="0"/>
              <a:t> Professors </a:t>
            </a:r>
            <a:endParaRPr lang="pl-PL" sz="2800" dirty="0" smtClean="0"/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sz="2800" dirty="0" smtClean="0"/>
              <a:t>  5</a:t>
            </a:r>
            <a:r>
              <a:rPr lang="en-US" sz="2800" dirty="0" smtClean="0"/>
              <a:t> </a:t>
            </a:r>
            <a:r>
              <a:rPr lang="pl-PL" sz="2800" dirty="0" err="1" smtClean="0"/>
              <a:t>Docents</a:t>
            </a:r>
            <a:r>
              <a:rPr lang="en-US" sz="2800" dirty="0" smtClean="0"/>
              <a:t>                                                </a:t>
            </a:r>
            <a:endParaRPr lang="pl-PL" sz="2800" dirty="0" smtClean="0"/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4</a:t>
            </a:r>
            <a:r>
              <a:rPr lang="pl-PL" sz="2800" dirty="0" smtClean="0"/>
              <a:t>2</a:t>
            </a:r>
            <a:r>
              <a:rPr lang="en-US" sz="2800" dirty="0" smtClean="0"/>
              <a:t> Assistant Professors                                      </a:t>
            </a:r>
            <a:endParaRPr lang="pl-PL" sz="2800" dirty="0" smtClean="0"/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 </a:t>
            </a:r>
            <a:r>
              <a:rPr lang="pl-PL" sz="2800" dirty="0" smtClean="0"/>
              <a:t> </a:t>
            </a:r>
            <a:r>
              <a:rPr lang="en-US" sz="2800" dirty="0" smtClean="0"/>
              <a:t>8 Lecturers                                                      </a:t>
            </a:r>
            <a:endParaRPr lang="pl-PL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l-PL" sz="1800" dirty="0" smtClean="0"/>
          </a:p>
        </p:txBody>
      </p:sp>
      <p:sp>
        <p:nvSpPr>
          <p:cNvPr id="16387" name="Symbol zastępczy daty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Autor Iksiński (IRE PW)</a:t>
            </a:r>
          </a:p>
        </p:txBody>
      </p:sp>
      <p:sp>
        <p:nvSpPr>
          <p:cNvPr id="16388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13B077-7877-409D-8E39-A7536EA41474}" type="slidenum">
              <a:rPr lang="pl-PL"/>
              <a:pPr/>
              <a:t>5</a:t>
            </a:fld>
            <a:endParaRPr lang="pl-PL"/>
          </a:p>
        </p:txBody>
      </p:sp>
      <p:sp>
        <p:nvSpPr>
          <p:cNvPr id="16389" name="Symbol zastępczy stopki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Basic information about affiliation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Radiocommunications</a:t>
            </a:r>
            <a:r>
              <a:rPr lang="pl-PL" smtClean="0"/>
              <a:t> </a:t>
            </a:r>
            <a:r>
              <a:rPr lang="en-US" smtClean="0"/>
              <a:t>Division</a:t>
            </a:r>
            <a:endParaRPr lang="pl-PL" smtClean="0"/>
          </a:p>
        </p:txBody>
      </p:sp>
      <p:pic>
        <p:nvPicPr>
          <p:cNvPr id="17410" name="Picture 4" descr="Zaklad_v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981075"/>
            <a:ext cx="7065962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Symbol zastępczy daty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Autor Iksiński (IRE PW)</a:t>
            </a:r>
          </a:p>
        </p:txBody>
      </p:sp>
      <p:sp>
        <p:nvSpPr>
          <p:cNvPr id="17412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E7DBB2-83BE-46B5-8C5D-E104071A54DD}" type="slidenum">
              <a:rPr lang="pl-PL"/>
              <a:pPr/>
              <a:t>6</a:t>
            </a:fld>
            <a:endParaRPr lang="pl-PL"/>
          </a:p>
        </p:txBody>
      </p:sp>
      <p:sp>
        <p:nvSpPr>
          <p:cNvPr id="17413" name="Symbol zastępczy stopki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/>
              <a:t>Basic information about affiliation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10143</TotalTime>
  <Words>179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Szablon projektu</vt:lpstr>
      </vt:variant>
      <vt:variant>
        <vt:i4>4</vt:i4>
      </vt:variant>
      <vt:variant>
        <vt:lpstr>Tytuły slajdów</vt:lpstr>
      </vt:variant>
      <vt:variant>
        <vt:i4>6</vt:i4>
      </vt:variant>
    </vt:vector>
  </HeadingPairs>
  <TitlesOfParts>
    <vt:vector size="15" baseType="lpstr">
      <vt:lpstr>Tahoma</vt:lpstr>
      <vt:lpstr>Arial</vt:lpstr>
      <vt:lpstr>Calibri</vt:lpstr>
      <vt:lpstr>Wingdings</vt:lpstr>
      <vt:lpstr>Times New Roman</vt:lpstr>
      <vt:lpstr>Motyw pakietu Office</vt:lpstr>
      <vt:lpstr>Motyw pakietu Office</vt:lpstr>
      <vt:lpstr>Motyw pakietu Office</vt:lpstr>
      <vt:lpstr>Motyw pakietu Office</vt:lpstr>
      <vt:lpstr>Basic information about affiliation</vt:lpstr>
      <vt:lpstr>Warsaw University of Technology</vt:lpstr>
      <vt:lpstr>Faculty of Electronics and Information Technology</vt:lpstr>
      <vt:lpstr>Institute of Radioelectronics</vt:lpstr>
      <vt:lpstr>Institute of Radioelectronics</vt:lpstr>
      <vt:lpstr>Radiocommunications Division</vt:lpstr>
    </vt:vector>
  </TitlesOfParts>
  <Company>IR PW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Przyszłość techik satelitarnych</dc:title>
  <dc:creator>Kurek</dc:creator>
  <cp:lastModifiedBy>Brzeski</cp:lastModifiedBy>
  <cp:revision>414</cp:revision>
  <dcterms:created xsi:type="dcterms:W3CDTF">2001-11-23T16:09:18Z</dcterms:created>
  <dcterms:modified xsi:type="dcterms:W3CDTF">2011-10-24T17:22:11Z</dcterms:modified>
</cp:coreProperties>
</file>