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303"/>
    <a:srgbClr val="0B0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>
      <p:cViewPr varScale="1">
        <p:scale>
          <a:sx n="39" d="100"/>
          <a:sy n="39" d="100"/>
        </p:scale>
        <p:origin x="22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F71C-C35A-604F-8713-025320A33B5F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53-98CF-2D4A-AF2B-0459CBBA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F71C-C35A-604F-8713-025320A33B5F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53-98CF-2D4A-AF2B-0459CBBA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87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F71C-C35A-604F-8713-025320A33B5F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53-98CF-2D4A-AF2B-0459CBBA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F71C-C35A-604F-8713-025320A33B5F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53-98CF-2D4A-AF2B-0459CBBA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5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F71C-C35A-604F-8713-025320A33B5F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53-98CF-2D4A-AF2B-0459CBBA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98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F71C-C35A-604F-8713-025320A33B5F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53-98CF-2D4A-AF2B-0459CBBA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0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F71C-C35A-604F-8713-025320A33B5F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53-98CF-2D4A-AF2B-0459CBBA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66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F71C-C35A-604F-8713-025320A33B5F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53-98CF-2D4A-AF2B-0459CBBA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0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F71C-C35A-604F-8713-025320A33B5F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53-98CF-2D4A-AF2B-0459CBBA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1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F71C-C35A-604F-8713-025320A33B5F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53-98CF-2D4A-AF2B-0459CBBA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2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6F71C-C35A-604F-8713-025320A33B5F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67C53-98CF-2D4A-AF2B-0459CBBA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8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6F71C-C35A-604F-8713-025320A33B5F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67C53-98CF-2D4A-AF2B-0459CBBA8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6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6.png"/><Relationship Id="rId5" Type="http://schemas.openxmlformats.org/officeDocument/2006/relationships/image" Target="../media/image14.png"/><Relationship Id="rId15" Type="http://schemas.openxmlformats.org/officeDocument/2006/relationships/image" Target="../media/image22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3261E4-FCBF-8DC7-25F9-A8D0E9934467}"/>
              </a:ext>
            </a:extLst>
          </p:cNvPr>
          <p:cNvSpPr/>
          <p:nvPr/>
        </p:nvSpPr>
        <p:spPr>
          <a:xfrm>
            <a:off x="661536" y="7494686"/>
            <a:ext cx="2634578" cy="1609877"/>
          </a:xfrm>
          <a:prstGeom prst="rect">
            <a:avLst/>
          </a:prstGeom>
          <a:solidFill>
            <a:srgbClr val="F2E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296C38-B87D-3352-F868-32824B3E427B}"/>
              </a:ext>
            </a:extLst>
          </p:cNvPr>
          <p:cNvSpPr/>
          <p:nvPr/>
        </p:nvSpPr>
        <p:spPr>
          <a:xfrm>
            <a:off x="1935125" y="5868351"/>
            <a:ext cx="1360990" cy="1626335"/>
          </a:xfrm>
          <a:prstGeom prst="rect">
            <a:avLst/>
          </a:prstGeom>
          <a:solidFill>
            <a:srgbClr val="F2FF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矩形 14">
            <a:extLst>
              <a:ext uri="{FF2B5EF4-FFF2-40B4-BE49-F238E27FC236}">
                <a16:creationId xmlns:a16="http://schemas.microsoft.com/office/drawing/2014/main" id="{D5D80BA7-C8C6-40E7-F3F2-E643CA86AD3E}"/>
              </a:ext>
            </a:extLst>
          </p:cNvPr>
          <p:cNvSpPr/>
          <p:nvPr/>
        </p:nvSpPr>
        <p:spPr>
          <a:xfrm>
            <a:off x="801112" y="6023068"/>
            <a:ext cx="883709" cy="801977"/>
          </a:xfrm>
          <a:prstGeom prst="rect">
            <a:avLst/>
          </a:prstGeom>
          <a:solidFill>
            <a:srgbClr val="FFD1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Stable</a:t>
            </a:r>
            <a:r>
              <a:rPr lang="zh-CN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Diffusion</a:t>
            </a:r>
            <a:endParaRPr lang="zh-CN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图片 1">
            <a:extLst>
              <a:ext uri="{FF2B5EF4-FFF2-40B4-BE49-F238E27FC236}">
                <a16:creationId xmlns:a16="http://schemas.microsoft.com/office/drawing/2014/main" id="{7DF93137-C7FA-8AB9-EAFF-AA072EBE8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44" y="6333713"/>
            <a:ext cx="1025084" cy="1025084"/>
          </a:xfrm>
          <a:prstGeom prst="rect">
            <a:avLst/>
          </a:prstGeom>
          <a:ln w="28575"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08EE646-C4B6-D52B-6A70-158E4C26BB78}"/>
              </a:ext>
            </a:extLst>
          </p:cNvPr>
          <p:cNvGrpSpPr/>
          <p:nvPr/>
        </p:nvGrpSpPr>
        <p:grpSpPr>
          <a:xfrm>
            <a:off x="819900" y="7668420"/>
            <a:ext cx="2356605" cy="1379179"/>
            <a:chOff x="3433847" y="4989011"/>
            <a:chExt cx="2356605" cy="1379179"/>
          </a:xfrm>
        </p:grpSpPr>
        <p:sp>
          <p:nvSpPr>
            <p:cNvPr id="9" name="文本框 19">
              <a:extLst>
                <a:ext uri="{FF2B5EF4-FFF2-40B4-BE49-F238E27FC236}">
                  <a16:creationId xmlns:a16="http://schemas.microsoft.com/office/drawing/2014/main" id="{D30DD7D6-CDD1-89D8-C5DB-E1BE1DA9821B}"/>
                </a:ext>
              </a:extLst>
            </p:cNvPr>
            <p:cNvSpPr txBox="1"/>
            <p:nvPr/>
          </p:nvSpPr>
          <p:spPr>
            <a:xfrm>
              <a:off x="3433847" y="6041660"/>
              <a:ext cx="5998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apple</a:t>
              </a:r>
              <a:endParaRPr lang="zh-CN" alt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20">
              <a:extLst>
                <a:ext uri="{FF2B5EF4-FFF2-40B4-BE49-F238E27FC236}">
                  <a16:creationId xmlns:a16="http://schemas.microsoft.com/office/drawing/2014/main" id="{F03F7C3C-FD03-8F8D-67D3-7535B6A50FFD}"/>
                </a:ext>
              </a:extLst>
            </p:cNvPr>
            <p:cNvSpPr txBox="1"/>
            <p:nvPr/>
          </p:nvSpPr>
          <p:spPr>
            <a:xfrm>
              <a:off x="4649043" y="6047164"/>
              <a:ext cx="846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elephant</a:t>
              </a:r>
              <a:endParaRPr lang="zh-CN" altLang="en-US" sz="1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1" name="图片 6">
              <a:extLst>
                <a:ext uri="{FF2B5EF4-FFF2-40B4-BE49-F238E27FC236}">
                  <a16:creationId xmlns:a16="http://schemas.microsoft.com/office/drawing/2014/main" id="{D40D3DA3-E053-C4AD-B05B-B5B8D3015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8749" y="4989011"/>
              <a:ext cx="998864" cy="998864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pic>
          <p:nvPicPr>
            <p:cNvPr id="12" name="图片 10">
              <a:extLst>
                <a:ext uri="{FF2B5EF4-FFF2-40B4-BE49-F238E27FC236}">
                  <a16:creationId xmlns:a16="http://schemas.microsoft.com/office/drawing/2014/main" id="{BFFE9AE2-65DA-1223-33AF-AF000A83F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8639" y="4989011"/>
              <a:ext cx="998864" cy="998864"/>
            </a:xfrm>
            <a:prstGeom prst="rect">
              <a:avLst/>
            </a:prstGeom>
            <a:ln w="28575">
              <a:solidFill>
                <a:srgbClr val="00B050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0F3120-2B65-2AC0-026B-0D4813C14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67732" y="6039693"/>
              <a:ext cx="322720" cy="3227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6EB5118-920A-6E6D-E7A6-5311B19CC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04248" y="6047164"/>
              <a:ext cx="321026" cy="321026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C0E60-261E-BB7F-B69E-3BE93E9713B1}"/>
              </a:ext>
            </a:extLst>
          </p:cNvPr>
          <p:cNvSpPr/>
          <p:nvPr/>
        </p:nvSpPr>
        <p:spPr>
          <a:xfrm>
            <a:off x="661535" y="4752681"/>
            <a:ext cx="2634580" cy="1105772"/>
          </a:xfrm>
          <a:prstGeom prst="rect">
            <a:avLst/>
          </a:prstGeom>
          <a:solidFill>
            <a:srgbClr val="E1F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FA774B2-2481-EF7E-BB99-AB9340B7C781}"/>
              </a:ext>
            </a:extLst>
          </p:cNvPr>
          <p:cNvGrpSpPr/>
          <p:nvPr/>
        </p:nvGrpSpPr>
        <p:grpSpPr>
          <a:xfrm>
            <a:off x="633046" y="4794560"/>
            <a:ext cx="2604157" cy="900476"/>
            <a:chOff x="3245368" y="2170550"/>
            <a:chExt cx="2604157" cy="900476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4459E07-F7D9-48C8-DFE6-E6D5EA52BCAB}"/>
                </a:ext>
              </a:extLst>
            </p:cNvPr>
            <p:cNvSpPr txBox="1"/>
            <p:nvPr/>
          </p:nvSpPr>
          <p:spPr>
            <a:xfrm>
              <a:off x="4358293" y="2530145"/>
              <a:ext cx="13712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An </a:t>
              </a:r>
              <a:r>
                <a:rPr lang="en-US" altLang="zh-CN" sz="1400" b="1" u="sng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elephant</a:t>
              </a:r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next to an </a:t>
              </a:r>
              <a:r>
                <a:rPr lang="en-US" altLang="zh-CN" sz="1400" b="1" u="sng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apple</a:t>
              </a:r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7F13A36-9B21-F282-0BAD-E4A44E7A6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26854" y="2523624"/>
              <a:ext cx="547402" cy="547402"/>
            </a:xfrm>
            <a:prstGeom prst="rect">
              <a:avLst/>
            </a:prstGeom>
          </p:spPr>
        </p:pic>
        <p:sp>
          <p:nvSpPr>
            <p:cNvPr id="19" name="文本框 16">
              <a:extLst>
                <a:ext uri="{FF2B5EF4-FFF2-40B4-BE49-F238E27FC236}">
                  <a16:creationId xmlns:a16="http://schemas.microsoft.com/office/drawing/2014/main" id="{49389161-6818-665E-FA05-E5DE332698B2}"/>
                </a:ext>
              </a:extLst>
            </p:cNvPr>
            <p:cNvSpPr txBox="1"/>
            <p:nvPr/>
          </p:nvSpPr>
          <p:spPr>
            <a:xfrm>
              <a:off x="3245368" y="2170550"/>
              <a:ext cx="2604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Denoise</a:t>
              </a:r>
              <a:r>
                <a:rPr lang="zh-CN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with</a:t>
              </a:r>
              <a:r>
                <a:rPr lang="zh-CN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CN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text</a:t>
              </a:r>
              <a:r>
                <a:rPr lang="zh-CN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prompt</a:t>
              </a: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DFD8BECC-BD37-256F-E1E2-11CC09B20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5177" y="2639460"/>
              <a:ext cx="307778" cy="307778"/>
            </a:xfrm>
            <a:prstGeom prst="rect">
              <a:avLst/>
            </a:prstGeom>
          </p:spPr>
        </p:pic>
      </p:grp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7D263EB5-FC3D-E5DA-0978-D76877E62054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 flipV="1">
            <a:off x="661536" y="5305567"/>
            <a:ext cx="139575" cy="1118488"/>
          </a:xfrm>
          <a:prstGeom prst="bentConnector3">
            <a:avLst>
              <a:gd name="adj1" fmla="val -163783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16">
            <a:extLst>
              <a:ext uri="{FF2B5EF4-FFF2-40B4-BE49-F238E27FC236}">
                <a16:creationId xmlns:a16="http://schemas.microsoft.com/office/drawing/2014/main" id="{316A8F7A-17E0-1766-2AAA-77C33DFE2A50}"/>
              </a:ext>
            </a:extLst>
          </p:cNvPr>
          <p:cNvSpPr txBox="1"/>
          <p:nvPr/>
        </p:nvSpPr>
        <p:spPr>
          <a:xfrm>
            <a:off x="2091712" y="5827246"/>
            <a:ext cx="102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8B5A08-695F-4A40-A350-00A874B22D2A}"/>
              </a:ext>
            </a:extLst>
          </p:cNvPr>
          <p:cNvSpPr/>
          <p:nvPr/>
        </p:nvSpPr>
        <p:spPr>
          <a:xfrm>
            <a:off x="661536" y="7002672"/>
            <a:ext cx="1273589" cy="488553"/>
          </a:xfrm>
          <a:prstGeom prst="rect">
            <a:avLst/>
          </a:prstGeom>
          <a:solidFill>
            <a:srgbClr val="F2E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3D60D51-85CB-BD74-D0B7-02608226557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684819" y="6424055"/>
            <a:ext cx="250304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2F73CD-D325-E0A0-E5D9-FC9EF05D744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42966" y="6825045"/>
            <a:ext cx="1" cy="177627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16">
            <a:extLst>
              <a:ext uri="{FF2B5EF4-FFF2-40B4-BE49-F238E27FC236}">
                <a16:creationId xmlns:a16="http://schemas.microsoft.com/office/drawing/2014/main" id="{94B5C926-34F4-D375-13D9-508F8DD75F7F}"/>
              </a:ext>
            </a:extLst>
          </p:cNvPr>
          <p:cNvSpPr txBox="1"/>
          <p:nvPr/>
        </p:nvSpPr>
        <p:spPr>
          <a:xfrm>
            <a:off x="633044" y="6998357"/>
            <a:ext cx="136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Cross</a:t>
            </a:r>
            <a:r>
              <a: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r>
              <a: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</p:txBody>
      </p:sp>
      <p:sp>
        <p:nvSpPr>
          <p:cNvPr id="27" name="Rectangle 34">
            <a:extLst>
              <a:ext uri="{FF2B5EF4-FFF2-40B4-BE49-F238E27FC236}">
                <a16:creationId xmlns:a16="http://schemas.microsoft.com/office/drawing/2014/main" id="{24A252DF-6632-A93C-5EDC-72D1556314D1}"/>
              </a:ext>
            </a:extLst>
          </p:cNvPr>
          <p:cNvSpPr/>
          <p:nvPr/>
        </p:nvSpPr>
        <p:spPr>
          <a:xfrm>
            <a:off x="3674243" y="7507020"/>
            <a:ext cx="2634578" cy="1609877"/>
          </a:xfrm>
          <a:prstGeom prst="rect">
            <a:avLst/>
          </a:prstGeom>
          <a:solidFill>
            <a:srgbClr val="F2E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364835D7-4C73-5E23-8B90-1A09CF36BC5A}"/>
              </a:ext>
            </a:extLst>
          </p:cNvPr>
          <p:cNvSpPr/>
          <p:nvPr/>
        </p:nvSpPr>
        <p:spPr>
          <a:xfrm>
            <a:off x="4947832" y="5880685"/>
            <a:ext cx="1360990" cy="1626335"/>
          </a:xfrm>
          <a:prstGeom prst="rect">
            <a:avLst/>
          </a:prstGeom>
          <a:solidFill>
            <a:srgbClr val="F2FF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矩形 5">
            <a:extLst>
              <a:ext uri="{FF2B5EF4-FFF2-40B4-BE49-F238E27FC236}">
                <a16:creationId xmlns:a16="http://schemas.microsoft.com/office/drawing/2014/main" id="{40E60230-E060-E9FF-E4A8-2275C4C22D53}"/>
              </a:ext>
            </a:extLst>
          </p:cNvPr>
          <p:cNvSpPr/>
          <p:nvPr/>
        </p:nvSpPr>
        <p:spPr>
          <a:xfrm>
            <a:off x="3813819" y="6035402"/>
            <a:ext cx="883709" cy="801977"/>
          </a:xfrm>
          <a:prstGeom prst="rect">
            <a:avLst/>
          </a:prstGeom>
          <a:solidFill>
            <a:srgbClr val="FFD1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Stable</a:t>
            </a:r>
            <a:r>
              <a:rPr lang="zh-CN" altLang="en-US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Diffusion</a:t>
            </a:r>
            <a:endParaRPr lang="zh-CN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13">
            <a:extLst>
              <a:ext uri="{FF2B5EF4-FFF2-40B4-BE49-F238E27FC236}">
                <a16:creationId xmlns:a16="http://schemas.microsoft.com/office/drawing/2014/main" id="{F96A9CB0-274C-799D-CC63-C007062606C0}"/>
              </a:ext>
            </a:extLst>
          </p:cNvPr>
          <p:cNvSpPr txBox="1"/>
          <p:nvPr/>
        </p:nvSpPr>
        <p:spPr>
          <a:xfrm>
            <a:off x="5162246" y="8741788"/>
            <a:ext cx="684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mouse</a:t>
            </a:r>
            <a:endParaRPr lang="zh-CN" altLang="en-US" sz="1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15">
            <a:extLst>
              <a:ext uri="{FF2B5EF4-FFF2-40B4-BE49-F238E27FC236}">
                <a16:creationId xmlns:a16="http://schemas.microsoft.com/office/drawing/2014/main" id="{5E82DFC9-0F29-60B8-5E74-1D6477215BFF}"/>
              </a:ext>
            </a:extLst>
          </p:cNvPr>
          <p:cNvSpPr txBox="1"/>
          <p:nvPr/>
        </p:nvSpPr>
        <p:spPr>
          <a:xfrm>
            <a:off x="3813818" y="8737053"/>
            <a:ext cx="877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keyboard</a:t>
            </a:r>
            <a:endParaRPr lang="zh-CN" altLang="en-US" sz="1400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Picture 2">
            <a:extLst>
              <a:ext uri="{FF2B5EF4-FFF2-40B4-BE49-F238E27FC236}">
                <a16:creationId xmlns:a16="http://schemas.microsoft.com/office/drawing/2014/main" id="{A3D059F1-FFF1-D862-3B26-13BAAED9A9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5110" y="8721921"/>
            <a:ext cx="322720" cy="322720"/>
          </a:xfrm>
          <a:prstGeom prst="rect">
            <a:avLst/>
          </a:prstGeom>
        </p:spPr>
      </p:pic>
      <p:pic>
        <p:nvPicPr>
          <p:cNvPr id="33" name="Picture 8">
            <a:extLst>
              <a:ext uri="{FF2B5EF4-FFF2-40B4-BE49-F238E27FC236}">
                <a16:creationId xmlns:a16="http://schemas.microsoft.com/office/drawing/2014/main" id="{B6B06496-3B4E-165B-84C1-19B5F09A8C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5237" y="8723615"/>
            <a:ext cx="321026" cy="321026"/>
          </a:xfrm>
          <a:prstGeom prst="rect">
            <a:avLst/>
          </a:prstGeom>
        </p:spPr>
      </p:pic>
      <p:sp>
        <p:nvSpPr>
          <p:cNvPr id="34" name="Rectangle 18">
            <a:extLst>
              <a:ext uri="{FF2B5EF4-FFF2-40B4-BE49-F238E27FC236}">
                <a16:creationId xmlns:a16="http://schemas.microsoft.com/office/drawing/2014/main" id="{304BCFCF-497B-3DE1-5E15-9D803E340DED}"/>
              </a:ext>
            </a:extLst>
          </p:cNvPr>
          <p:cNvSpPr/>
          <p:nvPr/>
        </p:nvSpPr>
        <p:spPr>
          <a:xfrm>
            <a:off x="3674242" y="4765015"/>
            <a:ext cx="2634580" cy="1105772"/>
          </a:xfrm>
          <a:prstGeom prst="rect">
            <a:avLst/>
          </a:prstGeom>
          <a:solidFill>
            <a:srgbClr val="E1F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5" name="Group 45">
            <a:extLst>
              <a:ext uri="{FF2B5EF4-FFF2-40B4-BE49-F238E27FC236}">
                <a16:creationId xmlns:a16="http://schemas.microsoft.com/office/drawing/2014/main" id="{C99F93B9-0B3C-B232-C390-CC37634A32FA}"/>
              </a:ext>
            </a:extLst>
          </p:cNvPr>
          <p:cNvGrpSpPr/>
          <p:nvPr/>
        </p:nvGrpSpPr>
        <p:grpSpPr>
          <a:xfrm>
            <a:off x="3645753" y="4806894"/>
            <a:ext cx="2604157" cy="900476"/>
            <a:chOff x="3245368" y="2170550"/>
            <a:chExt cx="2604157" cy="900476"/>
          </a:xfrm>
        </p:grpSpPr>
        <p:sp>
          <p:nvSpPr>
            <p:cNvPr id="36" name="文本框 32">
              <a:extLst>
                <a:ext uri="{FF2B5EF4-FFF2-40B4-BE49-F238E27FC236}">
                  <a16:creationId xmlns:a16="http://schemas.microsoft.com/office/drawing/2014/main" id="{115903B0-1539-00FD-AD26-34F5551F9B77}"/>
                </a:ext>
              </a:extLst>
            </p:cNvPr>
            <p:cNvSpPr txBox="1"/>
            <p:nvPr/>
          </p:nvSpPr>
          <p:spPr>
            <a:xfrm>
              <a:off x="4358293" y="2530145"/>
              <a:ext cx="13712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 </a:t>
              </a:r>
              <a:r>
                <a:rPr lang="en-US" altLang="zh-CN" sz="1400" b="1" u="sng" dirty="0">
                  <a:solidFill>
                    <a:srgbClr val="00B05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keyboard</a:t>
              </a:r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 and a </a:t>
              </a:r>
              <a:r>
                <a:rPr lang="en-US" altLang="zh-CN" sz="1400" b="1" u="sng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mouse</a:t>
              </a:r>
              <a:r>
                <a:rPr lang="en-US" altLang="zh-CN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</p:txBody>
        </p:sp>
        <p:pic>
          <p:nvPicPr>
            <p:cNvPr id="37" name="Picture 11">
              <a:extLst>
                <a:ext uri="{FF2B5EF4-FFF2-40B4-BE49-F238E27FC236}">
                  <a16:creationId xmlns:a16="http://schemas.microsoft.com/office/drawing/2014/main" id="{71BE84E1-760F-BD57-A9A4-FF8D99134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26854" y="2523624"/>
              <a:ext cx="547402" cy="547402"/>
            </a:xfrm>
            <a:prstGeom prst="rect">
              <a:avLst/>
            </a:prstGeom>
          </p:spPr>
        </p:pic>
        <p:sp>
          <p:nvSpPr>
            <p:cNvPr id="38" name="文本框 16">
              <a:extLst>
                <a:ext uri="{FF2B5EF4-FFF2-40B4-BE49-F238E27FC236}">
                  <a16:creationId xmlns:a16="http://schemas.microsoft.com/office/drawing/2014/main" id="{515DEE3A-A370-C0E1-0FAB-A48906DAB3B2}"/>
                </a:ext>
              </a:extLst>
            </p:cNvPr>
            <p:cNvSpPr txBox="1"/>
            <p:nvPr/>
          </p:nvSpPr>
          <p:spPr>
            <a:xfrm>
              <a:off x="3245368" y="2170550"/>
              <a:ext cx="2604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Denoise</a:t>
              </a:r>
              <a:r>
                <a:rPr lang="zh-CN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with</a:t>
              </a:r>
              <a:r>
                <a:rPr lang="zh-CN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lang="zh-CN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text</a:t>
              </a:r>
              <a:r>
                <a:rPr lang="zh-CN" altLang="en-US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prompt</a:t>
              </a:r>
            </a:p>
          </p:txBody>
        </p:sp>
        <p:pic>
          <p:nvPicPr>
            <p:cNvPr id="39" name="Picture 25">
              <a:extLst>
                <a:ext uri="{FF2B5EF4-FFF2-40B4-BE49-F238E27FC236}">
                  <a16:creationId xmlns:a16="http://schemas.microsoft.com/office/drawing/2014/main" id="{2D445FAC-69BE-AF94-2244-5EE0C663F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055177" y="2639460"/>
              <a:ext cx="307778" cy="307778"/>
            </a:xfrm>
            <a:prstGeom prst="rect">
              <a:avLst/>
            </a:prstGeom>
          </p:spPr>
        </p:pic>
      </p:grpSp>
      <p:cxnSp>
        <p:nvCxnSpPr>
          <p:cNvPr id="40" name="Elbow Connector 28">
            <a:extLst>
              <a:ext uri="{FF2B5EF4-FFF2-40B4-BE49-F238E27FC236}">
                <a16:creationId xmlns:a16="http://schemas.microsoft.com/office/drawing/2014/main" id="{8DFB43FC-793E-7DB0-8FE7-9522CF5736C6}"/>
              </a:ext>
            </a:extLst>
          </p:cNvPr>
          <p:cNvCxnSpPr>
            <a:cxnSpLocks/>
            <a:stCxn id="34" idx="1"/>
            <a:endCxn id="29" idx="1"/>
          </p:cNvCxnSpPr>
          <p:nvPr/>
        </p:nvCxnSpPr>
        <p:spPr>
          <a:xfrm rot="10800000" flipH="1" flipV="1">
            <a:off x="3674243" y="5317901"/>
            <a:ext cx="139575" cy="1118488"/>
          </a:xfrm>
          <a:prstGeom prst="bentConnector3">
            <a:avLst>
              <a:gd name="adj1" fmla="val -163783"/>
            </a:avLst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16">
            <a:extLst>
              <a:ext uri="{FF2B5EF4-FFF2-40B4-BE49-F238E27FC236}">
                <a16:creationId xmlns:a16="http://schemas.microsoft.com/office/drawing/2014/main" id="{F41218DE-248F-2C70-5BFB-758D2B3F0091}"/>
              </a:ext>
            </a:extLst>
          </p:cNvPr>
          <p:cNvSpPr txBox="1"/>
          <p:nvPr/>
        </p:nvSpPr>
        <p:spPr>
          <a:xfrm>
            <a:off x="5104419" y="5839580"/>
            <a:ext cx="102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Generated</a:t>
            </a:r>
            <a:r>
              <a: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</a:p>
        </p:txBody>
      </p:sp>
      <p:sp>
        <p:nvSpPr>
          <p:cNvPr id="42" name="Rectangle 35">
            <a:extLst>
              <a:ext uri="{FF2B5EF4-FFF2-40B4-BE49-F238E27FC236}">
                <a16:creationId xmlns:a16="http://schemas.microsoft.com/office/drawing/2014/main" id="{D369EDA1-77BA-038F-F5D4-4623E32EDB26}"/>
              </a:ext>
            </a:extLst>
          </p:cNvPr>
          <p:cNvSpPr/>
          <p:nvPr/>
        </p:nvSpPr>
        <p:spPr>
          <a:xfrm>
            <a:off x="3674243" y="7015006"/>
            <a:ext cx="1273589" cy="488553"/>
          </a:xfrm>
          <a:prstGeom prst="rect">
            <a:avLst/>
          </a:prstGeom>
          <a:solidFill>
            <a:srgbClr val="F2E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54">
            <a:extLst>
              <a:ext uri="{FF2B5EF4-FFF2-40B4-BE49-F238E27FC236}">
                <a16:creationId xmlns:a16="http://schemas.microsoft.com/office/drawing/2014/main" id="{8D28B5DC-FD30-E2EC-C0E8-22FEFE75E38B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697526" y="6436389"/>
            <a:ext cx="250304" cy="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56">
            <a:extLst>
              <a:ext uri="{FF2B5EF4-FFF2-40B4-BE49-F238E27FC236}">
                <a16:creationId xmlns:a16="http://schemas.microsoft.com/office/drawing/2014/main" id="{732E4868-B3D4-25A5-2532-A86B2B921D89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4255673" y="6837379"/>
            <a:ext cx="1" cy="177627"/>
          </a:xfrm>
          <a:prstGeom prst="straightConnector1">
            <a:avLst/>
          </a:prstGeom>
          <a:ln w="127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16">
            <a:extLst>
              <a:ext uri="{FF2B5EF4-FFF2-40B4-BE49-F238E27FC236}">
                <a16:creationId xmlns:a16="http://schemas.microsoft.com/office/drawing/2014/main" id="{B26DAE62-8EEF-4BAC-8FB8-0CC80384F39A}"/>
              </a:ext>
            </a:extLst>
          </p:cNvPr>
          <p:cNvSpPr txBox="1"/>
          <p:nvPr/>
        </p:nvSpPr>
        <p:spPr>
          <a:xfrm>
            <a:off x="3645751" y="7010691"/>
            <a:ext cx="136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Cross</a:t>
            </a:r>
            <a:r>
              <a: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r>
              <a: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</p:txBody>
      </p:sp>
      <p:pic>
        <p:nvPicPr>
          <p:cNvPr id="46" name="图片 41">
            <a:extLst>
              <a:ext uri="{FF2B5EF4-FFF2-40B4-BE49-F238E27FC236}">
                <a16:creationId xmlns:a16="http://schemas.microsoft.com/office/drawing/2014/main" id="{B131B512-D6D8-7D24-C738-264A741006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263" y="6370271"/>
            <a:ext cx="1026000" cy="1026000"/>
          </a:xfrm>
          <a:prstGeom prst="rect">
            <a:avLst/>
          </a:prstGeom>
        </p:spPr>
      </p:pic>
      <p:pic>
        <p:nvPicPr>
          <p:cNvPr id="47" name="图片 44">
            <a:extLst>
              <a:ext uri="{FF2B5EF4-FFF2-40B4-BE49-F238E27FC236}">
                <a16:creationId xmlns:a16="http://schemas.microsoft.com/office/drawing/2014/main" id="{260C6732-7F9C-303E-13DE-EEEAE70E43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576" y="7668420"/>
            <a:ext cx="998864" cy="998864"/>
          </a:xfrm>
          <a:prstGeom prst="rect">
            <a:avLst/>
          </a:prstGeom>
          <a:ln w="28575">
            <a:solidFill>
              <a:srgbClr val="00B050"/>
            </a:solidFill>
          </a:ln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DC6FA4B2-9432-51D1-5BD2-22F0DBF1DD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750" y="7669830"/>
            <a:ext cx="998864" cy="99886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52819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119521A-2BC2-F576-100E-90619E7747FB}"/>
              </a:ext>
            </a:extLst>
          </p:cNvPr>
          <p:cNvSpPr/>
          <p:nvPr/>
        </p:nvSpPr>
        <p:spPr>
          <a:xfrm>
            <a:off x="3401327" y="3741020"/>
            <a:ext cx="3299967" cy="911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2F59A2E-8BBC-BCA4-75AB-DB5AFE8E88DB}"/>
              </a:ext>
            </a:extLst>
          </p:cNvPr>
          <p:cNvSpPr/>
          <p:nvPr/>
        </p:nvSpPr>
        <p:spPr>
          <a:xfrm>
            <a:off x="3066987" y="7541217"/>
            <a:ext cx="3634307" cy="91149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35">
            <a:extLst>
              <a:ext uri="{FF2B5EF4-FFF2-40B4-BE49-F238E27FC236}">
                <a16:creationId xmlns:a16="http://schemas.microsoft.com/office/drawing/2014/main" id="{51745838-BB5E-2A06-01C6-141E038605E2}"/>
              </a:ext>
            </a:extLst>
          </p:cNvPr>
          <p:cNvSpPr/>
          <p:nvPr/>
        </p:nvSpPr>
        <p:spPr>
          <a:xfrm>
            <a:off x="1736054" y="5216664"/>
            <a:ext cx="1360987" cy="1910106"/>
          </a:xfrm>
          <a:prstGeom prst="rect">
            <a:avLst/>
          </a:prstGeom>
          <a:solidFill>
            <a:srgbClr val="F2E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F46DA4B9-D6C7-6691-1C04-0CB24868F62F}"/>
              </a:ext>
            </a:extLst>
          </p:cNvPr>
          <p:cNvSpPr/>
          <p:nvPr/>
        </p:nvSpPr>
        <p:spPr>
          <a:xfrm>
            <a:off x="141762" y="6901058"/>
            <a:ext cx="1360990" cy="1690240"/>
          </a:xfrm>
          <a:prstGeom prst="rect">
            <a:avLst/>
          </a:prstGeom>
          <a:solidFill>
            <a:srgbClr val="F2FF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矩形 50">
            <a:extLst>
              <a:ext uri="{FF2B5EF4-FFF2-40B4-BE49-F238E27FC236}">
                <a16:creationId xmlns:a16="http://schemas.microsoft.com/office/drawing/2014/main" id="{5A05FEE7-DF5D-BD75-E094-1A8BBA0E35FB}"/>
              </a:ext>
            </a:extLst>
          </p:cNvPr>
          <p:cNvSpPr/>
          <p:nvPr/>
        </p:nvSpPr>
        <p:spPr>
          <a:xfrm>
            <a:off x="379669" y="5776679"/>
            <a:ext cx="883709" cy="8019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U-Net</a:t>
            </a:r>
            <a:endParaRPr lang="zh-CN" altLang="en-US" sz="1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1D58DBF6-BC33-7941-8B0E-D98AE1CA8632}"/>
              </a:ext>
            </a:extLst>
          </p:cNvPr>
          <p:cNvSpPr txBox="1"/>
          <p:nvPr/>
        </p:nvSpPr>
        <p:spPr>
          <a:xfrm>
            <a:off x="247421" y="6968280"/>
            <a:ext cx="1025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Denoised</a:t>
            </a:r>
            <a:r>
              <a: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</a:p>
        </p:txBody>
      </p:sp>
      <p:cxnSp>
        <p:nvCxnSpPr>
          <p:cNvPr id="10" name="Straight Arrow Connector 54">
            <a:extLst>
              <a:ext uri="{FF2B5EF4-FFF2-40B4-BE49-F238E27FC236}">
                <a16:creationId xmlns:a16="http://schemas.microsoft.com/office/drawing/2014/main" id="{86344644-34A9-D593-E0A5-70B47225621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821523" y="5106508"/>
            <a:ext cx="1" cy="6701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56">
            <a:extLst>
              <a:ext uri="{FF2B5EF4-FFF2-40B4-BE49-F238E27FC236}">
                <a16:creationId xmlns:a16="http://schemas.microsoft.com/office/drawing/2014/main" id="{A30DD0C5-2769-615A-392D-3D30A832F122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1263378" y="6171717"/>
            <a:ext cx="472676" cy="59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54">
            <a:extLst>
              <a:ext uri="{FF2B5EF4-FFF2-40B4-BE49-F238E27FC236}">
                <a16:creationId xmlns:a16="http://schemas.microsoft.com/office/drawing/2014/main" id="{C474E46E-98D1-09EC-8602-864EA988F94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821524" y="6578656"/>
            <a:ext cx="733" cy="322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97">
            <a:extLst>
              <a:ext uri="{FF2B5EF4-FFF2-40B4-BE49-F238E27FC236}">
                <a16:creationId xmlns:a16="http://schemas.microsoft.com/office/drawing/2014/main" id="{489CA31F-150E-7ADF-3605-3FE95E128DDF}"/>
              </a:ext>
            </a:extLst>
          </p:cNvPr>
          <p:cNvSpPr txBox="1"/>
          <p:nvPr/>
        </p:nvSpPr>
        <p:spPr>
          <a:xfrm>
            <a:off x="2951327" y="6598420"/>
            <a:ext cx="9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/>
              <a:t>Pixel-wise</a:t>
            </a:r>
          </a:p>
          <a:p>
            <a:pPr algn="ctr"/>
            <a:r>
              <a:rPr lang="en-US" altLang="zh-CN" sz="800" dirty="0"/>
              <a:t>multiplication</a:t>
            </a:r>
            <a:endParaRPr lang="zh-CN" altLang="en-US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11">
                <a:extLst>
                  <a:ext uri="{FF2B5EF4-FFF2-40B4-BE49-F238E27FC236}">
                    <a16:creationId xmlns:a16="http://schemas.microsoft.com/office/drawing/2014/main" id="{B276633C-31AC-296B-592D-15BDBE655D41}"/>
                  </a:ext>
                </a:extLst>
              </p:cNvPr>
              <p:cNvSpPr txBox="1"/>
              <p:nvPr/>
            </p:nvSpPr>
            <p:spPr>
              <a:xfrm>
                <a:off x="3095130" y="7836722"/>
                <a:ext cx="1819405" cy="3629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US" altLang="zh-CN" b="1" baseline="-25000" dirty="0">
                    <a:latin typeface="Times New Roman" panose="02020603050405020304" pitchFamily="18" charset="0"/>
                  </a:rPr>
                  <a:t>token</a:t>
                </a:r>
                <a:r>
                  <a:rPr lang="zh-CN" altLang="en-US" b="1" baseline="-25000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zh-CN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zh-CN" alt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token:</a:t>
                </a:r>
                <a:endParaRPr lang="zh-CN" alt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文本框 111">
                <a:extLst>
                  <a:ext uri="{FF2B5EF4-FFF2-40B4-BE49-F238E27FC236}">
                    <a16:creationId xmlns:a16="http://schemas.microsoft.com/office/drawing/2014/main" id="{B276633C-31AC-296B-592D-15BDBE65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130" y="7836722"/>
                <a:ext cx="1819405" cy="362984"/>
              </a:xfrm>
              <a:prstGeom prst="rect">
                <a:avLst/>
              </a:prstGeom>
              <a:blipFill>
                <a:blip r:embed="rId2"/>
                <a:stretch>
                  <a:fillRect r="-1389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14">
            <a:extLst>
              <a:ext uri="{FF2B5EF4-FFF2-40B4-BE49-F238E27FC236}">
                <a16:creationId xmlns:a16="http://schemas.microsoft.com/office/drawing/2014/main" id="{D2EE519A-73FE-1074-2C5A-2718E8471D20}"/>
              </a:ext>
            </a:extLst>
          </p:cNvPr>
          <p:cNvSpPr txBox="1"/>
          <p:nvPr/>
        </p:nvSpPr>
        <p:spPr>
          <a:xfrm>
            <a:off x="1620149" y="7140657"/>
            <a:ext cx="1610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0B04FF"/>
                </a:solidFill>
              </a:rPr>
              <a:t>Sum of Activations</a:t>
            </a:r>
            <a:endParaRPr lang="zh-CN" altLang="en-US" sz="1400" b="1" dirty="0">
              <a:solidFill>
                <a:srgbClr val="0B04FF"/>
              </a:solidFill>
            </a:endParaRPr>
          </a:p>
        </p:txBody>
      </p:sp>
      <p:sp>
        <p:nvSpPr>
          <p:cNvPr id="16" name="文本框 16">
            <a:extLst>
              <a:ext uri="{FF2B5EF4-FFF2-40B4-BE49-F238E27FC236}">
                <a16:creationId xmlns:a16="http://schemas.microsoft.com/office/drawing/2014/main" id="{3A766590-BA7F-0EA0-03E7-EAA27846748C}"/>
              </a:ext>
            </a:extLst>
          </p:cNvPr>
          <p:cNvSpPr txBox="1"/>
          <p:nvPr/>
        </p:nvSpPr>
        <p:spPr>
          <a:xfrm>
            <a:off x="3271595" y="6863724"/>
            <a:ext cx="1891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Seg. </a:t>
            </a:r>
          </a:p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r>
              <a: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E4BF65-E0CD-FAAE-CFE9-BA746933918F}"/>
              </a:ext>
            </a:extLst>
          </p:cNvPr>
          <p:cNvSpPr txBox="1"/>
          <p:nvPr/>
        </p:nvSpPr>
        <p:spPr>
          <a:xfrm>
            <a:off x="1755659" y="5272727"/>
            <a:ext cx="1360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Cross</a:t>
            </a:r>
            <a:r>
              <a: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Attention</a:t>
            </a:r>
            <a:r>
              <a:rPr lang="zh-CN" alt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400" b="1" dirty="0"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</a:p>
        </p:txBody>
      </p:sp>
      <p:sp>
        <p:nvSpPr>
          <p:cNvPr id="18" name="左大括号 112">
            <a:extLst>
              <a:ext uri="{FF2B5EF4-FFF2-40B4-BE49-F238E27FC236}">
                <a16:creationId xmlns:a16="http://schemas.microsoft.com/office/drawing/2014/main" id="{BFAE44D2-4730-FAF7-5A68-878ECD253251}"/>
              </a:ext>
            </a:extLst>
          </p:cNvPr>
          <p:cNvSpPr/>
          <p:nvPr/>
        </p:nvSpPr>
        <p:spPr>
          <a:xfrm rot="16200000">
            <a:off x="2331112" y="6430458"/>
            <a:ext cx="210084" cy="1108164"/>
          </a:xfrm>
          <a:prstGeom prst="leftBrace">
            <a:avLst>
              <a:gd name="adj1" fmla="val 73621"/>
              <a:gd name="adj2" fmla="val 50000"/>
            </a:avLst>
          </a:prstGeom>
          <a:ln w="28575">
            <a:solidFill>
              <a:srgbClr val="0B04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25">
            <a:extLst>
              <a:ext uri="{FF2B5EF4-FFF2-40B4-BE49-F238E27FC236}">
                <a16:creationId xmlns:a16="http://schemas.microsoft.com/office/drawing/2014/main" id="{5D89740F-6A6D-EFE7-FBF6-CC9690B17A5B}"/>
              </a:ext>
            </a:extLst>
          </p:cNvPr>
          <p:cNvSpPr txBox="1"/>
          <p:nvPr/>
        </p:nvSpPr>
        <p:spPr>
          <a:xfrm>
            <a:off x="3983810" y="5646529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8479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  <a:endParaRPr lang="zh-CN" altLang="en-US" sz="1400" b="1" dirty="0">
              <a:solidFill>
                <a:srgbClr val="8479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图片 146">
            <a:extLst>
              <a:ext uri="{FF2B5EF4-FFF2-40B4-BE49-F238E27FC236}">
                <a16:creationId xmlns:a16="http://schemas.microsoft.com/office/drawing/2014/main" id="{7B981D1D-FD74-F2E4-9C03-B4C26CC16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625" y="6187241"/>
            <a:ext cx="360000" cy="360000"/>
          </a:xfrm>
          <a:prstGeom prst="rect">
            <a:avLst/>
          </a:prstGeom>
        </p:spPr>
      </p:pic>
      <p:pic>
        <p:nvPicPr>
          <p:cNvPr id="21" name="图片 5">
            <a:extLst>
              <a:ext uri="{FF2B5EF4-FFF2-40B4-BE49-F238E27FC236}">
                <a16:creationId xmlns:a16="http://schemas.microsoft.com/office/drawing/2014/main" id="{02404DD0-528E-ECB3-9093-E7B10B0AE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12" y="7491500"/>
            <a:ext cx="900000" cy="900000"/>
          </a:xfrm>
          <a:prstGeom prst="rect">
            <a:avLst/>
          </a:prstGeom>
        </p:spPr>
      </p:pic>
      <p:pic>
        <p:nvPicPr>
          <p:cNvPr id="22" name="图片 9">
            <a:extLst>
              <a:ext uri="{FF2B5EF4-FFF2-40B4-BE49-F238E27FC236}">
                <a16:creationId xmlns:a16="http://schemas.microsoft.com/office/drawing/2014/main" id="{238F1917-CBBB-595D-50EB-719FA4C7D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803" y="5957168"/>
            <a:ext cx="900000" cy="900000"/>
          </a:xfrm>
          <a:prstGeom prst="rect">
            <a:avLst/>
          </a:prstGeom>
        </p:spPr>
      </p:pic>
      <p:pic>
        <p:nvPicPr>
          <p:cNvPr id="23" name="图片 13">
            <a:extLst>
              <a:ext uri="{FF2B5EF4-FFF2-40B4-BE49-F238E27FC236}">
                <a16:creationId xmlns:a16="http://schemas.microsoft.com/office/drawing/2014/main" id="{C5623BB1-8C47-81A0-C25C-4819737819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713" y="5954306"/>
            <a:ext cx="900000" cy="900000"/>
          </a:xfrm>
          <a:prstGeom prst="rect">
            <a:avLst/>
          </a:prstGeom>
          <a:ln w="28575">
            <a:solidFill>
              <a:srgbClr val="FF0303"/>
            </a:solidFill>
          </a:ln>
        </p:spPr>
      </p:pic>
      <p:pic>
        <p:nvPicPr>
          <p:cNvPr id="24" name="图片 15">
            <a:extLst>
              <a:ext uri="{FF2B5EF4-FFF2-40B4-BE49-F238E27FC236}">
                <a16:creationId xmlns:a16="http://schemas.microsoft.com/office/drawing/2014/main" id="{56F617A3-8B90-118C-5B7B-B2641413B6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547" y="5966425"/>
            <a:ext cx="900000" cy="900000"/>
          </a:xfrm>
          <a:prstGeom prst="rect">
            <a:avLst/>
          </a:prstGeom>
          <a:ln w="28575">
            <a:solidFill>
              <a:srgbClr val="0B04FF"/>
            </a:solidFill>
          </a:ln>
        </p:spPr>
      </p:pic>
      <p:sp>
        <p:nvSpPr>
          <p:cNvPr id="25" name="文本框 16">
            <a:extLst>
              <a:ext uri="{FF2B5EF4-FFF2-40B4-BE49-F238E27FC236}">
                <a16:creationId xmlns:a16="http://schemas.microsoft.com/office/drawing/2014/main" id="{89EE9E9A-08FC-F2BC-13A1-E8FADF52036B}"/>
              </a:ext>
            </a:extLst>
          </p:cNvPr>
          <p:cNvSpPr txBox="1"/>
          <p:nvPr/>
        </p:nvSpPr>
        <p:spPr>
          <a:xfrm>
            <a:off x="4949582" y="7165345"/>
            <a:ext cx="16106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</a:rPr>
              <a:t>Sum of Activations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26" name="文本框 18">
            <a:extLst>
              <a:ext uri="{FF2B5EF4-FFF2-40B4-BE49-F238E27FC236}">
                <a16:creationId xmlns:a16="http://schemas.microsoft.com/office/drawing/2014/main" id="{32400228-019B-E204-D847-383A3D7E626C}"/>
              </a:ext>
            </a:extLst>
          </p:cNvPr>
          <p:cNvSpPr txBox="1"/>
          <p:nvPr/>
        </p:nvSpPr>
        <p:spPr>
          <a:xfrm>
            <a:off x="2194467" y="5664144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84796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dog</a:t>
            </a:r>
            <a:endParaRPr lang="zh-CN" altLang="en-US" sz="1400" b="1" dirty="0">
              <a:solidFill>
                <a:srgbClr val="84796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2">
            <a:extLst>
              <a:ext uri="{FF2B5EF4-FFF2-40B4-BE49-F238E27FC236}">
                <a16:creationId xmlns:a16="http://schemas.microsoft.com/office/drawing/2014/main" id="{F58778CB-CD4F-11AD-80C0-A885D55016AF}"/>
              </a:ext>
            </a:extLst>
          </p:cNvPr>
          <p:cNvSpPr/>
          <p:nvPr/>
        </p:nvSpPr>
        <p:spPr>
          <a:xfrm>
            <a:off x="4412942" y="6374093"/>
            <a:ext cx="65708" cy="66149"/>
          </a:xfrm>
          <a:prstGeom prst="rect">
            <a:avLst/>
          </a:prstGeom>
          <a:noFill/>
          <a:ln>
            <a:solidFill>
              <a:srgbClr val="018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4">
            <a:extLst>
              <a:ext uri="{FF2B5EF4-FFF2-40B4-BE49-F238E27FC236}">
                <a16:creationId xmlns:a16="http://schemas.microsoft.com/office/drawing/2014/main" id="{4CFF000B-6E59-EC9D-62AF-D21FB11F3ECB}"/>
              </a:ext>
            </a:extLst>
          </p:cNvPr>
          <p:cNvSpPr/>
          <p:nvPr/>
        </p:nvSpPr>
        <p:spPr>
          <a:xfrm>
            <a:off x="2602671" y="6401879"/>
            <a:ext cx="65708" cy="66149"/>
          </a:xfrm>
          <a:prstGeom prst="rect">
            <a:avLst/>
          </a:prstGeom>
          <a:noFill/>
          <a:ln>
            <a:solidFill>
              <a:srgbClr val="FF97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33">
            <a:extLst>
              <a:ext uri="{FF2B5EF4-FFF2-40B4-BE49-F238E27FC236}">
                <a16:creationId xmlns:a16="http://schemas.microsoft.com/office/drawing/2014/main" id="{975FD268-9229-1A7E-B3D0-DE3BE8E228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935" y="5003512"/>
            <a:ext cx="360000" cy="360000"/>
          </a:xfrm>
          <a:prstGeom prst="rect">
            <a:avLst/>
          </a:prstGeom>
          <a:ln w="28575">
            <a:solidFill>
              <a:srgbClr val="018100"/>
            </a:solidFill>
          </a:ln>
        </p:spPr>
      </p:pic>
      <p:sp>
        <p:nvSpPr>
          <p:cNvPr id="30" name="任意多边形: 形状 34">
            <a:extLst>
              <a:ext uri="{FF2B5EF4-FFF2-40B4-BE49-F238E27FC236}">
                <a16:creationId xmlns:a16="http://schemas.microsoft.com/office/drawing/2014/main" id="{D058BA70-6190-4A54-56E9-6010712D9D9A}"/>
              </a:ext>
            </a:extLst>
          </p:cNvPr>
          <p:cNvSpPr/>
          <p:nvPr/>
        </p:nvSpPr>
        <p:spPr>
          <a:xfrm>
            <a:off x="4463303" y="5423008"/>
            <a:ext cx="630632" cy="955379"/>
          </a:xfrm>
          <a:custGeom>
            <a:avLst/>
            <a:gdLst>
              <a:gd name="connsiteX0" fmla="*/ 0 w 723900"/>
              <a:gd name="connsiteY0" fmla="*/ 1492250 h 1492250"/>
              <a:gd name="connsiteX1" fmla="*/ 406400 w 723900"/>
              <a:gd name="connsiteY1" fmla="*/ 1035050 h 1492250"/>
              <a:gd name="connsiteX2" fmla="*/ 723900 w 723900"/>
              <a:gd name="connsiteY2" fmla="*/ 0 h 149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3900" h="1492250">
                <a:moveTo>
                  <a:pt x="0" y="1492250"/>
                </a:moveTo>
                <a:cubicBezTo>
                  <a:pt x="142875" y="1388004"/>
                  <a:pt x="285750" y="1283758"/>
                  <a:pt x="406400" y="1035050"/>
                </a:cubicBezTo>
                <a:cubicBezTo>
                  <a:pt x="527050" y="786342"/>
                  <a:pt x="625475" y="393171"/>
                  <a:pt x="723900" y="0"/>
                </a:cubicBezTo>
              </a:path>
            </a:pathLst>
          </a:custGeom>
          <a:noFill/>
          <a:ln>
            <a:solidFill>
              <a:srgbClr val="0181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5">
            <a:extLst>
              <a:ext uri="{FF2B5EF4-FFF2-40B4-BE49-F238E27FC236}">
                <a16:creationId xmlns:a16="http://schemas.microsoft.com/office/drawing/2014/main" id="{C9D963D3-42DE-8633-243D-D5CED161B644}"/>
              </a:ext>
            </a:extLst>
          </p:cNvPr>
          <p:cNvSpPr/>
          <p:nvPr/>
        </p:nvSpPr>
        <p:spPr>
          <a:xfrm>
            <a:off x="2671302" y="5376135"/>
            <a:ext cx="1174582" cy="1024916"/>
          </a:xfrm>
          <a:custGeom>
            <a:avLst/>
            <a:gdLst>
              <a:gd name="connsiteX0" fmla="*/ 0 w 1320800"/>
              <a:gd name="connsiteY0" fmla="*/ 1549400 h 1549400"/>
              <a:gd name="connsiteX1" fmla="*/ 838200 w 1320800"/>
              <a:gd name="connsiteY1" fmla="*/ 825500 h 1549400"/>
              <a:gd name="connsiteX2" fmla="*/ 1320800 w 1320800"/>
              <a:gd name="connsiteY2" fmla="*/ 0 h 1549400"/>
              <a:gd name="connsiteX3" fmla="*/ 1320800 w 1320800"/>
              <a:gd name="connsiteY3" fmla="*/ 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1549400">
                <a:moveTo>
                  <a:pt x="0" y="1549400"/>
                </a:moveTo>
                <a:cubicBezTo>
                  <a:pt x="309033" y="1316566"/>
                  <a:pt x="618067" y="1083733"/>
                  <a:pt x="838200" y="825500"/>
                </a:cubicBezTo>
                <a:cubicBezTo>
                  <a:pt x="1058333" y="567267"/>
                  <a:pt x="1320800" y="0"/>
                  <a:pt x="1320800" y="0"/>
                </a:cubicBezTo>
                <a:lnTo>
                  <a:pt x="1320800" y="0"/>
                </a:lnTo>
              </a:path>
            </a:pathLst>
          </a:custGeom>
          <a:noFill/>
          <a:ln>
            <a:solidFill>
              <a:srgbClr val="FF971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BF9001"/>
              </a:solidFill>
            </a:endParaRPr>
          </a:p>
        </p:txBody>
      </p:sp>
      <p:pic>
        <p:nvPicPr>
          <p:cNvPr id="32" name="图片 38">
            <a:extLst>
              <a:ext uri="{FF2B5EF4-FFF2-40B4-BE49-F238E27FC236}">
                <a16:creationId xmlns:a16="http://schemas.microsoft.com/office/drawing/2014/main" id="{B5C2EC6F-C787-0A27-6577-72CEE5D57B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753" y="4987100"/>
            <a:ext cx="360000" cy="360000"/>
          </a:xfrm>
          <a:prstGeom prst="rect">
            <a:avLst/>
          </a:prstGeom>
          <a:ln w="28575">
            <a:solidFill>
              <a:srgbClr val="FF9718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9">
                <a:extLst>
                  <a:ext uri="{FF2B5EF4-FFF2-40B4-BE49-F238E27FC236}">
                    <a16:creationId xmlns:a16="http://schemas.microsoft.com/office/drawing/2014/main" id="{0324F774-49AB-5C5C-D99A-0105883163DE}"/>
                  </a:ext>
                </a:extLst>
              </p:cNvPr>
              <p:cNvSpPr txBox="1"/>
              <p:nvPr/>
            </p:nvSpPr>
            <p:spPr>
              <a:xfrm>
                <a:off x="3401327" y="3892929"/>
                <a:ext cx="3299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𝓛</m:t>
                    </m:r>
                  </m:oMath>
                </a14:m>
                <a:r>
                  <a:rPr lang="en-US" altLang="zh-CN" b="1" baseline="-25000" dirty="0">
                    <a:latin typeface="Times New Roman" panose="02020603050405020304" pitchFamily="18" charset="0"/>
                  </a:rPr>
                  <a:t>pixel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each pixel</a:t>
                </a:r>
                <a:r>
                  <a:rPr lang="en-US" altLang="zh-CN" dirty="0">
                    <a:latin typeface="+mj-lt"/>
                  </a:rPr>
                  <a:t>:</a:t>
                </a:r>
              </a:p>
            </p:txBody>
          </p:sp>
        </mc:Choice>
        <mc:Fallback xmlns="">
          <p:sp>
            <p:nvSpPr>
              <p:cNvPr id="33" name="文本框 39">
                <a:extLst>
                  <a:ext uri="{FF2B5EF4-FFF2-40B4-BE49-F238E27FC236}">
                    <a16:creationId xmlns:a16="http://schemas.microsoft.com/office/drawing/2014/main" id="{0324F774-49AB-5C5C-D99A-010588316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327" y="3892929"/>
                <a:ext cx="3299967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B9D840D-44AF-C46D-F424-15D7678DFC8F}"/>
              </a:ext>
            </a:extLst>
          </p:cNvPr>
          <p:cNvGrpSpPr/>
          <p:nvPr/>
        </p:nvGrpSpPr>
        <p:grpSpPr>
          <a:xfrm>
            <a:off x="145701" y="4009216"/>
            <a:ext cx="2727655" cy="1105772"/>
            <a:chOff x="4514507" y="5488774"/>
            <a:chExt cx="2727655" cy="1105772"/>
          </a:xfrm>
        </p:grpSpPr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FCFE8F20-0483-A2A0-4650-49A3661FA899}"/>
                </a:ext>
              </a:extLst>
            </p:cNvPr>
            <p:cNvSpPr/>
            <p:nvPr/>
          </p:nvSpPr>
          <p:spPr>
            <a:xfrm>
              <a:off x="4514507" y="5488774"/>
              <a:ext cx="2727647" cy="1105772"/>
            </a:xfrm>
            <a:prstGeom prst="rect">
              <a:avLst/>
            </a:prstGeom>
            <a:solidFill>
              <a:srgbClr val="E1F4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6" name="Group 45">
              <a:extLst>
                <a:ext uri="{FF2B5EF4-FFF2-40B4-BE49-F238E27FC236}">
                  <a16:creationId xmlns:a16="http://schemas.microsoft.com/office/drawing/2014/main" id="{4876310D-74B9-F1EE-2E0D-39D3DFC3EBDE}"/>
                </a:ext>
              </a:extLst>
            </p:cNvPr>
            <p:cNvGrpSpPr/>
            <p:nvPr/>
          </p:nvGrpSpPr>
          <p:grpSpPr>
            <a:xfrm>
              <a:off x="4514508" y="5557810"/>
              <a:ext cx="2727654" cy="996647"/>
              <a:chOff x="3245368" y="2170550"/>
              <a:chExt cx="2727654" cy="996647"/>
            </a:xfrm>
          </p:grpSpPr>
          <p:sp>
            <p:nvSpPr>
              <p:cNvPr id="37" name="文本框 44">
                <a:extLst>
                  <a:ext uri="{FF2B5EF4-FFF2-40B4-BE49-F238E27FC236}">
                    <a16:creationId xmlns:a16="http://schemas.microsoft.com/office/drawing/2014/main" id="{9E780A27-8E28-A88A-815B-09FCBE2C34F6}"/>
                  </a:ext>
                </a:extLst>
              </p:cNvPr>
              <p:cNvSpPr txBox="1"/>
              <p:nvPr/>
            </p:nvSpPr>
            <p:spPr>
              <a:xfrm>
                <a:off x="4269882" y="2428533"/>
                <a:ext cx="170314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small </a:t>
                </a:r>
                <a:r>
                  <a:rPr lang="en-US" altLang="zh-CN" sz="1400" b="1" u="sng" dirty="0">
                    <a:solidFill>
                      <a:srgbClr val="84796A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dog</a:t>
                </a:r>
                <a:r>
                  <a:rPr lang="en-US" altLang="zh-CN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standing on a green bench with four people.</a:t>
                </a:r>
              </a:p>
            </p:txBody>
          </p:sp>
          <p:pic>
            <p:nvPicPr>
              <p:cNvPr id="38" name="Picture 11">
                <a:extLst>
                  <a:ext uri="{FF2B5EF4-FFF2-40B4-BE49-F238E27FC236}">
                    <a16:creationId xmlns:a16="http://schemas.microsoft.com/office/drawing/2014/main" id="{7F1FF640-8165-35A9-6034-C9812DE5FF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26854" y="2523624"/>
                <a:ext cx="547402" cy="547402"/>
              </a:xfrm>
              <a:prstGeom prst="rect">
                <a:avLst/>
              </a:prstGeom>
            </p:spPr>
          </p:pic>
          <p:sp>
            <p:nvSpPr>
              <p:cNvPr id="39" name="文本框 16">
                <a:extLst>
                  <a:ext uri="{FF2B5EF4-FFF2-40B4-BE49-F238E27FC236}">
                    <a16:creationId xmlns:a16="http://schemas.microsoft.com/office/drawing/2014/main" id="{C7769485-6F09-5F30-E606-20153E923FCB}"/>
                  </a:ext>
                </a:extLst>
              </p:cNvPr>
              <p:cNvSpPr txBox="1"/>
              <p:nvPr/>
            </p:nvSpPr>
            <p:spPr>
              <a:xfrm>
                <a:off x="3245368" y="2170550"/>
                <a:ext cx="26041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Denoise</a:t>
                </a:r>
                <a:r>
                  <a:rPr lang="zh-CN" altLang="en-U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zh-CN" altLang="en-U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zh-CN" altLang="en-U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text</a:t>
                </a:r>
                <a:r>
                  <a:rPr lang="zh-CN" altLang="en-US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prompt</a:t>
                </a:r>
              </a:p>
            </p:txBody>
          </p:sp>
          <p:pic>
            <p:nvPicPr>
              <p:cNvPr id="40" name="Picture 25">
                <a:extLst>
                  <a:ext uri="{FF2B5EF4-FFF2-40B4-BE49-F238E27FC236}">
                    <a16:creationId xmlns:a16="http://schemas.microsoft.com/office/drawing/2014/main" id="{86DB98E8-A324-69C8-7F95-33A895BA89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55177" y="2639460"/>
                <a:ext cx="307778" cy="307778"/>
              </a:xfrm>
              <a:prstGeom prst="rect">
                <a:avLst/>
              </a:prstGeom>
            </p:spPr>
          </p:pic>
        </p:grpSp>
      </p:grpSp>
      <p:sp>
        <p:nvSpPr>
          <p:cNvPr id="41" name="矩形 51">
            <a:extLst>
              <a:ext uri="{FF2B5EF4-FFF2-40B4-BE49-F238E27FC236}">
                <a16:creationId xmlns:a16="http://schemas.microsoft.com/office/drawing/2014/main" id="{1ABAF39B-15FE-0540-08E3-E385EFFFCAC9}"/>
              </a:ext>
            </a:extLst>
          </p:cNvPr>
          <p:cNvSpPr/>
          <p:nvPr/>
        </p:nvSpPr>
        <p:spPr>
          <a:xfrm>
            <a:off x="3893753" y="4987100"/>
            <a:ext cx="120817" cy="120930"/>
          </a:xfrm>
          <a:prstGeom prst="rect">
            <a:avLst/>
          </a:prstGeom>
          <a:noFill/>
          <a:ln w="19050">
            <a:solidFill>
              <a:srgbClr val="FF97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52">
            <a:extLst>
              <a:ext uri="{FF2B5EF4-FFF2-40B4-BE49-F238E27FC236}">
                <a16:creationId xmlns:a16="http://schemas.microsoft.com/office/drawing/2014/main" id="{64AC3874-46D2-67D3-2556-F589E901D639}"/>
              </a:ext>
            </a:extLst>
          </p:cNvPr>
          <p:cNvSpPr/>
          <p:nvPr/>
        </p:nvSpPr>
        <p:spPr>
          <a:xfrm>
            <a:off x="5093935" y="4997929"/>
            <a:ext cx="120817" cy="120930"/>
          </a:xfrm>
          <a:prstGeom prst="rect">
            <a:avLst/>
          </a:prstGeom>
          <a:noFill/>
          <a:ln w="19050">
            <a:solidFill>
              <a:srgbClr val="0181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: 形状 53">
            <a:extLst>
              <a:ext uri="{FF2B5EF4-FFF2-40B4-BE49-F238E27FC236}">
                <a16:creationId xmlns:a16="http://schemas.microsoft.com/office/drawing/2014/main" id="{80F6698C-3E4E-7998-7A10-FE90B06705AD}"/>
              </a:ext>
            </a:extLst>
          </p:cNvPr>
          <p:cNvSpPr/>
          <p:nvPr/>
        </p:nvSpPr>
        <p:spPr>
          <a:xfrm>
            <a:off x="3654313" y="4539428"/>
            <a:ext cx="238760" cy="447040"/>
          </a:xfrm>
          <a:custGeom>
            <a:avLst/>
            <a:gdLst>
              <a:gd name="connsiteX0" fmla="*/ 238760 w 238760"/>
              <a:gd name="connsiteY0" fmla="*/ 447040 h 447040"/>
              <a:gd name="connsiteX1" fmla="*/ 106680 w 238760"/>
              <a:gd name="connsiteY1" fmla="*/ 314960 h 447040"/>
              <a:gd name="connsiteX2" fmla="*/ 0 w 238760"/>
              <a:gd name="connsiteY2" fmla="*/ 0 h 44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760" h="447040">
                <a:moveTo>
                  <a:pt x="238760" y="447040"/>
                </a:moveTo>
                <a:cubicBezTo>
                  <a:pt x="192616" y="418253"/>
                  <a:pt x="146473" y="389467"/>
                  <a:pt x="106680" y="314960"/>
                </a:cubicBezTo>
                <a:cubicBezTo>
                  <a:pt x="66887" y="240453"/>
                  <a:pt x="33443" y="120226"/>
                  <a:pt x="0" y="0"/>
                </a:cubicBezTo>
              </a:path>
            </a:pathLst>
          </a:custGeom>
          <a:noFill/>
          <a:ln>
            <a:solidFill>
              <a:srgbClr val="FF971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任意多边形: 形状 54">
            <a:extLst>
              <a:ext uri="{FF2B5EF4-FFF2-40B4-BE49-F238E27FC236}">
                <a16:creationId xmlns:a16="http://schemas.microsoft.com/office/drawing/2014/main" id="{A7BADC72-4994-3824-9D38-3F3FC4E505BB}"/>
              </a:ext>
            </a:extLst>
          </p:cNvPr>
          <p:cNvSpPr/>
          <p:nvPr/>
        </p:nvSpPr>
        <p:spPr>
          <a:xfrm>
            <a:off x="4004833" y="4534348"/>
            <a:ext cx="1244600" cy="447040"/>
          </a:xfrm>
          <a:custGeom>
            <a:avLst/>
            <a:gdLst>
              <a:gd name="connsiteX0" fmla="*/ 0 w 1244600"/>
              <a:gd name="connsiteY0" fmla="*/ 447040 h 447040"/>
              <a:gd name="connsiteX1" fmla="*/ 497840 w 1244600"/>
              <a:gd name="connsiteY1" fmla="*/ 375920 h 447040"/>
              <a:gd name="connsiteX2" fmla="*/ 1107440 w 1244600"/>
              <a:gd name="connsiteY2" fmla="*/ 218440 h 447040"/>
              <a:gd name="connsiteX3" fmla="*/ 1244600 w 1244600"/>
              <a:gd name="connsiteY3" fmla="*/ 0 h 44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600" h="447040">
                <a:moveTo>
                  <a:pt x="0" y="447040"/>
                </a:moveTo>
                <a:cubicBezTo>
                  <a:pt x="156633" y="430530"/>
                  <a:pt x="313267" y="414020"/>
                  <a:pt x="497840" y="375920"/>
                </a:cubicBezTo>
                <a:cubicBezTo>
                  <a:pt x="682413" y="337820"/>
                  <a:pt x="982980" y="281093"/>
                  <a:pt x="1107440" y="218440"/>
                </a:cubicBezTo>
                <a:cubicBezTo>
                  <a:pt x="1231900" y="155787"/>
                  <a:pt x="1238250" y="77893"/>
                  <a:pt x="1244600" y="0"/>
                </a:cubicBezTo>
              </a:path>
            </a:pathLst>
          </a:custGeom>
          <a:noFill/>
          <a:ln>
            <a:solidFill>
              <a:srgbClr val="FF971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: 形状 55">
            <a:extLst>
              <a:ext uri="{FF2B5EF4-FFF2-40B4-BE49-F238E27FC236}">
                <a16:creationId xmlns:a16="http://schemas.microsoft.com/office/drawing/2014/main" id="{F626A234-60D6-A463-E714-A5DC68D10073}"/>
              </a:ext>
            </a:extLst>
          </p:cNvPr>
          <p:cNvSpPr/>
          <p:nvPr/>
        </p:nvSpPr>
        <p:spPr>
          <a:xfrm>
            <a:off x="4279153" y="4574988"/>
            <a:ext cx="812800" cy="411480"/>
          </a:xfrm>
          <a:custGeom>
            <a:avLst/>
            <a:gdLst>
              <a:gd name="connsiteX0" fmla="*/ 812800 w 812800"/>
              <a:gd name="connsiteY0" fmla="*/ 411480 h 411480"/>
              <a:gd name="connsiteX1" fmla="*/ 167640 w 812800"/>
              <a:gd name="connsiteY1" fmla="*/ 269240 h 411480"/>
              <a:gd name="connsiteX2" fmla="*/ 0 w 812800"/>
              <a:gd name="connsiteY2" fmla="*/ 0 h 411480"/>
              <a:gd name="connsiteX3" fmla="*/ 0 w 812800"/>
              <a:gd name="connsiteY3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2800" h="411480">
                <a:moveTo>
                  <a:pt x="812800" y="411480"/>
                </a:moveTo>
                <a:cubicBezTo>
                  <a:pt x="557953" y="374650"/>
                  <a:pt x="303107" y="337820"/>
                  <a:pt x="167640" y="269240"/>
                </a:cubicBezTo>
                <a:cubicBezTo>
                  <a:pt x="32173" y="200660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>
            <a:solidFill>
              <a:srgbClr val="0181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: 形状 56">
            <a:extLst>
              <a:ext uri="{FF2B5EF4-FFF2-40B4-BE49-F238E27FC236}">
                <a16:creationId xmlns:a16="http://schemas.microsoft.com/office/drawing/2014/main" id="{039E7D2B-8918-5F49-F712-4FE8B9756C67}"/>
              </a:ext>
            </a:extLst>
          </p:cNvPr>
          <p:cNvSpPr/>
          <p:nvPr/>
        </p:nvSpPr>
        <p:spPr>
          <a:xfrm>
            <a:off x="5188625" y="4559747"/>
            <a:ext cx="1132688" cy="426721"/>
          </a:xfrm>
          <a:custGeom>
            <a:avLst/>
            <a:gdLst>
              <a:gd name="connsiteX0" fmla="*/ 0 w 1132840"/>
              <a:gd name="connsiteY0" fmla="*/ 411480 h 411480"/>
              <a:gd name="connsiteX1" fmla="*/ 609600 w 1132840"/>
              <a:gd name="connsiteY1" fmla="*/ 350520 h 411480"/>
              <a:gd name="connsiteX2" fmla="*/ 975360 w 1132840"/>
              <a:gd name="connsiteY2" fmla="*/ 203200 h 411480"/>
              <a:gd name="connsiteX3" fmla="*/ 1132840 w 1132840"/>
              <a:gd name="connsiteY3" fmla="*/ 0 h 411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2840" h="411480">
                <a:moveTo>
                  <a:pt x="0" y="411480"/>
                </a:moveTo>
                <a:cubicBezTo>
                  <a:pt x="223520" y="398356"/>
                  <a:pt x="447040" y="385233"/>
                  <a:pt x="609600" y="350520"/>
                </a:cubicBezTo>
                <a:cubicBezTo>
                  <a:pt x="772160" y="315807"/>
                  <a:pt x="888153" y="261620"/>
                  <a:pt x="975360" y="203200"/>
                </a:cubicBezTo>
                <a:cubicBezTo>
                  <a:pt x="1062567" y="144780"/>
                  <a:pt x="1097703" y="72390"/>
                  <a:pt x="1132840" y="0"/>
                </a:cubicBezTo>
              </a:path>
            </a:pathLst>
          </a:custGeom>
          <a:noFill/>
          <a:ln>
            <a:solidFill>
              <a:srgbClr val="0181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112">
            <a:extLst>
              <a:ext uri="{FF2B5EF4-FFF2-40B4-BE49-F238E27FC236}">
                <a16:creationId xmlns:a16="http://schemas.microsoft.com/office/drawing/2014/main" id="{0E02D2D9-8E4B-17E8-D468-B0C8C923CBB6}"/>
              </a:ext>
            </a:extLst>
          </p:cNvPr>
          <p:cNvSpPr/>
          <p:nvPr/>
        </p:nvSpPr>
        <p:spPr>
          <a:xfrm rot="16200000">
            <a:off x="5649851" y="6441771"/>
            <a:ext cx="210084" cy="1108164"/>
          </a:xfrm>
          <a:prstGeom prst="leftBrace">
            <a:avLst>
              <a:gd name="adj1" fmla="val 73621"/>
              <a:gd name="adj2" fmla="val 50000"/>
            </a:avLst>
          </a:prstGeom>
          <a:ln w="28575">
            <a:solidFill>
              <a:srgbClr val="FF04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FD2526A-F231-C073-96BC-518DACB6BF0D}"/>
              </a:ext>
            </a:extLst>
          </p:cNvPr>
          <p:cNvCxnSpPr>
            <a:stCxn id="25" idx="2"/>
          </p:cNvCxnSpPr>
          <p:nvPr/>
        </p:nvCxnSpPr>
        <p:spPr>
          <a:xfrm flipH="1">
            <a:off x="5754892" y="7473122"/>
            <a:ext cx="1" cy="273056"/>
          </a:xfrm>
          <a:prstGeom prst="straightConnector1">
            <a:avLst/>
          </a:prstGeom>
          <a:ln w="12700">
            <a:solidFill>
              <a:srgbClr val="FF040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A92AD6A-4DF5-2FF2-F906-ABC2E1B764C7}"/>
              </a:ext>
            </a:extLst>
          </p:cNvPr>
          <p:cNvCxnSpPr>
            <a:cxnSpLocks/>
            <a:stCxn id="15" idx="2"/>
          </p:cNvCxnSpPr>
          <p:nvPr/>
        </p:nvCxnSpPr>
        <p:spPr>
          <a:xfrm rot="16200000" flipH="1">
            <a:off x="3666061" y="6207833"/>
            <a:ext cx="848230" cy="3329432"/>
          </a:xfrm>
          <a:prstGeom prst="bentConnector3">
            <a:avLst>
              <a:gd name="adj1" fmla="val 126950"/>
            </a:avLst>
          </a:prstGeom>
          <a:ln w="12700">
            <a:solidFill>
              <a:srgbClr val="0B04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ACBE48-4264-DF49-AFC1-9FBA85C7D04F}"/>
                  </a:ext>
                </a:extLst>
              </p:cNvPr>
              <p:cNvSpPr txBox="1"/>
              <p:nvPr/>
            </p:nvSpPr>
            <p:spPr>
              <a:xfrm>
                <a:off x="3061958" y="6037808"/>
                <a:ext cx="6912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ACBE48-4264-DF49-AFC1-9FBA85C7D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958" y="6037808"/>
                <a:ext cx="691215" cy="646331"/>
              </a:xfrm>
              <a:prstGeom prst="rect">
                <a:avLst/>
              </a:prstGeom>
              <a:blipFill>
                <a:blip r:embed="rId13"/>
                <a:stretch>
                  <a:fillRect l="-1786" r="-3571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12">
            <a:extLst>
              <a:ext uri="{FF2B5EF4-FFF2-40B4-BE49-F238E27FC236}">
                <a16:creationId xmlns:a16="http://schemas.microsoft.com/office/drawing/2014/main" id="{83C249ED-90E5-2144-9024-D3D95B84C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779" y="4316154"/>
            <a:ext cx="3125061" cy="21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4">
            <a:extLst>
              <a:ext uri="{FF2B5EF4-FFF2-40B4-BE49-F238E27FC236}">
                <a16:creationId xmlns:a16="http://schemas.microsoft.com/office/drawing/2014/main" id="{300D8401-78CE-76E7-C3CF-9CEEB8C3F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94" y="7729120"/>
            <a:ext cx="1533796" cy="54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085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91</Words>
  <Application>Microsoft Office PowerPoint</Application>
  <PresentationFormat>宽屏</PresentationFormat>
  <Paragraphs>32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Zirui Wang</dc:creator>
  <cp:lastModifiedBy>zhizhou sha</cp:lastModifiedBy>
  <cp:revision>4</cp:revision>
  <dcterms:created xsi:type="dcterms:W3CDTF">2023-11-10T22:45:06Z</dcterms:created>
  <dcterms:modified xsi:type="dcterms:W3CDTF">2024-12-21T03:04:25Z</dcterms:modified>
</cp:coreProperties>
</file>