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Colorado Car Accident Severity Prediction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0FF69-7142-45F2-B707-59398FC5F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16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5BCF45-5820-467B-8297-722A4CCA25EF}"/>
              </a:ext>
            </a:extLst>
          </p:cNvPr>
          <p:cNvSpPr txBox="1"/>
          <p:nvPr/>
        </p:nvSpPr>
        <p:spPr>
          <a:xfrm>
            <a:off x="6805053" y="4474741"/>
            <a:ext cx="417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Joanna Johnson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C75-7AB4-44F1-9D8A-6325B2C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1EE-66F8-40CD-A083-53455504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0775"/>
            <a:ext cx="10058400" cy="3478317"/>
          </a:xfrm>
        </p:spPr>
        <p:txBody>
          <a:bodyPr>
            <a:normAutofit/>
          </a:bodyPr>
          <a:lstStyle/>
          <a:p>
            <a:r>
              <a:rPr lang="en-US" sz="3200" dirty="0"/>
              <a:t>Wouldn’t it be nice if there’s a system can tell you how bad the accident ahead of you is, so you can decide if you should stay on the same road or exit?</a:t>
            </a:r>
          </a:p>
        </p:txBody>
      </p:sp>
    </p:spTree>
    <p:extLst>
      <p:ext uri="{BB962C8B-B14F-4D97-AF65-F5344CB8AC3E}">
        <p14:creationId xmlns:p14="http://schemas.microsoft.com/office/powerpoint/2010/main" val="21071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D894-D62D-4967-B884-8AE95009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7FE-C649-4545-92BA-210323F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US_Accidents</a:t>
            </a:r>
            <a:r>
              <a:rPr lang="en-US" sz="3200" dirty="0"/>
              <a:t>  &gt;  </a:t>
            </a:r>
            <a:r>
              <a:rPr lang="en-US" sz="3200" dirty="0" err="1"/>
              <a:t>Colorado_Accidents</a:t>
            </a:r>
            <a:r>
              <a:rPr lang="en-US" sz="3200" dirty="0"/>
              <a:t> (filter on state=‘CO’)</a:t>
            </a:r>
          </a:p>
          <a:p>
            <a:pPr lvl="1"/>
            <a:r>
              <a:rPr lang="en-US" sz="3000" dirty="0"/>
              <a:t>Covers February 2016 to June 2020 traffic events data</a:t>
            </a:r>
          </a:p>
          <a:p>
            <a:pPr lvl="1"/>
            <a:r>
              <a:rPr lang="en-US" sz="3000" b="1" dirty="0"/>
              <a:t>49,731</a:t>
            </a:r>
            <a:r>
              <a:rPr lang="en-US" sz="3000" dirty="0"/>
              <a:t> accident records</a:t>
            </a:r>
          </a:p>
          <a:p>
            <a:pPr marL="201168" lvl="1" indent="0">
              <a:buNone/>
            </a:pPr>
            <a:endParaRPr lang="en-US" sz="3000" dirty="0"/>
          </a:p>
          <a:p>
            <a:pPr marL="201168" lvl="1" indent="0">
              <a:buNone/>
            </a:pPr>
            <a:r>
              <a:rPr lang="en-US" sz="3200" dirty="0"/>
              <a:t>I used this dataset to build a machine learning model for live prediction of car accidents’ severity level (1-4) in terms of impact on traffic.</a:t>
            </a:r>
          </a:p>
          <a:p>
            <a:pPr marL="201168" lvl="1" indent="0">
              <a:buNone/>
            </a:pP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08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542E-8D6F-4045-B4DB-D641E161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513B-E560-4D53-8973-43135D57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555" y="2260600"/>
            <a:ext cx="3636645" cy="3760891"/>
          </a:xfrm>
        </p:spPr>
        <p:txBody>
          <a:bodyPr>
            <a:normAutofit/>
          </a:bodyPr>
          <a:lstStyle/>
          <a:p>
            <a:r>
              <a:rPr lang="en-US" dirty="0"/>
              <a:t>Railway</a:t>
            </a:r>
          </a:p>
          <a:p>
            <a:r>
              <a:rPr lang="en-US" dirty="0"/>
              <a:t>Station</a:t>
            </a:r>
          </a:p>
          <a:p>
            <a:r>
              <a:rPr lang="en-US" dirty="0"/>
              <a:t>Stop</a:t>
            </a:r>
          </a:p>
          <a:p>
            <a:r>
              <a:rPr lang="en-US" dirty="0" err="1"/>
              <a:t>Traffic_Calming</a:t>
            </a:r>
            <a:endParaRPr lang="en-US" dirty="0"/>
          </a:p>
          <a:p>
            <a:r>
              <a:rPr lang="en-US" dirty="0" err="1"/>
              <a:t>Traffic_Signal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BA8012-5E44-4840-8163-CC6D73F4BD6D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363664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Duration_in_Hour</a:t>
            </a:r>
            <a:endParaRPr lang="en-US" dirty="0"/>
          </a:p>
          <a:p>
            <a:r>
              <a:rPr lang="en-US" sz="2400" dirty="0"/>
              <a:t>Interstate</a:t>
            </a:r>
          </a:p>
          <a:p>
            <a:r>
              <a:rPr lang="en-US" dirty="0" err="1"/>
              <a:t>Distance_mi</a:t>
            </a:r>
            <a:endParaRPr lang="en-US" dirty="0"/>
          </a:p>
          <a:p>
            <a:r>
              <a:rPr lang="en-US" dirty="0"/>
              <a:t>Crossing</a:t>
            </a:r>
          </a:p>
          <a:p>
            <a:r>
              <a:rPr lang="en-US" dirty="0" err="1"/>
              <a:t>Give_Way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34CE-123F-4B04-8C42-C683350D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19E2C-8E28-4020-A919-45C91ADE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2047428"/>
            <a:ext cx="5294313" cy="3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6929-1880-4E5E-988F-E8DBF8A0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069E-8DE3-4AE8-AF04-0C837279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Decision Tree’s accuracy is 0.7532924499849201</a:t>
            </a:r>
          </a:p>
        </p:txBody>
      </p:sp>
    </p:spTree>
    <p:extLst>
      <p:ext uri="{BB962C8B-B14F-4D97-AF65-F5344CB8AC3E}">
        <p14:creationId xmlns:p14="http://schemas.microsoft.com/office/powerpoint/2010/main" val="44627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1C3B-9C39-4EC9-905B-1CC4AF55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vs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C40F62-7B46-4602-8F9A-2E51A1F1C4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316322"/>
            <a:ext cx="5581333" cy="2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2F52-E4A5-42BC-B5DC-0CF2F4F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F184-CFC5-4492-8B31-6F3840A7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Bigger dataset can help improving model’s accuracy</a:t>
            </a:r>
          </a:p>
          <a:p>
            <a:pPr lvl="1"/>
            <a:r>
              <a:rPr lang="en-US" sz="2800" dirty="0"/>
              <a:t>More attributes, such as # of lanes, construction, police on site, ambulance on site, </a:t>
            </a:r>
            <a:r>
              <a:rPr lang="en-US" sz="2800" dirty="0" err="1"/>
              <a:t>etc</a:t>
            </a:r>
            <a:r>
              <a:rPr lang="en-US" sz="2800" dirty="0"/>
              <a:t> can improve prediction</a:t>
            </a:r>
          </a:p>
          <a:p>
            <a:pPr lvl="1"/>
            <a:r>
              <a:rPr lang="en-US" sz="2800" dirty="0"/>
              <a:t>Missing TMC code</a:t>
            </a:r>
          </a:p>
        </p:txBody>
      </p:sp>
    </p:spTree>
    <p:extLst>
      <p:ext uri="{BB962C8B-B14F-4D97-AF65-F5344CB8AC3E}">
        <p14:creationId xmlns:p14="http://schemas.microsoft.com/office/powerpoint/2010/main" val="39936155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Colorado Car Accident Severity Prediction </vt:lpstr>
      <vt:lpstr>Introduction</vt:lpstr>
      <vt:lpstr>Data</vt:lpstr>
      <vt:lpstr>Features Selection</vt:lpstr>
      <vt:lpstr>K-Nearest Neighbors</vt:lpstr>
      <vt:lpstr>Decision Tree</vt:lpstr>
      <vt:lpstr>KNN vs Decision Tree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2020-10-17T03:50:04Z</dcterms:created>
  <dcterms:modified xsi:type="dcterms:W3CDTF">2020-10-17T04:12:49Z</dcterms:modified>
</cp:coreProperties>
</file>