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POKÓJ STRACHÓW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09800" y="2715063"/>
            <a:ext cx="9144000" cy="754025"/>
          </a:xfrm>
        </p:spPr>
        <p:txBody>
          <a:bodyPr/>
          <a:lstStyle/>
          <a:p>
            <a:r>
              <a:rPr lang="pl-PL" dirty="0"/>
              <a:t>Grafika 3D i systemy multimedialne</a:t>
            </a: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2209800" y="3469088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Rok akademicki 2016/2017</a:t>
            </a:r>
          </a:p>
        </p:txBody>
      </p:sp>
    </p:spTree>
    <p:extLst>
      <p:ext uri="{BB962C8B-B14F-4D97-AF65-F5344CB8AC3E}">
        <p14:creationId xmlns:p14="http://schemas.microsoft.com/office/powerpoint/2010/main" val="414079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Skład grupy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Paweł </a:t>
            </a:r>
            <a:r>
              <a:rPr lang="pl-PL" dirty="0" err="1"/>
              <a:t>Andziul</a:t>
            </a:r>
            <a:endParaRPr lang="pl-PL" dirty="0"/>
          </a:p>
          <a:p>
            <a:r>
              <a:rPr lang="pl-PL" dirty="0"/>
              <a:t>Piotr Osipa</a:t>
            </a:r>
          </a:p>
          <a:p>
            <a:r>
              <a:rPr lang="pl-PL" dirty="0"/>
              <a:t>Maciej Kiedrowski</a:t>
            </a:r>
          </a:p>
          <a:p>
            <a:r>
              <a:rPr lang="pl-PL" dirty="0"/>
              <a:t>Joanna Piątek</a:t>
            </a:r>
          </a:p>
        </p:txBody>
      </p:sp>
    </p:spTree>
    <p:extLst>
      <p:ext uri="{BB962C8B-B14F-4D97-AF65-F5344CB8AC3E}">
        <p14:creationId xmlns:p14="http://schemas.microsoft.com/office/powerpoint/2010/main" val="169920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Pokazanie możliwości interakcji między elementami sceny za pomocą narzędzi Unity 3D i </a:t>
            </a:r>
            <a:r>
              <a:rPr lang="pl-PL" dirty="0" err="1"/>
              <a:t>Blender</a:t>
            </a:r>
            <a:r>
              <a:rPr lang="pl-PL" dirty="0"/>
              <a:t>. W szczególności:</a:t>
            </a:r>
          </a:p>
          <a:p>
            <a:r>
              <a:rPr lang="pl-PL" dirty="0"/>
              <a:t>Realistyczna symulacja tkaniny,</a:t>
            </a:r>
          </a:p>
          <a:p>
            <a:r>
              <a:rPr lang="pl-PL" dirty="0"/>
              <a:t>Sterowanie postacią,</a:t>
            </a:r>
          </a:p>
          <a:p>
            <a:r>
              <a:rPr lang="pl-PL" dirty="0"/>
              <a:t>Rozbijanie obiektów,</a:t>
            </a:r>
          </a:p>
          <a:p>
            <a:r>
              <a:rPr lang="pl-PL" dirty="0"/>
              <a:t>Sterowanie zachowaniem ognia .</a:t>
            </a:r>
          </a:p>
        </p:txBody>
      </p:sp>
    </p:spTree>
    <p:extLst>
      <p:ext uri="{BB962C8B-B14F-4D97-AF65-F5344CB8AC3E}">
        <p14:creationId xmlns:p14="http://schemas.microsoft.com/office/powerpoint/2010/main" val="37513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obowiązków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52684"/>
              </p:ext>
            </p:extLst>
          </p:nvPr>
        </p:nvGraphicFramePr>
        <p:xfrm>
          <a:off x="838200" y="1872603"/>
          <a:ext cx="10515600" cy="426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523917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67490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322276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5492880"/>
                    </a:ext>
                  </a:extLst>
                </a:gridCol>
              </a:tblGrid>
              <a:tr h="690606">
                <a:tc>
                  <a:txBody>
                    <a:bodyPr/>
                    <a:lstStyle/>
                    <a:p>
                      <a:r>
                        <a:rPr lang="pl-PL" sz="2400" dirty="0"/>
                        <a:t>Paweł </a:t>
                      </a:r>
                      <a:r>
                        <a:rPr lang="pl-PL" sz="2400" dirty="0" err="1"/>
                        <a:t>Andziul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Piotr Osipa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Maciej Kiedrowski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Joanna Piątek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845248"/>
                  </a:ext>
                </a:extLst>
              </a:tr>
              <a:tr h="35725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świata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Pokój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Biurko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Piłka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Okno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Tekstury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Z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asłony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Sterowanie dla 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xboxa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Fizyka dla powyższych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Organizacja pracy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kija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Obracanie kija przy poruszaniu kamerą (</a:t>
                      </a:r>
                      <a:r>
                        <a:rPr lang="pl-PL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graczem)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Model wazy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Modele rozbitych waz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Mechanizm destrukcji obiektu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Fizyka waz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Fizyka rozbitych części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Sterowanie kijem –</a:t>
                      </a:r>
                      <a:r>
                        <a:rPr lang="pl-PL" baseline="0" dirty="0"/>
                        <a:t> klawiatura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Model wosku świecy i jego fizyka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Implementacja płomienia świecy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Sterowanie położeniem</a:t>
                      </a:r>
                      <a:r>
                        <a:rPr lang="pl-PL" baseline="0" dirty="0"/>
                        <a:t> płomienia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aseline="0" dirty="0"/>
                        <a:t>Stworzenie światła świecy i sterowanie jego mocą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1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12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6748" y="2862469"/>
            <a:ext cx="10233800" cy="702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200" dirty="0"/>
              <a:t>DZIĘKUJEMY ZA OBEJRZENIE PREZENTACJI</a:t>
            </a:r>
          </a:p>
        </p:txBody>
      </p:sp>
    </p:spTree>
    <p:extLst>
      <p:ext uri="{BB962C8B-B14F-4D97-AF65-F5344CB8AC3E}">
        <p14:creationId xmlns:p14="http://schemas.microsoft.com/office/powerpoint/2010/main" val="3029924756"/>
      </p:ext>
    </p:extLst>
  </p:cSld>
  <p:clrMapOvr>
    <a:masterClrMapping/>
  </p:clrMapOvr>
</p:sld>
</file>

<file path=ppt/theme/theme1.xml><?xml version="1.0" encoding="utf-8"?>
<a:theme xmlns:a="http://schemas.openxmlformats.org/drawingml/2006/main" name="Głębokość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TM04033923[[fn=Głębokość]]</Template>
  <TotalTime>24</TotalTime>
  <Words>129</Words>
  <Application>Microsoft Office PowerPoint</Application>
  <PresentationFormat>Panoramiczny</PresentationFormat>
  <Paragraphs>42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Corbel</vt:lpstr>
      <vt:lpstr>Głębokość</vt:lpstr>
      <vt:lpstr>POKÓJ STRACHÓW</vt:lpstr>
      <vt:lpstr>Skład grupy</vt:lpstr>
      <vt:lpstr>Cel projektu</vt:lpstr>
      <vt:lpstr>Zakres obowiązków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Joanna Piątek</dc:creator>
  <cp:lastModifiedBy>Joanna Piątek</cp:lastModifiedBy>
  <cp:revision>10</cp:revision>
  <dcterms:created xsi:type="dcterms:W3CDTF">2017-01-22T17:16:48Z</dcterms:created>
  <dcterms:modified xsi:type="dcterms:W3CDTF">2017-01-22T17:41:16Z</dcterms:modified>
</cp:coreProperties>
</file>