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4" r:id="rId1"/>
  </p:sldMasterIdLst>
  <p:sldIdLst>
    <p:sldId id="256" r:id="rId2"/>
    <p:sldId id="265" r:id="rId3"/>
    <p:sldId id="266" r:id="rId4"/>
    <p:sldId id="267" r:id="rId5"/>
    <p:sldId id="263" r:id="rId6"/>
    <p:sldId id="264" r:id="rId7"/>
    <p:sldId id="268" r:id="rId8"/>
    <p:sldId id="258" r:id="rId9"/>
    <p:sldId id="259" r:id="rId10"/>
    <p:sldId id="269" r:id="rId11"/>
    <p:sldId id="275" r:id="rId12"/>
    <p:sldId id="270" r:id="rId13"/>
    <p:sldId id="271" r:id="rId14"/>
    <p:sldId id="272" r:id="rId15"/>
    <p:sldId id="273" r:id="rId16"/>
    <p:sldId id="274" r:id="rId17"/>
    <p:sldId id="276" r:id="rId18"/>
    <p:sldId id="277" r:id="rId19"/>
    <p:sldId id="279" r:id="rId20"/>
    <p:sldId id="280" r:id="rId21"/>
    <p:sldId id="28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90" autoAdjust="0"/>
  </p:normalViewPr>
  <p:slideViewPr>
    <p:cSldViewPr snapToGrid="0" snapToObjects="1">
      <p:cViewPr>
        <p:scale>
          <a:sx n="85" d="100"/>
          <a:sy n="85" d="100"/>
        </p:scale>
        <p:origin x="-54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25"/>
          <p:cNvGrpSpPr>
            <a:grpSpLocks noChangeAspect="1"/>
          </p:cNvGrpSpPr>
          <p:nvPr/>
        </p:nvGrpSpPr>
        <p:grpSpPr>
          <a:xfrm>
            <a:off x="2071048" y="2502945"/>
            <a:ext cx="1466879" cy="1676400"/>
            <a:chOff x="1230573" y="1890215"/>
            <a:chExt cx="1444388" cy="1650696"/>
          </a:xfrm>
        </p:grpSpPr>
        <p:sp>
          <p:nvSpPr>
            <p:cNvPr id="9" name="Oval 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Oval 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Oval 1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2453FA09-B727-9542-AAC9-2BF2211F4014}" type="datetimeFigureOut">
              <a:rPr lang="en-US" smtClean="0"/>
              <a:t>2/16/17</a:t>
            </a:fld>
            <a:endParaRPr lang="en-US"/>
          </a:p>
        </p:txBody>
      </p:sp>
      <p:sp>
        <p:nvSpPr>
          <p:cNvPr id="5" name="Footer Placeholder 4"/>
          <p:cNvSpPr>
            <a:spLocks noGrp="1"/>
          </p:cNvSpPr>
          <p:nvPr>
            <p:ph type="ftr" sz="quarter" idx="11"/>
          </p:nvPr>
        </p:nvSpPr>
        <p:spPr>
          <a:xfrm>
            <a:off x="457200" y="6356350"/>
            <a:ext cx="2895600" cy="365125"/>
          </a:xfrm>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0CFEC368-1D7A-4F81-ABF6-AE0E36BAF64C}" type="slidenum">
              <a:rPr lang="en-US" smtClean="0"/>
              <a:pPr/>
              <a:t>‹#›</a:t>
            </a:fld>
            <a:endParaRPr lang="en-US"/>
          </a:p>
        </p:txBody>
      </p:sp>
      <p:sp>
        <p:nvSpPr>
          <p:cNvPr id="13" name="Round Same Side Corner Rectangle 12"/>
          <p:cNvSpPr/>
          <p:nvPr/>
        </p:nvSpPr>
        <p:spPr>
          <a:xfrm rot="5400000" flipH="1">
            <a:off x="4572000" y="1603786"/>
            <a:ext cx="3474720" cy="3474720"/>
          </a:xfrm>
          <a:prstGeom prst="round2SameRect">
            <a:avLst>
              <a:gd name="adj1" fmla="val 3122"/>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4651248" y="1680881"/>
            <a:ext cx="3273552" cy="1640541"/>
          </a:xfrm>
        </p:spPr>
        <p:txBody>
          <a:bodyPr vert="horz" lIns="91440" tIns="0" rIns="91440" bIns="0" rtlCol="0" anchor="b" anchorCtr="0">
            <a:noAutofit/>
          </a:bodyPr>
          <a:lstStyle>
            <a:lvl1pPr algn="ct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651248" y="3384176"/>
            <a:ext cx="3273552" cy="530352"/>
          </a:xfrm>
        </p:spPr>
        <p:txBody>
          <a:bodyPr vert="horz" lIns="91440" tIns="0" rIns="91440" bIns="0" rtlCol="0">
            <a:normAutofit/>
          </a:bodyPr>
          <a:lstStyle>
            <a:lvl1pPr marL="0" indent="0" algn="ct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29001" y="450850"/>
            <a:ext cx="4922184" cy="461168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3426758" y="5069541"/>
            <a:ext cx="4924425" cy="662519"/>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3426759" y="5732060"/>
            <a:ext cx="4924425"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4530-D60C-7C41-B376-CBCBA1B2F0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1609725"/>
            <a:ext cx="5343525" cy="2281238"/>
          </a:xfrm>
          <a:prstGeom prst="roundRect">
            <a:avLst>
              <a:gd name="adj" fmla="val 3826"/>
            </a:avLst>
          </a:prstGeom>
          <a:no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2948318" y="3904812"/>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4586704"/>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4530-D60C-7C41-B376-CBCBA1B2F06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021106" y="443552"/>
            <a:ext cx="5343525" cy="2281238"/>
          </a:xfrm>
          <a:prstGeom prst="round2SameRect">
            <a:avLst>
              <a:gd name="adj1" fmla="val 5300"/>
              <a:gd name="adj2" fmla="val 0"/>
            </a:avLst>
          </a:prstGeom>
          <a:noFill/>
        </p:spPr>
        <p:txBody>
          <a:bodyPr/>
          <a:lstStyle>
            <a:lvl1pPr marL="0" indent="0">
              <a:buNone/>
              <a:defRPr/>
            </a:lvl1pPr>
          </a:lstStyle>
          <a:p>
            <a:r>
              <a:rPr lang="en-US" smtClean="0"/>
              <a:t>Drag picture to placeholder or click icon to add</a:t>
            </a:r>
            <a:endParaRPr/>
          </a:p>
        </p:txBody>
      </p:sp>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4530-D60C-7C41-B376-CBCBA1B2F06C}"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2015" y="2756848"/>
            <a:ext cx="2642616" cy="2281238"/>
          </a:xfrm>
          <a:prstGeom prst="round1Rect">
            <a:avLst>
              <a:gd name="adj" fmla="val 9488"/>
            </a:avLst>
          </a:prstGeom>
          <a:blipFill dpi="0" rotWithShape="0">
            <a:blip r:embed="rId2" cstate="print"/>
            <a:srcRect/>
            <a:stretch>
              <a:fillRect/>
            </a:stretch>
          </a:blipFill>
        </p:spPr>
        <p:txBody>
          <a:bodyPr vert="horz" lIns="91440" tIns="45720" rIns="91440" bIns="45720" rtlCol="0" anchor="b" anchorCtr="1">
            <a:normAutofit/>
            <a:scene3d>
              <a:camera prst="orthographicFront">
                <a:rot lat="0" lon="0" rev="10800000"/>
              </a:camera>
              <a:lightRig rig="threePt" dir="t"/>
            </a:scene3d>
          </a:bodyPr>
          <a:lstStyle>
            <a:lvl1pPr marL="0" indent="0" algn="l" defTabSz="914400" rtl="0" eaLnBrk="1" latinLnBrk="0" hangingPunct="1">
              <a:spcBef>
                <a:spcPts val="1800"/>
              </a:spcBef>
              <a:buClr>
                <a:schemeClr val="accent1"/>
              </a:buClr>
              <a:buSzPct val="130000"/>
              <a:buFont typeface="Wingdings" pitchFamily="2" charset="2"/>
              <a:buNone/>
              <a:defRPr sz="1600" kern="1200">
                <a:solidFill>
                  <a:schemeClr val="tx1">
                    <a:lumMod val="75000"/>
                    <a:lumOff val="25000"/>
                  </a:schemeClr>
                </a:solidFill>
                <a:latin typeface="+mn-lt"/>
                <a:ea typeface="+mn-ea"/>
                <a:cs typeface="+mn-cs"/>
              </a:defRPr>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s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18" y="5055855"/>
            <a:ext cx="5416313" cy="681892"/>
          </a:xfrm>
        </p:spPr>
        <p:txBody>
          <a:bodyPr anchor="b"/>
          <a:lstStyle>
            <a:lvl1pPr algn="l">
              <a:defRPr sz="1800" b="0"/>
            </a:lvl1pPr>
          </a:lstStyle>
          <a:p>
            <a:r>
              <a:rPr lang="en-US" smtClean="0"/>
              <a:t>Click to edit Master title style</a:t>
            </a:r>
            <a:endParaRPr/>
          </a:p>
        </p:txBody>
      </p:sp>
      <p:sp>
        <p:nvSpPr>
          <p:cNvPr id="4" name="Text Placeholder 3"/>
          <p:cNvSpPr>
            <a:spLocks noGrp="1"/>
          </p:cNvSpPr>
          <p:nvPr>
            <p:ph type="body" sz="half" idx="2"/>
          </p:nvPr>
        </p:nvSpPr>
        <p:spPr>
          <a:xfrm>
            <a:off x="2948319" y="5737747"/>
            <a:ext cx="5416313" cy="627797"/>
          </a:xfrm>
        </p:spPr>
        <p:txBody>
          <a:bodyPr/>
          <a:lstStyle>
            <a:lvl1pPr marL="0" indent="0">
              <a:spcBef>
                <a:spcPct val="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4530-D60C-7C41-B376-CBCBA1B2F06C}" type="slidenum">
              <a:rPr lang="en-US" smtClean="0"/>
              <a:t>‹#›</a:t>
            </a:fld>
            <a:endParaRPr lang="en-US"/>
          </a:p>
        </p:txBody>
      </p:sp>
      <p:sp>
        <p:nvSpPr>
          <p:cNvPr id="13" name="Picture Placeholder 11"/>
          <p:cNvSpPr>
            <a:spLocks noGrp="1"/>
          </p:cNvSpPr>
          <p:nvPr>
            <p:ph type="pic" sz="quarter" idx="14"/>
          </p:nvPr>
        </p:nvSpPr>
        <p:spPr>
          <a:xfrm flipH="1" flipV="1">
            <a:off x="3021106"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4" name="Picture Placeholder 11"/>
          <p:cNvSpPr>
            <a:spLocks noGrp="1"/>
          </p:cNvSpPr>
          <p:nvPr>
            <p:ph type="pic" sz="quarter" idx="15"/>
          </p:nvPr>
        </p:nvSpPr>
        <p:spPr>
          <a:xfrm flipV="1">
            <a:off x="5723362" y="2756848"/>
            <a:ext cx="2642616" cy="2281238"/>
          </a:xfrm>
          <a:prstGeom prst="round1Rect">
            <a:avLst>
              <a:gd name="adj" fmla="val 9488"/>
            </a:avLst>
          </a:prstGeom>
          <a:blipFill dpi="0" rotWithShape="0">
            <a:blip r:embed="rId2" cstate="print"/>
            <a:srcRect/>
            <a:stretch>
              <a:fillRect/>
            </a:stretch>
          </a:blipFill>
        </p:spPr>
        <p:txBody>
          <a:bodyPr vert="horz"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0" name="Picture Placeholder 11"/>
          <p:cNvSpPr>
            <a:spLocks noGrp="1"/>
          </p:cNvSpPr>
          <p:nvPr>
            <p:ph type="pic" sz="quarter" idx="16"/>
          </p:nvPr>
        </p:nvSpPr>
        <p:spPr>
          <a:xfrm flipH="1">
            <a:off x="3021106"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
        <p:nvSpPr>
          <p:cNvPr id="11" name="Picture Placeholder 11"/>
          <p:cNvSpPr>
            <a:spLocks noGrp="1"/>
          </p:cNvSpPr>
          <p:nvPr>
            <p:ph type="pic" sz="quarter" idx="17"/>
          </p:nvPr>
        </p:nvSpPr>
        <p:spPr>
          <a:xfrm>
            <a:off x="5723362" y="437202"/>
            <a:ext cx="2642616" cy="2281238"/>
          </a:xfrm>
          <a:prstGeom prst="round1Rect">
            <a:avLst>
              <a:gd name="adj" fmla="val 9488"/>
            </a:avLst>
          </a:prstGeom>
          <a:blipFill dpi="0" rotWithShape="0">
            <a:blip r:embed="rId2" cstate="print"/>
            <a:srcRect/>
            <a:stretch>
              <a:fillRect/>
            </a:stretch>
          </a:blipFill>
        </p:spPr>
        <p:txBody>
          <a:bodyPr vert="horz" anchor="t" anchorCtr="1">
            <a:normAutofit/>
          </a:bodyPr>
          <a:lstStyle>
            <a:lvl1pPr marL="0" indent="0">
              <a:buNone/>
              <a:defRPr sz="16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Pictures, 2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4530-D60C-7C41-B376-CBCBA1B2F06C}" type="slidenum">
              <a:rPr lang="en-US" smtClean="0"/>
              <a:t>‹#›</a:t>
            </a:fld>
            <a:endParaRPr lang="en-US"/>
          </a:p>
        </p:txBody>
      </p:sp>
      <p:sp>
        <p:nvSpPr>
          <p:cNvPr id="12" name="Picture Placeholder 11"/>
          <p:cNvSpPr>
            <a:spLocks noGrp="1"/>
          </p:cNvSpPr>
          <p:nvPr>
            <p:ph type="pic" sz="quarter" idx="13"/>
          </p:nvPr>
        </p:nvSpPr>
        <p:spPr>
          <a:xfrm>
            <a:off x="3021107" y="443551"/>
            <a:ext cx="2743200" cy="2968389"/>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3442648"/>
            <a:ext cx="2743200" cy="2968389"/>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17" name="Text Placeholder 3"/>
          <p:cNvSpPr>
            <a:spLocks noGrp="1"/>
          </p:cNvSpPr>
          <p:nvPr>
            <p:ph type="body" sz="half" idx="15"/>
          </p:nvPr>
        </p:nvSpPr>
        <p:spPr>
          <a:xfrm>
            <a:off x="5840505" y="4108759"/>
            <a:ext cx="2524126" cy="1998756"/>
          </a:xfrm>
        </p:spPr>
        <p:txBody>
          <a:bodyPr/>
          <a:lstStyle>
            <a:lvl1pPr marL="0" indent="0">
              <a:spcBef>
                <a:spcPts val="6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6"/>
          </p:nvPr>
        </p:nvSpPr>
        <p:spPr>
          <a:xfrm>
            <a:off x="5840505" y="34426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s, 3 Captions">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5840505" y="1112198"/>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4530-D60C-7C41-B376-CBCBA1B2F06C}" type="slidenum">
              <a:rPr lang="en-US" smtClean="0"/>
              <a:t>‹#›</a:t>
            </a:fld>
            <a:endParaRPr lang="en-US"/>
          </a:p>
        </p:txBody>
      </p:sp>
      <p:sp>
        <p:nvSpPr>
          <p:cNvPr id="12" name="Picture Placeholder 11"/>
          <p:cNvSpPr>
            <a:spLocks noGrp="1"/>
          </p:cNvSpPr>
          <p:nvPr>
            <p:ph type="pic" sz="quarter" idx="13"/>
          </p:nvPr>
        </p:nvSpPr>
        <p:spPr>
          <a:xfrm>
            <a:off x="3021107" y="443551"/>
            <a:ext cx="2743200" cy="1956816"/>
          </a:xfrm>
          <a:prstGeom prst="round2SameRect">
            <a:avLst>
              <a:gd name="adj1" fmla="val 5300"/>
              <a:gd name="adj2" fmla="val 0"/>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5" name="Picture Placeholder 11"/>
          <p:cNvSpPr>
            <a:spLocks noGrp="1"/>
          </p:cNvSpPr>
          <p:nvPr>
            <p:ph type="pic" sz="quarter" idx="14"/>
          </p:nvPr>
        </p:nvSpPr>
        <p:spPr>
          <a:xfrm flipV="1">
            <a:off x="3021107" y="4462815"/>
            <a:ext cx="2743200" cy="1956816"/>
          </a:xfrm>
          <a:prstGeom prst="round2SameRect">
            <a:avLst>
              <a:gd name="adj1" fmla="val 5300"/>
              <a:gd name="adj2" fmla="val 0"/>
            </a:avLst>
          </a:prstGeom>
          <a:blipFill dpi="0" rotWithShape="0">
            <a:blip r:embed="rId2" cstate="print"/>
            <a:srcRect/>
            <a:stretch>
              <a:fillRect/>
            </a:stretch>
          </a:blipFill>
        </p:spPr>
        <p:txBody>
          <a:bodyPr anchor="b" anchorCtr="1">
            <a:normAutofit/>
            <a:scene3d>
              <a:camera prst="orthographicFront">
                <a:rot lat="0" lon="0" rev="10800000"/>
              </a:camera>
              <a:lightRig rig="threePt" dir="t"/>
            </a:scene3d>
          </a:bodyPr>
          <a:lstStyle>
            <a:lvl1pPr marL="0" indent="0">
              <a:buNone/>
              <a:defRPr sz="1600"/>
            </a:lvl1pPr>
          </a:lstStyle>
          <a:p>
            <a:r>
              <a:rPr lang="en-US" smtClean="0"/>
              <a:t>Drag picture to placeholder or click icon to add</a:t>
            </a:r>
            <a:endParaRPr/>
          </a:p>
        </p:txBody>
      </p:sp>
      <p:sp>
        <p:nvSpPr>
          <p:cNvPr id="22" name="Text Placeholder 3"/>
          <p:cNvSpPr>
            <a:spLocks noGrp="1"/>
          </p:cNvSpPr>
          <p:nvPr>
            <p:ph type="body" sz="half" idx="17"/>
          </p:nvPr>
        </p:nvSpPr>
        <p:spPr>
          <a:xfrm>
            <a:off x="5840505" y="443551"/>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1"/>
          <p:cNvSpPr>
            <a:spLocks noGrp="1"/>
          </p:cNvSpPr>
          <p:nvPr>
            <p:ph type="pic" sz="quarter" idx="18"/>
          </p:nvPr>
        </p:nvSpPr>
        <p:spPr>
          <a:xfrm>
            <a:off x="3021107" y="2452048"/>
            <a:ext cx="2743200" cy="1956816"/>
          </a:xfrm>
          <a:prstGeom prst="rect">
            <a:avLst/>
          </a:prstGeom>
          <a:noFill/>
        </p:spPr>
        <p:txBody>
          <a:bodyPr anchor="t" anchorCtr="1">
            <a:normAutofit/>
          </a:bodyPr>
          <a:lstStyle>
            <a:lvl1pPr marL="0" indent="0">
              <a:buNone/>
              <a:defRPr sz="1600"/>
            </a:lvl1pPr>
          </a:lstStyle>
          <a:p>
            <a:r>
              <a:rPr lang="en-US" smtClean="0"/>
              <a:t>Drag picture to placeholder or click icon to add</a:t>
            </a:r>
            <a:endParaRPr/>
          </a:p>
        </p:txBody>
      </p:sp>
      <p:sp>
        <p:nvSpPr>
          <p:cNvPr id="13" name="Text Placeholder 3"/>
          <p:cNvSpPr>
            <a:spLocks noGrp="1"/>
          </p:cNvSpPr>
          <p:nvPr>
            <p:ph type="body" sz="half" idx="19"/>
          </p:nvPr>
        </p:nvSpPr>
        <p:spPr>
          <a:xfrm>
            <a:off x="5840505" y="3133941"/>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20"/>
          </p:nvPr>
        </p:nvSpPr>
        <p:spPr>
          <a:xfrm>
            <a:off x="5840505" y="2452048"/>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1"/>
          </p:nvPr>
        </p:nvSpPr>
        <p:spPr>
          <a:xfrm>
            <a:off x="5840505" y="5135813"/>
            <a:ext cx="2524126" cy="989959"/>
          </a:xfrm>
        </p:spPr>
        <p:txBody>
          <a:bodyPr/>
          <a:lstStyle>
            <a:lvl1pPr marL="0" indent="0">
              <a:spcBef>
                <a:spcPts val="300"/>
              </a:spcBef>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Text Placeholder 3"/>
          <p:cNvSpPr>
            <a:spLocks noGrp="1"/>
          </p:cNvSpPr>
          <p:nvPr>
            <p:ph type="body" sz="half" idx="22"/>
          </p:nvPr>
        </p:nvSpPr>
        <p:spPr>
          <a:xfrm>
            <a:off x="5840505" y="4462815"/>
            <a:ext cx="2524126" cy="674687"/>
          </a:xfrm>
        </p:spPr>
        <p:txBody>
          <a:bodyPr vert="horz" lIns="91440" tIns="45720" rIns="91440" bIns="45720" rtlCol="0" anchor="b" anchorCtr="0">
            <a:noAutofit/>
          </a:bodyPr>
          <a:lstStyle>
            <a:lvl1pPr marL="0" indent="0" algn="l" defTabSz="914400" rtl="0" eaLnBrk="1" latinLnBrk="0" hangingPunct="1">
              <a:spcBef>
                <a:spcPct val="0"/>
              </a:spcBef>
              <a:buNone/>
              <a:defRPr sz="1800" b="0" kern="120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440206" y="685800"/>
            <a:ext cx="4924424" cy="886968"/>
          </a:xfrm>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3440206" y="2020888"/>
            <a:ext cx="4924425" cy="410686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453FA09-B727-9542-AAC9-2BF2211F4014}"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4530-D60C-7C41-B376-CBCBA1B2F06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24800" y="750580"/>
            <a:ext cx="914400" cy="5381934"/>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467100" y="749300"/>
            <a:ext cx="3924300" cy="53768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453FA09-B727-9542-AAC9-2BF2211F4014}"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4530-D60C-7C41-B376-CBCBA1B2F0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normAutofit/>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453FA09-B727-9542-AAC9-2BF2211F4014}"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4530-D60C-7C41-B376-CBCBA1B2F0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53FA09-B727-9542-AAC9-2BF2211F4014}"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a:lstStyle>
            <a:lvl1pPr algn="ctr">
              <a:defRPr sz="900">
                <a:solidFill>
                  <a:schemeClr val="bg1">
                    <a:lumMod val="75000"/>
                  </a:schemeClr>
                </a:solidFill>
              </a:defRPr>
            </a:lvl1pPr>
          </a:lstStyle>
          <a:p>
            <a:fld id="{8C494530-D60C-7C41-B376-CBCBA1B2F06C}" type="slidenum">
              <a:rPr lang="en-US" smtClean="0"/>
              <a:t>‹#›</a:t>
            </a:fld>
            <a:endParaRPr lang="en-US"/>
          </a:p>
        </p:txBody>
      </p:sp>
      <p:sp>
        <p:nvSpPr>
          <p:cNvPr id="7" name="Round Same Side Corner Rectangle 6"/>
          <p:cNvSpPr/>
          <p:nvPr/>
        </p:nvSpPr>
        <p:spPr>
          <a:xfrm rot="16200000">
            <a:off x="1066801" y="1603786"/>
            <a:ext cx="3474720" cy="3474720"/>
          </a:xfrm>
          <a:prstGeom prst="round2SameRect">
            <a:avLst>
              <a:gd name="adj1" fmla="val 312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Picture Placeholder 8"/>
          <p:cNvSpPr>
            <a:spLocks noGrp="1"/>
          </p:cNvSpPr>
          <p:nvPr>
            <p:ph type="pic" sz="quarter" idx="13"/>
          </p:nvPr>
        </p:nvSpPr>
        <p:spPr>
          <a:xfrm rot="5400000">
            <a:off x="4585448" y="1603786"/>
            <a:ext cx="3474720" cy="3474720"/>
          </a:xfrm>
          <a:prstGeom prst="round2SameRect">
            <a:avLst>
              <a:gd name="adj1" fmla="val 3096"/>
              <a:gd name="adj2" fmla="val 0"/>
            </a:avLst>
          </a:prstGeom>
          <a:blipFill dpi="0" rotWithShape="0">
            <a:blip r:embed="rId2" cstate="print"/>
            <a:srcRect/>
            <a:stretch>
              <a:fillRect/>
            </a:stretch>
          </a:blipFill>
          <a:ln>
            <a:noFill/>
          </a:ln>
        </p:spPr>
        <p:txBody>
          <a:bodyPr vert="vert270"/>
          <a:lstStyle>
            <a:lvl1pPr marL="0" indent="0">
              <a:buNone/>
              <a:defRPr/>
            </a:lvl1pPr>
          </a:lstStyle>
          <a:p>
            <a:r>
              <a:rPr lang="en-US" smtClean="0"/>
              <a:t>Drag picture to placeholder or click icon to add</a:t>
            </a:r>
            <a:endParaRPr/>
          </a:p>
        </p:txBody>
      </p:sp>
      <p:grpSp>
        <p:nvGrpSpPr>
          <p:cNvPr id="8" name="Group 25"/>
          <p:cNvGrpSpPr>
            <a:grpSpLocks noChangeAspect="1"/>
          </p:cNvGrpSpPr>
          <p:nvPr/>
        </p:nvGrpSpPr>
        <p:grpSpPr>
          <a:xfrm>
            <a:off x="2071048" y="1842448"/>
            <a:ext cx="1466879" cy="1676400"/>
            <a:chOff x="1230573" y="1890215"/>
            <a:chExt cx="1444388" cy="1650696"/>
          </a:xfrm>
        </p:grpSpPr>
        <p:sp>
          <p:nvSpPr>
            <p:cNvPr id="27" name="Oval 2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8" name="Oval 2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9" name="Oval 2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0" name="Oval 2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156447" y="3114115"/>
            <a:ext cx="3276600" cy="1162050"/>
          </a:xfrm>
        </p:spPr>
        <p:txBody>
          <a:bodyPr tIns="0" bIns="0" anchor="b" anchorCtr="0">
            <a:noAutofit/>
          </a:bodyPr>
          <a:lstStyle>
            <a:lvl1pPr algn="ctr">
              <a:lnSpc>
                <a:spcPts val="4000"/>
              </a:lnSpc>
              <a:defRPr sz="3600">
                <a:solidFill>
                  <a:schemeClr val="bg1"/>
                </a:solidFill>
              </a:defRPr>
            </a:lvl1pPr>
          </a:lstStyle>
          <a:p>
            <a:r>
              <a:rPr lang="en-US" smtClean="0"/>
              <a:t>Click to edit Master title style</a:t>
            </a:r>
            <a:endParaRPr/>
          </a:p>
        </p:txBody>
      </p:sp>
      <p:sp>
        <p:nvSpPr>
          <p:cNvPr id="3" name="Subtitle 2"/>
          <p:cNvSpPr>
            <a:spLocks noGrp="1"/>
          </p:cNvSpPr>
          <p:nvPr>
            <p:ph type="subTitle" idx="1"/>
          </p:nvPr>
        </p:nvSpPr>
        <p:spPr>
          <a:xfrm>
            <a:off x="1156447" y="4343400"/>
            <a:ext cx="3276600" cy="533400"/>
          </a:xfrm>
        </p:spPr>
        <p:txBody>
          <a:bodyPr tIns="0" bIns="0">
            <a:normAutofit/>
          </a:bodyPr>
          <a:lstStyle>
            <a:lvl1pPr marL="0" indent="0" algn="ctr">
              <a:spcBef>
                <a:spcPct val="0"/>
              </a:spcBef>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grpSp>
        <p:nvGrpSpPr>
          <p:cNvPr id="8" name="Group 16"/>
          <p:cNvGrpSpPr/>
          <p:nvPr/>
        </p:nvGrpSpPr>
        <p:grpSpPr>
          <a:xfrm>
            <a:off x="222912" y="1254456"/>
            <a:ext cx="7892388" cy="3918778"/>
            <a:chOff x="222912" y="1254456"/>
            <a:chExt cx="7892388" cy="3918778"/>
          </a:xfrm>
        </p:grpSpPr>
        <p:sp>
          <p:nvSpPr>
            <p:cNvPr id="7" name="Rounded Rectangle 6"/>
            <p:cNvSpPr/>
            <p:nvPr/>
          </p:nvSpPr>
          <p:spPr>
            <a:xfrm>
              <a:off x="1028700" y="1600200"/>
              <a:ext cx="7086600" cy="3474720"/>
            </a:xfrm>
            <a:prstGeom prst="roundRect">
              <a:avLst>
                <a:gd name="adj" fmla="val 31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9"/>
            <p:cNvGrpSpPr/>
            <p:nvPr/>
          </p:nvGrpSpPr>
          <p:grpSpPr>
            <a:xfrm>
              <a:off x="222912" y="1254456"/>
              <a:ext cx="3429000" cy="3918778"/>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Oval 15"/>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3724182" y="2021541"/>
            <a:ext cx="4200618" cy="1362075"/>
          </a:xfrm>
        </p:spPr>
        <p:txBody>
          <a:bodyPr vert="horz" lIns="91440" tIns="0" rIns="91440" bIns="0" rtlCol="0" anchor="b" anchorCtr="0">
            <a:noAutofit/>
          </a:bodyPr>
          <a:lstStyle>
            <a:lvl1pPr algn="r" defTabSz="914400" rtl="0" eaLnBrk="1" latinLnBrk="0" hangingPunct="1">
              <a:lnSpc>
                <a:spcPts val="4000"/>
              </a:lnSpc>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3321424" y="3388659"/>
            <a:ext cx="4603376" cy="1083328"/>
          </a:xfrm>
        </p:spPr>
        <p:txBody>
          <a:bodyPr vert="horz" lIns="91440" tIns="0" rIns="91440" bIns="0" rtlCol="0">
            <a:normAutofit/>
          </a:bodyPr>
          <a:lstStyle>
            <a:lvl1pPr marL="0" indent="0" algn="r" defTabSz="914400" rtl="0" eaLnBrk="1" latinLnBrk="0" hangingPunct="1">
              <a:spcBef>
                <a:spcPts val="0"/>
              </a:spcBef>
              <a:buClr>
                <a:schemeClr val="accent1"/>
              </a:buClr>
              <a:buSzPct val="130000"/>
              <a:buFont typeface="Wingdings" pitchFamily="2" charset="2"/>
              <a:buNone/>
              <a:defRPr sz="14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53200" y="6356350"/>
            <a:ext cx="2133600" cy="365125"/>
          </a:xfrm>
        </p:spPr>
        <p:txBody>
          <a:bodyPr/>
          <a:lstStyle/>
          <a:p>
            <a:fld id="{2453FA09-B727-9542-AAC9-2BF2211F4014}" type="datetimeFigureOut">
              <a:rPr lang="en-US" smtClean="0"/>
              <a:t>2/16/17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267200" y="6356350"/>
            <a:ext cx="609600" cy="365125"/>
          </a:xfrm>
        </p:spPr>
        <p:txBody>
          <a:bodyPr vert="horz" lIns="91440" tIns="45720" rIns="91440" bIns="45720" rtlCol="0" anchor="ctr"/>
          <a:lstStyle>
            <a:lvl1pPr marL="0" algn="ctr" defTabSz="914400" rtl="0" eaLnBrk="1" latinLnBrk="0" hangingPunct="1">
              <a:defRPr sz="900" b="1" kern="1200">
                <a:solidFill>
                  <a:schemeClr val="bg1">
                    <a:lumMod val="75000"/>
                  </a:schemeClr>
                </a:solidFill>
                <a:latin typeface="+mn-lt"/>
                <a:ea typeface="+mn-ea"/>
                <a:cs typeface="+mn-cs"/>
              </a:defRPr>
            </a:lvl1pPr>
          </a:lstStyle>
          <a:p>
            <a:fld id="{8C494530-D60C-7C41-B376-CBCBA1B2F0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pSp>
        <p:nvGrpSpPr>
          <p:cNvPr id="8" name="Group 13"/>
          <p:cNvGrpSpPr/>
          <p:nvPr/>
        </p:nvGrpSpPr>
        <p:grpSpPr>
          <a:xfrm>
            <a:off x="7418696" y="457200"/>
            <a:ext cx="914400" cy="914400"/>
            <a:chOff x="842682" y="2971800"/>
            <a:chExt cx="914400" cy="914400"/>
          </a:xfrm>
        </p:grpSpPr>
        <p:sp>
          <p:nvSpPr>
            <p:cNvPr id="15" name="Rounded Rectangle 14"/>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p:nvGrpSpPr>
          <p:grpSpPr>
            <a:xfrm>
              <a:off x="948372" y="3034353"/>
              <a:ext cx="700732" cy="800823"/>
              <a:chOff x="1230573" y="1890215"/>
              <a:chExt cx="1444388" cy="1650696"/>
            </a:xfrm>
          </p:grpSpPr>
          <p:sp>
            <p:nvSpPr>
              <p:cNvPr id="17" name="Oval 16"/>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Oval 17"/>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Oval 18"/>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a:xfrm>
            <a:off x="744070" y="224118"/>
            <a:ext cx="4800600" cy="886968"/>
          </a:xfrm>
        </p:spPr>
        <p:txBody>
          <a:bodyPr lIns="45720"/>
          <a:lstStyle/>
          <a:p>
            <a:r>
              <a:rPr lang="en-US" smtClean="0"/>
              <a:t>Click to edit Master title style</a:t>
            </a:r>
            <a:endParaRPr/>
          </a:p>
        </p:txBody>
      </p:sp>
      <p:sp>
        <p:nvSpPr>
          <p:cNvPr id="3" name="Content Placeholder 2"/>
          <p:cNvSpPr>
            <a:spLocks noGrp="1"/>
          </p:cNvSpPr>
          <p:nvPr>
            <p:ph sz="half" idx="1"/>
          </p:nvPr>
        </p:nvSpPr>
        <p:spPr>
          <a:xfrm>
            <a:off x="752474"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61647" y="1600200"/>
            <a:ext cx="3703320" cy="4525963"/>
          </a:xfrm>
        </p:spPr>
        <p:txBody>
          <a:bodyPr lIns="45720"/>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453FA09-B727-9542-AAC9-2BF2211F4014}"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321040" y="363071"/>
            <a:ext cx="609600" cy="365125"/>
          </a:xfrm>
        </p:spPr>
        <p:txBody>
          <a:bodyPr/>
          <a:lstStyle/>
          <a:p>
            <a:fld id="{8C494530-D60C-7C41-B376-CBCBA1B2F0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1212" y="1548761"/>
            <a:ext cx="3657600" cy="274320"/>
          </a:xfrm>
          <a:prstGeom prst="roundRect">
            <a:avLst>
              <a:gd name="adj" fmla="val 3116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48352" y="2021456"/>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681533" y="1548761"/>
            <a:ext cx="3657600" cy="274320"/>
          </a:xfrm>
          <a:prstGeom prst="roundRect">
            <a:avLst>
              <a:gd name="adj" fmla="val 3405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defTabSz="914400" rtl="0" eaLnBrk="1" latinLnBrk="0" hangingPunct="1">
              <a:spcBef>
                <a:spcPct val="0"/>
              </a:spcBef>
              <a:buNone/>
              <a:defRPr sz="1400" kern="1200">
                <a:solidFill>
                  <a:schemeClr val="l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58673" y="2019869"/>
            <a:ext cx="3703320" cy="4106294"/>
          </a:xfrm>
        </p:spPr>
        <p:txBody>
          <a:bodyPr lIns="45720"/>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2453FA09-B727-9542-AAC9-2BF2211F4014}" type="datetimeFigureOut">
              <a:rPr lang="en-US" smtClean="0"/>
              <a:t>2/16/17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321729" y="365760"/>
            <a:ext cx="609600" cy="365125"/>
          </a:xfrm>
        </p:spPr>
        <p:txBody>
          <a:bodyPr vert="horz" lIns="91440" tIns="45720" rIns="91440" bIns="45720" rtlCol="0" anchor="ctr"/>
          <a:lstStyle>
            <a:lvl1pPr marL="0" algn="l" defTabSz="914400" rtl="0" eaLnBrk="1" latinLnBrk="0" hangingPunct="1">
              <a:defRPr sz="1800" b="1" kern="1200">
                <a:solidFill>
                  <a:schemeClr val="accent1"/>
                </a:solidFill>
                <a:latin typeface="+mn-lt"/>
                <a:ea typeface="+mn-ea"/>
                <a:cs typeface="+mn-cs"/>
              </a:defRPr>
            </a:lvl1pPr>
          </a:lstStyle>
          <a:p>
            <a:fld id="{8C494530-D60C-7C41-B376-CBCBA1B2F06C}" type="slidenum">
              <a:rPr lang="en-US" smtClean="0"/>
              <a:t>‹#›</a:t>
            </a:fld>
            <a:endParaRPr lang="en-US"/>
          </a:p>
        </p:txBody>
      </p:sp>
      <p:grpSp>
        <p:nvGrpSpPr>
          <p:cNvPr id="10" name="Group 15"/>
          <p:cNvGrpSpPr/>
          <p:nvPr/>
        </p:nvGrpSpPr>
        <p:grpSpPr>
          <a:xfrm>
            <a:off x="7418696" y="457200"/>
            <a:ext cx="914400" cy="914400"/>
            <a:chOff x="842682" y="2971800"/>
            <a:chExt cx="914400" cy="914400"/>
          </a:xfrm>
        </p:grpSpPr>
        <p:sp>
          <p:nvSpPr>
            <p:cNvPr id="17" name="Rounded Rectangle 16"/>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a:grpSpLocks noChangeAspect="1"/>
            </p:cNvGrpSpPr>
            <p:nvPr/>
          </p:nvGrpSpPr>
          <p:grpSpPr>
            <a:xfrm>
              <a:off x="948372" y="3034353"/>
              <a:ext cx="700732" cy="800823"/>
              <a:chOff x="1230573" y="1890215"/>
              <a:chExt cx="1444388" cy="1650696"/>
            </a:xfrm>
          </p:grpSpPr>
          <p:sp>
            <p:nvSpPr>
              <p:cNvPr id="19" name="Oval 18"/>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Oval 19"/>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Oval 20"/>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2" name="Oval 21"/>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0664" y="228600"/>
            <a:ext cx="4800600" cy="886968"/>
          </a:xfrm>
        </p:spPr>
        <p:txBody>
          <a:bodyPr vert="horz" lIns="45720" tIns="45720" rIns="91440" bIns="45720" rtlCol="0" anchor="b" anchorCtr="0">
            <a:noAutofit/>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2453FA09-B727-9542-AAC9-2BF2211F4014}" type="datetimeFigureOut">
              <a:rPr lang="en-US" smtClean="0"/>
              <a:t>2/16/17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321040" y="365760"/>
            <a:ext cx="609600" cy="365125"/>
          </a:xfrm>
        </p:spPr>
        <p:txBody>
          <a:bodyPr/>
          <a:lstStyle/>
          <a:p>
            <a:fld id="{8C494530-D60C-7C41-B376-CBCBA1B2F06C}" type="slidenum">
              <a:rPr lang="en-US" smtClean="0"/>
              <a:t>‹#›</a:t>
            </a:fld>
            <a:endParaRPr lang="en-US"/>
          </a:p>
        </p:txBody>
      </p:sp>
      <p:grpSp>
        <p:nvGrpSpPr>
          <p:cNvPr id="6" name="Group 8"/>
          <p:cNvGrpSpPr/>
          <p:nvPr/>
        </p:nvGrpSpPr>
        <p:grpSpPr>
          <a:xfrm>
            <a:off x="7418696" y="457200"/>
            <a:ext cx="914400" cy="914400"/>
            <a:chOff x="842682" y="2971800"/>
            <a:chExt cx="914400" cy="914400"/>
          </a:xfrm>
        </p:grpSpPr>
        <p:sp>
          <p:nvSpPr>
            <p:cNvPr id="10" name="Rounded Rectangle 9"/>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10"/>
            <p:cNvGrpSpPr>
              <a:grpSpLocks noChangeAspect="1"/>
            </p:cNvGrpSpPr>
            <p:nvPr/>
          </p:nvGrpSpPr>
          <p:grpSpPr>
            <a:xfrm>
              <a:off x="948372" y="3034353"/>
              <a:ext cx="700732" cy="800823"/>
              <a:chOff x="1230573" y="1890215"/>
              <a:chExt cx="1444388" cy="1650696"/>
            </a:xfrm>
          </p:grpSpPr>
          <p:sp>
            <p:nvSpPr>
              <p:cNvPr id="12" name="Oval 11"/>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53FA09-B727-9542-AAC9-2BF2211F4014}" type="datetimeFigureOut">
              <a:rPr lang="en-US" smtClean="0"/>
              <a:t>2/16/17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321040" y="365760"/>
            <a:ext cx="609600" cy="365125"/>
          </a:xfrm>
        </p:spPr>
        <p:txBody>
          <a:bodyPr/>
          <a:lstStyle/>
          <a:p>
            <a:fld id="{8C494530-D60C-7C41-B376-CBCBA1B2F06C}" type="slidenum">
              <a:rPr lang="en-US" smtClean="0"/>
              <a:t>‹#›</a:t>
            </a:fld>
            <a:endParaRPr lang="en-US"/>
          </a:p>
        </p:txBody>
      </p:sp>
      <p:grpSp>
        <p:nvGrpSpPr>
          <p:cNvPr id="5" name="Group 7"/>
          <p:cNvGrpSpPr/>
          <p:nvPr/>
        </p:nvGrpSpPr>
        <p:grpSpPr>
          <a:xfrm>
            <a:off x="7418696" y="457200"/>
            <a:ext cx="914400" cy="914400"/>
            <a:chOff x="842682" y="2971800"/>
            <a:chExt cx="914400" cy="914400"/>
          </a:xfrm>
        </p:grpSpPr>
        <p:sp>
          <p:nvSpPr>
            <p:cNvPr id="9" name="Rounded Rectangle 8"/>
            <p:cNvSpPr/>
            <p:nvPr/>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6" name="Group 10"/>
            <p:cNvGrpSpPr>
              <a:grpSpLocks noChangeAspect="1"/>
            </p:cNvGrpSpPr>
            <p:nvPr/>
          </p:nvGrpSpPr>
          <p:grpSpPr>
            <a:xfrm>
              <a:off x="948372" y="3034353"/>
              <a:ext cx="700732" cy="800823"/>
              <a:chOff x="1230573" y="1890215"/>
              <a:chExt cx="1444388" cy="1650696"/>
            </a:xfrm>
          </p:grpSpPr>
          <p:sp>
            <p:nvSpPr>
              <p:cNvPr id="11" name="Oval 10"/>
              <p:cNvSpPr/>
              <p:nvPr/>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Oval 11"/>
              <p:cNvSpPr/>
              <p:nvPr/>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8999" y="304800"/>
            <a:ext cx="4948269" cy="719424"/>
          </a:xfrm>
        </p:spPr>
        <p:txBody>
          <a:bodyPr anchor="b"/>
          <a:lstStyle>
            <a:lvl1pPr algn="l">
              <a:defRPr sz="2200" b="0"/>
            </a:lvl1pPr>
          </a:lstStyle>
          <a:p>
            <a:r>
              <a:rPr lang="en-US" smtClean="0"/>
              <a:t>Click to edit Master title style</a:t>
            </a:r>
            <a:endParaRPr/>
          </a:p>
        </p:txBody>
      </p:sp>
      <p:sp>
        <p:nvSpPr>
          <p:cNvPr id="3" name="Content Placeholder 2"/>
          <p:cNvSpPr>
            <a:spLocks noGrp="1"/>
          </p:cNvSpPr>
          <p:nvPr>
            <p:ph idx="1"/>
          </p:nvPr>
        </p:nvSpPr>
        <p:spPr>
          <a:xfrm>
            <a:off x="3418113" y="2292824"/>
            <a:ext cx="4959126" cy="3833339"/>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429000" y="1160463"/>
            <a:ext cx="4948269" cy="9540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3FA09-B727-9542-AAC9-2BF2211F4014}" type="datetimeFigureOut">
              <a:rPr lang="en-US" smtClean="0"/>
              <a:t>2/16/17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900" b="1">
                <a:solidFill>
                  <a:schemeClr val="bg1">
                    <a:lumMod val="75000"/>
                  </a:schemeClr>
                </a:solidFill>
              </a:defRPr>
            </a:lvl1pPr>
          </a:lstStyle>
          <a:p>
            <a:fld id="{2453FA09-B727-9542-AAC9-2BF2211F4014}" type="datetimeFigureOut">
              <a:rPr lang="en-US" smtClean="0"/>
              <a:t>2/16/17</a:t>
            </a:fld>
            <a:endParaRPr lang="en-US"/>
          </a:p>
        </p:txBody>
      </p:sp>
      <p:sp>
        <p:nvSpPr>
          <p:cNvPr id="2" name="Title Placeholder 1"/>
          <p:cNvSpPr>
            <a:spLocks noGrp="1"/>
          </p:cNvSpPr>
          <p:nvPr>
            <p:ph type="title"/>
          </p:nvPr>
        </p:nvSpPr>
        <p:spPr>
          <a:xfrm>
            <a:off x="3429000" y="685800"/>
            <a:ext cx="4948238" cy="886968"/>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3429000" y="2020888"/>
            <a:ext cx="4946602" cy="41052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457200" y="6356350"/>
            <a:ext cx="2895600" cy="365125"/>
          </a:xfrm>
          <a:prstGeom prst="rect">
            <a:avLst/>
          </a:prstGeom>
        </p:spPr>
        <p:txBody>
          <a:bodyPr vert="horz" lIns="91440" tIns="45720" rIns="91440" bIns="45720" rtlCol="0" anchor="ctr"/>
          <a:lstStyle>
            <a:lvl1pPr algn="l">
              <a:defRPr sz="900" b="1">
                <a:solidFill>
                  <a:schemeClr val="bg1">
                    <a:lumMod val="75000"/>
                  </a:schemeClr>
                </a:solidFill>
              </a:defRPr>
            </a:lvl1pPr>
          </a:lstStyle>
          <a:p>
            <a:endParaRPr lang="en-US"/>
          </a:p>
        </p:txBody>
      </p:sp>
      <p:sp>
        <p:nvSpPr>
          <p:cNvPr id="6" name="Slide Number Placeholder 5"/>
          <p:cNvSpPr>
            <a:spLocks noGrp="1"/>
          </p:cNvSpPr>
          <p:nvPr>
            <p:ph type="sldNum" sz="quarter" idx="4"/>
          </p:nvPr>
        </p:nvSpPr>
        <p:spPr>
          <a:xfrm>
            <a:off x="1752600" y="2877671"/>
            <a:ext cx="609600" cy="365125"/>
          </a:xfrm>
          <a:prstGeom prst="rect">
            <a:avLst/>
          </a:prstGeom>
        </p:spPr>
        <p:txBody>
          <a:bodyPr vert="horz" lIns="91440" tIns="45720" rIns="91440" bIns="45720" rtlCol="0" anchor="ctr"/>
          <a:lstStyle>
            <a:lvl1pPr algn="l">
              <a:defRPr sz="1800" b="1">
                <a:solidFill>
                  <a:schemeClr val="accent1"/>
                </a:solidFill>
              </a:defRPr>
            </a:lvl1pPr>
          </a:lstStyle>
          <a:p>
            <a:fld id="{8C494530-D60C-7C41-B376-CBCBA1B2F06C}" type="slidenum">
              <a:rPr lang="en-US" smtClean="0"/>
              <a:t>‹#›</a:t>
            </a:fld>
            <a:endParaRPr lang="en-US"/>
          </a:p>
        </p:txBody>
      </p:sp>
      <p:grpSp>
        <p:nvGrpSpPr>
          <p:cNvPr id="7" name="Group 18"/>
          <p:cNvGrpSpPr/>
          <p:nvPr/>
        </p:nvGrpSpPr>
        <p:grpSpPr>
          <a:xfrm>
            <a:off x="842682" y="2971800"/>
            <a:ext cx="914400" cy="914400"/>
            <a:chOff x="842682" y="2971800"/>
            <a:chExt cx="914400" cy="914400"/>
          </a:xfrm>
        </p:grpSpPr>
        <p:sp>
          <p:nvSpPr>
            <p:cNvPr id="8" name="Rounded Rectangle 7"/>
            <p:cNvSpPr/>
            <p:nvPr userDrawn="1"/>
          </p:nvSpPr>
          <p:spPr>
            <a:xfrm>
              <a:off x="842682" y="2971800"/>
              <a:ext cx="914400" cy="914400"/>
            </a:xfrm>
            <a:prstGeom prst="roundRect">
              <a:avLst>
                <a:gd name="adj" fmla="val 93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10"/>
            <p:cNvGrpSpPr>
              <a:grpSpLocks noChangeAspect="1"/>
            </p:cNvGrpSpPr>
            <p:nvPr userDrawn="1"/>
          </p:nvGrpSpPr>
          <p:grpSpPr>
            <a:xfrm>
              <a:off x="948372" y="3034352"/>
              <a:ext cx="700732" cy="800822"/>
              <a:chOff x="1230573" y="1890215"/>
              <a:chExt cx="1444388" cy="1650696"/>
            </a:xfrm>
          </p:grpSpPr>
          <p:sp>
            <p:nvSpPr>
              <p:cNvPr id="12" name="Oval 11"/>
              <p:cNvSpPr/>
              <p:nvPr userDrawn="1"/>
            </p:nvSpPr>
            <p:spPr>
              <a:xfrm>
                <a:off x="1230573" y="1890215"/>
                <a:ext cx="1444388" cy="937146"/>
              </a:xfrm>
              <a:prstGeom prst="ellipse">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Oval 12"/>
              <p:cNvSpPr/>
              <p:nvPr userDrawn="1"/>
            </p:nvSpPr>
            <p:spPr>
              <a:xfrm>
                <a:off x="1935709" y="2845831"/>
                <a:ext cx="603504" cy="402336"/>
              </a:xfrm>
              <a:prstGeom prst="ellipse">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Oval 13"/>
              <p:cNvSpPr/>
              <p:nvPr userDrawn="1"/>
            </p:nvSpPr>
            <p:spPr>
              <a:xfrm>
                <a:off x="1901589" y="3275735"/>
                <a:ext cx="392373" cy="265176"/>
              </a:xfrm>
              <a:prstGeom prst="ellipse">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userDrawn="1"/>
            </p:nvSpPr>
            <p:spPr>
              <a:xfrm>
                <a:off x="1633181" y="2395181"/>
                <a:ext cx="621792" cy="402336"/>
              </a:xfrm>
              <a:prstGeom prst="ellipse">
                <a:avLst/>
              </a:prstGeom>
              <a:solidFill>
                <a:srgbClr val="FFFFFF">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Tree>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Lst>
  <p:txStyles>
    <p:titleStyle>
      <a:lvl1pPr algn="l" defTabSz="914400" rtl="0" eaLnBrk="1" latinLnBrk="0" hangingPunct="1">
        <a:spcBef>
          <a:spcPct val="0"/>
        </a:spcBef>
        <a:buNone/>
        <a:defRPr sz="28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accent2"/>
        </a:buClr>
        <a:buSzPct val="130000"/>
        <a:buFont typeface="Wingdings" pitchFamily="2" charset="2"/>
        <a:buChar char="§"/>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accent1"/>
        </a:buClr>
        <a:buSzPct val="130000"/>
        <a:buFont typeface="Wingdings" pitchFamily="2" charset="2"/>
        <a:buChar char="§"/>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accent1"/>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28800" indent="-227013" algn="l" defTabSz="914400" rtl="0" eaLnBrk="1" latinLnBrk="0" hangingPunct="1">
        <a:spcBef>
          <a:spcPct val="20000"/>
        </a:spcBef>
        <a:buClr>
          <a:schemeClr val="accent2"/>
        </a:buClr>
        <a:buSzPct val="13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5813" indent="-227013" algn="l" defTabSz="914400" rtl="0" eaLnBrk="1" latinLnBrk="0" hangingPunct="1">
        <a:spcBef>
          <a:spcPct val="20000"/>
        </a:spcBef>
        <a:buClr>
          <a:schemeClr val="accent1"/>
        </a:buClr>
        <a:buSzPct val="13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22922" y="1793606"/>
            <a:ext cx="6498158" cy="1724867"/>
          </a:xfrm>
        </p:spPr>
        <p:txBody>
          <a:bodyPr>
            <a:normAutofit/>
          </a:bodyPr>
          <a:lstStyle/>
          <a:p>
            <a:r>
              <a:rPr lang="en-US" dirty="0" smtClean="0"/>
              <a:t>Competitor Article Presentation</a:t>
            </a:r>
            <a:br>
              <a:rPr lang="en-US" dirty="0" smtClean="0"/>
            </a:br>
            <a:endParaRPr lang="en-US" dirty="0"/>
          </a:p>
        </p:txBody>
      </p:sp>
      <p:sp>
        <p:nvSpPr>
          <p:cNvPr id="3" name="Subtitle 2"/>
          <p:cNvSpPr>
            <a:spLocks noGrp="1"/>
          </p:cNvSpPr>
          <p:nvPr>
            <p:ph type="subTitle" idx="1"/>
          </p:nvPr>
        </p:nvSpPr>
        <p:spPr/>
        <p:txBody>
          <a:bodyPr/>
          <a:lstStyle/>
          <a:p>
            <a:r>
              <a:rPr lang="en-US" dirty="0" smtClean="0"/>
              <a:t>By Joanna Riascos</a:t>
            </a:r>
            <a:endParaRPr lang="en-US" dirty="0"/>
          </a:p>
        </p:txBody>
      </p:sp>
    </p:spTree>
    <p:extLst>
      <p:ext uri="{BB962C8B-B14F-4D97-AF65-F5344CB8AC3E}">
        <p14:creationId xmlns:p14="http://schemas.microsoft.com/office/powerpoint/2010/main" val="42143192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titled Diagram (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412" y="1092028"/>
            <a:ext cx="5363883" cy="5462174"/>
          </a:xfrm>
          <a:prstGeom prst="rect">
            <a:avLst/>
          </a:prstGeom>
        </p:spPr>
      </p:pic>
      <p:sp>
        <p:nvSpPr>
          <p:cNvPr id="4" name="Rectangle 3"/>
          <p:cNvSpPr/>
          <p:nvPr/>
        </p:nvSpPr>
        <p:spPr>
          <a:xfrm>
            <a:off x="7810321" y="6184870"/>
            <a:ext cx="985929" cy="369332"/>
          </a:xfrm>
          <a:prstGeom prst="rect">
            <a:avLst/>
          </a:prstGeom>
        </p:spPr>
        <p:txBody>
          <a:bodyPr wrap="none">
            <a:spAutoFit/>
          </a:bodyPr>
          <a:lstStyle/>
          <a:p>
            <a:r>
              <a:rPr lang="en-US" b="1" dirty="0" err="1">
                <a:solidFill>
                  <a:srgbClr val="000000"/>
                </a:solidFill>
              </a:rPr>
              <a:t>draw.io</a:t>
            </a:r>
            <a:endParaRPr lang="en-US" b="1" dirty="0">
              <a:solidFill>
                <a:srgbClr val="000000"/>
              </a:solidFill>
            </a:endParaRPr>
          </a:p>
        </p:txBody>
      </p:sp>
      <p:sp>
        <p:nvSpPr>
          <p:cNvPr id="2" name="Title 1"/>
          <p:cNvSpPr>
            <a:spLocks noGrp="1"/>
          </p:cNvSpPr>
          <p:nvPr>
            <p:ph type="title"/>
          </p:nvPr>
        </p:nvSpPr>
        <p:spPr>
          <a:xfrm>
            <a:off x="740664" y="-5020"/>
            <a:ext cx="4800600" cy="886968"/>
          </a:xfrm>
        </p:spPr>
        <p:txBody>
          <a:bodyPr/>
          <a:lstStyle/>
          <a:p>
            <a:pPr algn="ctr"/>
            <a:r>
              <a:rPr lang="en-US" sz="2400" b="1" dirty="0" smtClean="0"/>
              <a:t>User API</a:t>
            </a:r>
            <a:endParaRPr lang="en-US" sz="2400" b="1" dirty="0"/>
          </a:p>
        </p:txBody>
      </p:sp>
    </p:spTree>
    <p:extLst>
      <p:ext uri="{BB962C8B-B14F-4D97-AF65-F5344CB8AC3E}">
        <p14:creationId xmlns:p14="http://schemas.microsoft.com/office/powerpoint/2010/main" val="284414961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810321" y="6184870"/>
            <a:ext cx="985929" cy="369332"/>
          </a:xfrm>
          <a:prstGeom prst="rect">
            <a:avLst/>
          </a:prstGeom>
        </p:spPr>
        <p:txBody>
          <a:bodyPr wrap="none">
            <a:spAutoFit/>
          </a:bodyPr>
          <a:lstStyle/>
          <a:p>
            <a:r>
              <a:rPr lang="en-US" b="1" dirty="0" err="1">
                <a:solidFill>
                  <a:srgbClr val="000000"/>
                </a:solidFill>
              </a:rPr>
              <a:t>draw.io</a:t>
            </a:r>
            <a:endParaRPr lang="en-US" b="1" dirty="0">
              <a:solidFill>
                <a:srgbClr val="000000"/>
              </a:solidFill>
            </a:endParaRPr>
          </a:p>
        </p:txBody>
      </p:sp>
      <p:pic>
        <p:nvPicPr>
          <p:cNvPr id="4" name="Picture 3" descr="Untitled Diagram (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65" y="1762282"/>
            <a:ext cx="8482485" cy="4422588"/>
          </a:xfrm>
          <a:prstGeom prst="rect">
            <a:avLst/>
          </a:prstGeom>
        </p:spPr>
      </p:pic>
      <p:sp>
        <p:nvSpPr>
          <p:cNvPr id="5" name="Title 4"/>
          <p:cNvSpPr>
            <a:spLocks noGrp="1"/>
          </p:cNvSpPr>
          <p:nvPr>
            <p:ph type="title"/>
          </p:nvPr>
        </p:nvSpPr>
        <p:spPr/>
        <p:txBody>
          <a:bodyPr/>
          <a:lstStyle/>
          <a:p>
            <a:r>
              <a:rPr lang="en-US" b="1" dirty="0" smtClean="0"/>
              <a:t>System Data Center</a:t>
            </a:r>
            <a:endParaRPr lang="en-US" b="1" dirty="0"/>
          </a:p>
        </p:txBody>
      </p:sp>
    </p:spTree>
    <p:extLst>
      <p:ext uri="{BB962C8B-B14F-4D97-AF65-F5344CB8AC3E}">
        <p14:creationId xmlns:p14="http://schemas.microsoft.com/office/powerpoint/2010/main" val="318998809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17332" y="6256284"/>
            <a:ext cx="1426668" cy="369332"/>
          </a:xfrm>
          <a:prstGeom prst="rect">
            <a:avLst/>
          </a:prstGeom>
          <a:noFill/>
        </p:spPr>
        <p:txBody>
          <a:bodyPr wrap="square" rtlCol="0">
            <a:spAutoFit/>
          </a:bodyPr>
          <a:lstStyle/>
          <a:p>
            <a:r>
              <a:rPr lang="en-US" b="1" dirty="0" smtClean="0"/>
              <a:t>Tableau</a:t>
            </a:r>
            <a:endParaRPr lang="en-US" b="1" dirty="0"/>
          </a:p>
        </p:txBody>
      </p:sp>
      <p:pic>
        <p:nvPicPr>
          <p:cNvPr id="4" name="Picture 3" descr="parking.png"/>
          <p:cNvPicPr>
            <a:picLocks noChangeAspect="1"/>
          </p:cNvPicPr>
          <p:nvPr/>
        </p:nvPicPr>
        <p:blipFill rotWithShape="1">
          <a:blip r:embed="rId2">
            <a:extLst>
              <a:ext uri="{28A0092B-C50C-407E-A947-70E740481C1C}">
                <a14:useLocalDpi xmlns:a14="http://schemas.microsoft.com/office/drawing/2010/main" val="0"/>
              </a:ext>
            </a:extLst>
          </a:blip>
          <a:srcRect b="6692"/>
          <a:stretch/>
        </p:blipFill>
        <p:spPr>
          <a:xfrm>
            <a:off x="282198" y="1552312"/>
            <a:ext cx="8642315" cy="3716137"/>
          </a:xfrm>
          <a:prstGeom prst="rect">
            <a:avLst/>
          </a:prstGeom>
        </p:spPr>
      </p:pic>
    </p:spTree>
    <p:extLst>
      <p:ext uri="{BB962C8B-B14F-4D97-AF65-F5344CB8AC3E}">
        <p14:creationId xmlns:p14="http://schemas.microsoft.com/office/powerpoint/2010/main" val="192564047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rkingtwo.png"/>
          <p:cNvPicPr>
            <a:picLocks noChangeAspect="1"/>
          </p:cNvPicPr>
          <p:nvPr/>
        </p:nvPicPr>
        <p:blipFill rotWithShape="1">
          <a:blip r:embed="rId2">
            <a:extLst>
              <a:ext uri="{28A0092B-C50C-407E-A947-70E740481C1C}">
                <a14:useLocalDpi xmlns:a14="http://schemas.microsoft.com/office/drawing/2010/main" val="0"/>
              </a:ext>
            </a:extLst>
          </a:blip>
          <a:srcRect b="4437"/>
          <a:stretch/>
        </p:blipFill>
        <p:spPr>
          <a:xfrm>
            <a:off x="454652" y="313599"/>
            <a:ext cx="6866819" cy="6146524"/>
          </a:xfrm>
          <a:prstGeom prst="rect">
            <a:avLst/>
          </a:prstGeom>
        </p:spPr>
      </p:pic>
      <p:sp>
        <p:nvSpPr>
          <p:cNvPr id="3" name="TextBox 2"/>
          <p:cNvSpPr txBox="1"/>
          <p:nvPr/>
        </p:nvSpPr>
        <p:spPr>
          <a:xfrm>
            <a:off x="7842754" y="6256284"/>
            <a:ext cx="1426668" cy="369332"/>
          </a:xfrm>
          <a:prstGeom prst="rect">
            <a:avLst/>
          </a:prstGeom>
          <a:noFill/>
        </p:spPr>
        <p:txBody>
          <a:bodyPr wrap="square" rtlCol="0">
            <a:spAutoFit/>
          </a:bodyPr>
          <a:lstStyle/>
          <a:p>
            <a:r>
              <a:rPr lang="en-US" b="1" dirty="0" smtClean="0"/>
              <a:t>Tableau</a:t>
            </a:r>
            <a:endParaRPr lang="en-US" b="1" dirty="0"/>
          </a:p>
        </p:txBody>
      </p:sp>
    </p:spTree>
    <p:extLst>
      <p:ext uri="{BB962C8B-B14F-4D97-AF65-F5344CB8AC3E}">
        <p14:creationId xmlns:p14="http://schemas.microsoft.com/office/powerpoint/2010/main" val="422294239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42754" y="6256284"/>
            <a:ext cx="1426668" cy="369332"/>
          </a:xfrm>
          <a:prstGeom prst="rect">
            <a:avLst/>
          </a:prstGeom>
          <a:noFill/>
        </p:spPr>
        <p:txBody>
          <a:bodyPr wrap="square" rtlCol="0">
            <a:spAutoFit/>
          </a:bodyPr>
          <a:lstStyle/>
          <a:p>
            <a:r>
              <a:rPr lang="en-US" b="1" dirty="0" smtClean="0"/>
              <a:t>Zeppelin</a:t>
            </a:r>
            <a:endParaRPr lang="en-US" b="1" dirty="0"/>
          </a:p>
        </p:txBody>
      </p:sp>
      <p:sp>
        <p:nvSpPr>
          <p:cNvPr id="5" name="Title 2"/>
          <p:cNvSpPr txBox="1">
            <a:spLocks/>
          </p:cNvSpPr>
          <p:nvPr/>
        </p:nvSpPr>
        <p:spPr>
          <a:xfrm>
            <a:off x="2308430" y="1240280"/>
            <a:ext cx="4997363" cy="886968"/>
          </a:xfrm>
          <a:prstGeom prst="rect">
            <a:avLst/>
          </a:prstGeom>
        </p:spPr>
        <p:txBody>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800" b="1" dirty="0" smtClean="0"/>
              <a:t>Sum of Total Spaces by Garage Codes</a:t>
            </a:r>
            <a:endParaRPr lang="en-US" sz="1800" b="1" dirty="0"/>
          </a:p>
        </p:txBody>
      </p:sp>
      <p:pic>
        <p:nvPicPr>
          <p:cNvPr id="6" name="Picture 5" descr="Screen Shot 2017-02-12 at 12.14.1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2228"/>
            <a:ext cx="8983304" cy="2916462"/>
          </a:xfrm>
          <a:prstGeom prst="rect">
            <a:avLst/>
          </a:prstGeom>
        </p:spPr>
      </p:pic>
    </p:spTree>
    <p:extLst>
      <p:ext uri="{BB962C8B-B14F-4D97-AF65-F5344CB8AC3E}">
        <p14:creationId xmlns:p14="http://schemas.microsoft.com/office/powerpoint/2010/main" val="1859884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2-12 at 12.17.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1009"/>
            <a:ext cx="9144000" cy="3348813"/>
          </a:xfrm>
          <a:prstGeom prst="rect">
            <a:avLst/>
          </a:prstGeom>
        </p:spPr>
      </p:pic>
      <p:sp>
        <p:nvSpPr>
          <p:cNvPr id="3" name="Title 2"/>
          <p:cNvSpPr>
            <a:spLocks noGrp="1"/>
          </p:cNvSpPr>
          <p:nvPr>
            <p:ph type="title"/>
          </p:nvPr>
        </p:nvSpPr>
        <p:spPr>
          <a:xfrm>
            <a:off x="2308430" y="818032"/>
            <a:ext cx="4997363" cy="886968"/>
          </a:xfrm>
        </p:spPr>
        <p:txBody>
          <a:bodyPr/>
          <a:lstStyle/>
          <a:p>
            <a:r>
              <a:rPr lang="en-US" sz="1800" b="1" dirty="0" smtClean="0"/>
              <a:t>Sum of Vehicle </a:t>
            </a:r>
            <a:r>
              <a:rPr lang="en-US" sz="1800" b="1" dirty="0"/>
              <a:t>C</a:t>
            </a:r>
            <a:r>
              <a:rPr lang="en-US" sz="1800" b="1" dirty="0" smtClean="0"/>
              <a:t>ount by Garage Codes</a:t>
            </a:r>
            <a:endParaRPr lang="en-US" sz="1800" b="1" dirty="0"/>
          </a:p>
        </p:txBody>
      </p:sp>
      <p:sp>
        <p:nvSpPr>
          <p:cNvPr id="4" name="TextBox 3"/>
          <p:cNvSpPr txBox="1"/>
          <p:nvPr/>
        </p:nvSpPr>
        <p:spPr>
          <a:xfrm>
            <a:off x="7842754" y="6256284"/>
            <a:ext cx="1426668" cy="369332"/>
          </a:xfrm>
          <a:prstGeom prst="rect">
            <a:avLst/>
          </a:prstGeom>
          <a:noFill/>
        </p:spPr>
        <p:txBody>
          <a:bodyPr wrap="square" rtlCol="0">
            <a:spAutoFit/>
          </a:bodyPr>
          <a:lstStyle/>
          <a:p>
            <a:r>
              <a:rPr lang="en-US" b="1" dirty="0" smtClean="0"/>
              <a:t>Zeppelin</a:t>
            </a:r>
            <a:endParaRPr lang="en-US" b="1" dirty="0"/>
          </a:p>
        </p:txBody>
      </p:sp>
    </p:spTree>
    <p:extLst>
      <p:ext uri="{BB962C8B-B14F-4D97-AF65-F5344CB8AC3E}">
        <p14:creationId xmlns:p14="http://schemas.microsoft.com/office/powerpoint/2010/main" val="188957036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2-12 at 1.10.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477426"/>
            <a:ext cx="9143999" cy="3339145"/>
          </a:xfrm>
          <a:prstGeom prst="rect">
            <a:avLst/>
          </a:prstGeom>
        </p:spPr>
      </p:pic>
      <p:sp>
        <p:nvSpPr>
          <p:cNvPr id="3" name="Title 2"/>
          <p:cNvSpPr txBox="1">
            <a:spLocks/>
          </p:cNvSpPr>
          <p:nvPr/>
        </p:nvSpPr>
        <p:spPr>
          <a:xfrm>
            <a:off x="1101250" y="1582238"/>
            <a:ext cx="7207914" cy="456150"/>
          </a:xfrm>
          <a:prstGeom prst="rect">
            <a:avLst/>
          </a:prstGeom>
        </p:spPr>
        <p:txBody>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800" b="1" dirty="0" smtClean="0"/>
              <a:t>Vehicle Count and Count of Total Spaces by Garage Codes</a:t>
            </a:r>
            <a:endParaRPr lang="en-US" sz="1800" b="1" dirty="0"/>
          </a:p>
        </p:txBody>
      </p:sp>
      <p:sp>
        <p:nvSpPr>
          <p:cNvPr id="4" name="TextBox 3"/>
          <p:cNvSpPr txBox="1"/>
          <p:nvPr/>
        </p:nvSpPr>
        <p:spPr>
          <a:xfrm>
            <a:off x="7842754" y="6256284"/>
            <a:ext cx="1426668" cy="369332"/>
          </a:xfrm>
          <a:prstGeom prst="rect">
            <a:avLst/>
          </a:prstGeom>
          <a:noFill/>
        </p:spPr>
        <p:txBody>
          <a:bodyPr wrap="square" rtlCol="0">
            <a:spAutoFit/>
          </a:bodyPr>
          <a:lstStyle/>
          <a:p>
            <a:r>
              <a:rPr lang="en-US" b="1" dirty="0" smtClean="0"/>
              <a:t>Zeppelin</a:t>
            </a:r>
            <a:endParaRPr lang="en-US" b="1" dirty="0"/>
          </a:p>
        </p:txBody>
      </p:sp>
    </p:spTree>
    <p:extLst>
      <p:ext uri="{BB962C8B-B14F-4D97-AF65-F5344CB8AC3E}">
        <p14:creationId xmlns:p14="http://schemas.microsoft.com/office/powerpoint/2010/main" val="340649681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565487" y="1167218"/>
            <a:ext cx="4740749" cy="685487"/>
          </a:xfrm>
          <a:prstGeom prst="rect">
            <a:avLst/>
          </a:prstGeom>
        </p:spPr>
        <p:txBody>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800" b="1" dirty="0" smtClean="0"/>
              <a:t>Vehicle Count and Count of Total Spaces by Garage Codes Scatter Plot</a:t>
            </a:r>
            <a:endParaRPr lang="en-US" sz="1800" b="1" dirty="0"/>
          </a:p>
        </p:txBody>
      </p:sp>
      <p:pic>
        <p:nvPicPr>
          <p:cNvPr id="6" name="Picture 5" descr="Screen Shot 2017-02-12 at 2.41.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3204"/>
            <a:ext cx="9144000" cy="3658796"/>
          </a:xfrm>
          <a:prstGeom prst="rect">
            <a:avLst/>
          </a:prstGeom>
        </p:spPr>
      </p:pic>
    </p:spTree>
    <p:extLst>
      <p:ext uri="{BB962C8B-B14F-4D97-AF65-F5344CB8AC3E}">
        <p14:creationId xmlns:p14="http://schemas.microsoft.com/office/powerpoint/2010/main" val="282746019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7-02-12 at 3.08.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4319"/>
            <a:ext cx="9144000" cy="3811363"/>
          </a:xfrm>
          <a:prstGeom prst="rect">
            <a:avLst/>
          </a:prstGeom>
        </p:spPr>
      </p:pic>
      <p:sp>
        <p:nvSpPr>
          <p:cNvPr id="5" name="Title 2"/>
          <p:cNvSpPr txBox="1">
            <a:spLocks/>
          </p:cNvSpPr>
          <p:nvPr/>
        </p:nvSpPr>
        <p:spPr>
          <a:xfrm>
            <a:off x="936895" y="847064"/>
            <a:ext cx="7207914" cy="673879"/>
          </a:xfrm>
          <a:prstGeom prst="rect">
            <a:avLst/>
          </a:prstGeom>
        </p:spPr>
        <p:txBody>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800" b="1" dirty="0" err="1" smtClean="0"/>
              <a:t>Avg</a:t>
            </a:r>
            <a:r>
              <a:rPr lang="en-US" sz="1800" b="1" dirty="0" smtClean="0"/>
              <a:t> of Vehicle Count Grouped by Count of Total Spaces</a:t>
            </a:r>
            <a:endParaRPr lang="en-US" sz="1800" b="1" dirty="0"/>
          </a:p>
        </p:txBody>
      </p:sp>
    </p:spTree>
    <p:extLst>
      <p:ext uri="{BB962C8B-B14F-4D97-AF65-F5344CB8AC3E}">
        <p14:creationId xmlns:p14="http://schemas.microsoft.com/office/powerpoint/2010/main" val="6934174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rkingscat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95" y="1329765"/>
            <a:ext cx="7553282" cy="4926519"/>
          </a:xfrm>
          <a:prstGeom prst="rect">
            <a:avLst/>
          </a:prstGeom>
        </p:spPr>
      </p:pic>
      <p:sp>
        <p:nvSpPr>
          <p:cNvPr id="3" name="TextBox 2"/>
          <p:cNvSpPr txBox="1"/>
          <p:nvPr/>
        </p:nvSpPr>
        <p:spPr>
          <a:xfrm>
            <a:off x="7842754" y="6256284"/>
            <a:ext cx="1426668" cy="369332"/>
          </a:xfrm>
          <a:prstGeom prst="rect">
            <a:avLst/>
          </a:prstGeom>
          <a:noFill/>
        </p:spPr>
        <p:txBody>
          <a:bodyPr wrap="square" rtlCol="0">
            <a:spAutoFit/>
          </a:bodyPr>
          <a:lstStyle/>
          <a:p>
            <a:r>
              <a:rPr lang="en-US" b="1" dirty="0" err="1" smtClean="0"/>
              <a:t>RStudio</a:t>
            </a:r>
            <a:endParaRPr lang="en-US" b="1" dirty="0"/>
          </a:p>
        </p:txBody>
      </p:sp>
      <p:sp>
        <p:nvSpPr>
          <p:cNvPr id="4" name="Title 2"/>
          <p:cNvSpPr txBox="1">
            <a:spLocks/>
          </p:cNvSpPr>
          <p:nvPr/>
        </p:nvSpPr>
        <p:spPr>
          <a:xfrm>
            <a:off x="3642764" y="768965"/>
            <a:ext cx="2396353" cy="367755"/>
          </a:xfrm>
          <a:prstGeom prst="rect">
            <a:avLst/>
          </a:prstGeom>
        </p:spPr>
        <p:txBody>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800" b="1" dirty="0" smtClean="0"/>
              <a:t>R Scatterplot  </a:t>
            </a:r>
            <a:endParaRPr lang="en-US" sz="1800" b="1" dirty="0"/>
          </a:p>
        </p:txBody>
      </p:sp>
    </p:spTree>
    <p:extLst>
      <p:ext uri="{BB962C8B-B14F-4D97-AF65-F5344CB8AC3E}">
        <p14:creationId xmlns:p14="http://schemas.microsoft.com/office/powerpoint/2010/main" val="211116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Parking Issues</a:t>
            </a:r>
            <a:endParaRPr lang="en-US" dirty="0"/>
          </a:p>
        </p:txBody>
      </p:sp>
      <p:sp>
        <p:nvSpPr>
          <p:cNvPr id="3" name="Content Placeholder 2"/>
          <p:cNvSpPr>
            <a:spLocks noGrp="1"/>
          </p:cNvSpPr>
          <p:nvPr>
            <p:ph idx="1"/>
          </p:nvPr>
        </p:nvSpPr>
        <p:spPr/>
        <p:txBody>
          <a:bodyPr/>
          <a:lstStyle/>
          <a:p>
            <a:r>
              <a:rPr lang="en-US" dirty="0" smtClean="0"/>
              <a:t>Not only is looking for a parking space time consuming, it is also very stressful and tiresome.</a:t>
            </a:r>
          </a:p>
          <a:p>
            <a:r>
              <a:rPr lang="en-US" dirty="0" smtClean="0"/>
              <a:t>While drivers continue looking for parking spaces there is a greater exposure of car emissions.</a:t>
            </a:r>
          </a:p>
          <a:p>
            <a:r>
              <a:rPr lang="en-US" dirty="0" smtClean="0"/>
              <a:t>Car emissions are one of the major contributors of air pollution.</a:t>
            </a:r>
          </a:p>
          <a:p>
            <a:endParaRPr lang="en-US" dirty="0" smtClean="0"/>
          </a:p>
          <a:p>
            <a:endParaRPr lang="en-US" dirty="0"/>
          </a:p>
        </p:txBody>
      </p:sp>
    </p:spTree>
    <p:extLst>
      <p:ext uri="{BB962C8B-B14F-4D97-AF65-F5344CB8AC3E}">
        <p14:creationId xmlns:p14="http://schemas.microsoft.com/office/powerpoint/2010/main" val="203637645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7-02-12 at 3.40.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843" y="1673411"/>
            <a:ext cx="7239000" cy="4258235"/>
          </a:xfrm>
          <a:prstGeom prst="rect">
            <a:avLst/>
          </a:prstGeom>
        </p:spPr>
      </p:pic>
      <p:sp>
        <p:nvSpPr>
          <p:cNvPr id="3" name="Title 2"/>
          <p:cNvSpPr txBox="1">
            <a:spLocks/>
          </p:cNvSpPr>
          <p:nvPr/>
        </p:nvSpPr>
        <p:spPr>
          <a:xfrm>
            <a:off x="3418646" y="820754"/>
            <a:ext cx="3021001" cy="635506"/>
          </a:xfrm>
          <a:prstGeom prst="rect">
            <a:avLst/>
          </a:prstGeom>
        </p:spPr>
        <p:txBody>
          <a:bodyPr/>
          <a:lstStyle>
            <a:lvl1pPr algn="l" defTabSz="914400" rtl="0" eaLnBrk="1" latinLnBrk="0" hangingPunct="1">
              <a:spcBef>
                <a:spcPct val="0"/>
              </a:spcBef>
              <a:buNone/>
              <a:defRPr sz="2800" kern="1200">
                <a:solidFill>
                  <a:schemeClr val="accent1"/>
                </a:solidFill>
                <a:latin typeface="+mj-lt"/>
                <a:ea typeface="+mj-ea"/>
                <a:cs typeface="+mj-cs"/>
              </a:defRPr>
            </a:lvl1pPr>
          </a:lstStyle>
          <a:p>
            <a:r>
              <a:rPr lang="en-US" sz="1800" b="1" dirty="0" smtClean="0"/>
              <a:t>R Scatterplot Matrix  </a:t>
            </a:r>
            <a:endParaRPr lang="en-US" sz="1800" b="1" dirty="0"/>
          </a:p>
        </p:txBody>
      </p:sp>
      <p:sp>
        <p:nvSpPr>
          <p:cNvPr id="4" name="TextBox 3"/>
          <p:cNvSpPr txBox="1"/>
          <p:nvPr/>
        </p:nvSpPr>
        <p:spPr>
          <a:xfrm>
            <a:off x="7842754" y="6256284"/>
            <a:ext cx="1426668" cy="369332"/>
          </a:xfrm>
          <a:prstGeom prst="rect">
            <a:avLst/>
          </a:prstGeom>
          <a:noFill/>
        </p:spPr>
        <p:txBody>
          <a:bodyPr wrap="square" rtlCol="0">
            <a:spAutoFit/>
          </a:bodyPr>
          <a:lstStyle/>
          <a:p>
            <a:r>
              <a:rPr lang="en-US" b="1" dirty="0" err="1" smtClean="0"/>
              <a:t>RStudio</a:t>
            </a:r>
            <a:endParaRPr lang="en-US" b="1" dirty="0"/>
          </a:p>
        </p:txBody>
      </p:sp>
    </p:spTree>
    <p:extLst>
      <p:ext uri="{BB962C8B-B14F-4D97-AF65-F5344CB8AC3E}">
        <p14:creationId xmlns:p14="http://schemas.microsoft.com/office/powerpoint/2010/main" val="14736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Article</a:t>
            </a:r>
            <a:endParaRPr lang="en-US" dirty="0"/>
          </a:p>
        </p:txBody>
      </p:sp>
      <p:sp>
        <p:nvSpPr>
          <p:cNvPr id="3" name="Rectangle 2"/>
          <p:cNvSpPr/>
          <p:nvPr/>
        </p:nvSpPr>
        <p:spPr>
          <a:xfrm>
            <a:off x="1016000" y="2076825"/>
            <a:ext cx="7410824" cy="923330"/>
          </a:xfrm>
          <a:prstGeom prst="rect">
            <a:avLst/>
          </a:prstGeom>
        </p:spPr>
        <p:txBody>
          <a:bodyPr wrap="square">
            <a:spAutoFit/>
          </a:bodyPr>
          <a:lstStyle/>
          <a:p>
            <a:r>
              <a:rPr lang="en-US" b="1" dirty="0" err="1"/>
              <a:t>ieeexplore.ieee.org</a:t>
            </a:r>
            <a:r>
              <a:rPr lang="en-US" b="1" dirty="0"/>
              <a:t>/iel5/5888675/5928760/05928901.pdf</a:t>
            </a:r>
          </a:p>
          <a:p>
            <a:r>
              <a:rPr lang="en-US" b="1" dirty="0"/>
              <a:t>Smart Parking Reservation System By </a:t>
            </a:r>
            <a:r>
              <a:rPr lang="en-US" b="1" dirty="0" err="1"/>
              <a:t>Mohit</a:t>
            </a:r>
            <a:r>
              <a:rPr lang="en-US" b="1" dirty="0"/>
              <a:t> </a:t>
            </a:r>
            <a:r>
              <a:rPr lang="en-US" b="1" dirty="0" err="1"/>
              <a:t>Patil</a:t>
            </a:r>
            <a:r>
              <a:rPr lang="en-US" b="1" dirty="0"/>
              <a:t> and Rahul </a:t>
            </a:r>
            <a:r>
              <a:rPr lang="en-US" b="1" dirty="0" err="1"/>
              <a:t>Sakore</a:t>
            </a:r>
            <a:r>
              <a:rPr lang="en-US" b="1" dirty="0"/>
              <a:t> </a:t>
            </a:r>
          </a:p>
        </p:txBody>
      </p:sp>
    </p:spTree>
    <p:extLst>
      <p:ext uri="{BB962C8B-B14F-4D97-AF65-F5344CB8AC3E}">
        <p14:creationId xmlns:p14="http://schemas.microsoft.com/office/powerpoint/2010/main" val="427357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 Pollution Effects</a:t>
            </a:r>
            <a:endParaRPr lang="en-US" dirty="0"/>
          </a:p>
        </p:txBody>
      </p:sp>
      <p:sp>
        <p:nvSpPr>
          <p:cNvPr id="4" name="Text Placeholder 3"/>
          <p:cNvSpPr>
            <a:spLocks noGrp="1"/>
          </p:cNvSpPr>
          <p:nvPr>
            <p:ph type="body" idx="1"/>
          </p:nvPr>
        </p:nvSpPr>
        <p:spPr/>
        <p:txBody>
          <a:bodyPr>
            <a:noAutofit/>
          </a:bodyPr>
          <a:lstStyle/>
          <a:p>
            <a:r>
              <a:rPr lang="en-US" sz="1600" b="1" dirty="0" smtClean="0"/>
              <a:t>Health Risks</a:t>
            </a:r>
            <a:endParaRPr lang="en-US" sz="1600" b="1" dirty="0"/>
          </a:p>
        </p:txBody>
      </p:sp>
      <p:sp>
        <p:nvSpPr>
          <p:cNvPr id="3" name="Content Placeholder 2"/>
          <p:cNvSpPr>
            <a:spLocks noGrp="1"/>
          </p:cNvSpPr>
          <p:nvPr>
            <p:ph sz="half" idx="2"/>
          </p:nvPr>
        </p:nvSpPr>
        <p:spPr/>
        <p:txBody>
          <a:bodyPr/>
          <a:lstStyle/>
          <a:p>
            <a:r>
              <a:rPr lang="en-US" dirty="0" smtClean="0"/>
              <a:t>Respiratory diseases (bronchitis and permanent lung damage)</a:t>
            </a:r>
            <a:endParaRPr lang="en-US" dirty="0"/>
          </a:p>
          <a:p>
            <a:r>
              <a:rPr lang="en-US" dirty="0" smtClean="0"/>
              <a:t>Increased risk of a heart attack</a:t>
            </a:r>
          </a:p>
          <a:p>
            <a:r>
              <a:rPr lang="en-US" dirty="0" smtClean="0"/>
              <a:t>Irritation of the eyes</a:t>
            </a:r>
          </a:p>
          <a:p>
            <a:r>
              <a:rPr lang="en-US" dirty="0" smtClean="0"/>
              <a:t>Birth effects on animals</a:t>
            </a:r>
          </a:p>
          <a:p>
            <a:endParaRPr lang="en-US" dirty="0"/>
          </a:p>
        </p:txBody>
      </p:sp>
      <p:sp>
        <p:nvSpPr>
          <p:cNvPr id="5" name="Text Placeholder 4"/>
          <p:cNvSpPr>
            <a:spLocks noGrp="1"/>
          </p:cNvSpPr>
          <p:nvPr>
            <p:ph type="body" sz="quarter" idx="3"/>
          </p:nvPr>
        </p:nvSpPr>
        <p:spPr/>
        <p:txBody>
          <a:bodyPr>
            <a:noAutofit/>
          </a:bodyPr>
          <a:lstStyle/>
          <a:p>
            <a:r>
              <a:rPr lang="en-US" sz="1600" b="1" dirty="0" smtClean="0"/>
              <a:t>Environmental Effects</a:t>
            </a:r>
            <a:endParaRPr lang="en-US" sz="1600" b="1" dirty="0"/>
          </a:p>
        </p:txBody>
      </p:sp>
      <p:sp>
        <p:nvSpPr>
          <p:cNvPr id="6" name="Content Placeholder 5"/>
          <p:cNvSpPr>
            <a:spLocks noGrp="1"/>
          </p:cNvSpPr>
          <p:nvPr>
            <p:ph sz="quarter" idx="4"/>
          </p:nvPr>
        </p:nvSpPr>
        <p:spPr>
          <a:xfrm>
            <a:off x="4658673" y="2019869"/>
            <a:ext cx="3703320" cy="4106294"/>
          </a:xfrm>
        </p:spPr>
        <p:txBody>
          <a:bodyPr/>
          <a:lstStyle/>
          <a:p>
            <a:r>
              <a:rPr lang="en-US" dirty="0" smtClean="0"/>
              <a:t>Acid rain (big amount of nitric and sulfuric acids)</a:t>
            </a:r>
          </a:p>
          <a:p>
            <a:r>
              <a:rPr lang="en-US" dirty="0" smtClean="0"/>
              <a:t>Eutrophication (blooms of algae)</a:t>
            </a:r>
          </a:p>
          <a:p>
            <a:r>
              <a:rPr lang="en-US" dirty="0" smtClean="0"/>
              <a:t>Haze (sunlight encounters tiny pollutions in the air)</a:t>
            </a:r>
          </a:p>
          <a:p>
            <a:endParaRPr lang="en-US" dirty="0"/>
          </a:p>
        </p:txBody>
      </p:sp>
    </p:spTree>
    <p:extLst>
      <p:ext uri="{BB962C8B-B14F-4D97-AF65-F5344CB8AC3E}">
        <p14:creationId xmlns:p14="http://schemas.microsoft.com/office/powerpoint/2010/main" val="217650608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Contribution </a:t>
            </a:r>
            <a:endParaRPr lang="en-US" dirty="0"/>
          </a:p>
        </p:txBody>
      </p:sp>
      <p:sp>
        <p:nvSpPr>
          <p:cNvPr id="3" name="Content Placeholder 2"/>
          <p:cNvSpPr>
            <a:spLocks noGrp="1"/>
          </p:cNvSpPr>
          <p:nvPr>
            <p:ph idx="1"/>
          </p:nvPr>
        </p:nvSpPr>
        <p:spPr/>
        <p:txBody>
          <a:bodyPr/>
          <a:lstStyle/>
          <a:p>
            <a:r>
              <a:rPr lang="en-US" dirty="0" smtClean="0"/>
              <a:t>What can we do to help the environment?</a:t>
            </a:r>
          </a:p>
          <a:p>
            <a:r>
              <a:rPr lang="en-US" dirty="0" smtClean="0"/>
              <a:t>What is a smart way to help reduce car emissions?</a:t>
            </a:r>
          </a:p>
          <a:p>
            <a:r>
              <a:rPr lang="en-US" dirty="0" smtClean="0"/>
              <a:t>Can “smart parking” contribute in helping save the environment?</a:t>
            </a:r>
          </a:p>
        </p:txBody>
      </p:sp>
    </p:spTree>
    <p:extLst>
      <p:ext uri="{BB962C8B-B14F-4D97-AF65-F5344CB8AC3E}">
        <p14:creationId xmlns:p14="http://schemas.microsoft.com/office/powerpoint/2010/main" val="424239927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Parking</a:t>
            </a:r>
            <a:endParaRPr lang="en-US" dirty="0"/>
          </a:p>
        </p:txBody>
      </p:sp>
      <p:sp>
        <p:nvSpPr>
          <p:cNvPr id="4" name="Content Placeholder 3"/>
          <p:cNvSpPr>
            <a:spLocks noGrp="1"/>
          </p:cNvSpPr>
          <p:nvPr>
            <p:ph idx="1"/>
          </p:nvPr>
        </p:nvSpPr>
        <p:spPr/>
        <p:txBody>
          <a:bodyPr/>
          <a:lstStyle/>
          <a:p>
            <a:pPr>
              <a:lnSpc>
                <a:spcPct val="120000"/>
              </a:lnSpc>
            </a:pPr>
            <a:r>
              <a:rPr lang="en-US" dirty="0" smtClean="0"/>
              <a:t>Allows drivers to quickly find parking spots. </a:t>
            </a:r>
          </a:p>
          <a:p>
            <a:pPr>
              <a:lnSpc>
                <a:spcPct val="120000"/>
              </a:lnSpc>
            </a:pPr>
            <a:r>
              <a:rPr lang="en-US" dirty="0" smtClean="0"/>
              <a:t>The “smart parking” system utilizes sensors to detect whether a parking space is vacant or not.</a:t>
            </a:r>
          </a:p>
          <a:p>
            <a:endParaRPr lang="en-US" dirty="0"/>
          </a:p>
        </p:txBody>
      </p:sp>
    </p:spTree>
    <p:extLst>
      <p:ext uri="{BB962C8B-B14F-4D97-AF65-F5344CB8AC3E}">
        <p14:creationId xmlns:p14="http://schemas.microsoft.com/office/powerpoint/2010/main" val="189218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Parking Benefits</a:t>
            </a:r>
            <a:endParaRPr lang="en-US" dirty="0"/>
          </a:p>
        </p:txBody>
      </p:sp>
      <p:sp>
        <p:nvSpPr>
          <p:cNvPr id="3" name="Content Placeholder 2"/>
          <p:cNvSpPr>
            <a:spLocks noGrp="1"/>
          </p:cNvSpPr>
          <p:nvPr>
            <p:ph idx="1"/>
          </p:nvPr>
        </p:nvSpPr>
        <p:spPr/>
        <p:txBody>
          <a:bodyPr/>
          <a:lstStyle/>
          <a:p>
            <a:pPr>
              <a:lnSpc>
                <a:spcPct val="110000"/>
              </a:lnSpc>
            </a:pPr>
            <a:r>
              <a:rPr lang="en-US" dirty="0" smtClean="0"/>
              <a:t>Reduced air pollution </a:t>
            </a:r>
          </a:p>
          <a:p>
            <a:pPr>
              <a:lnSpc>
                <a:spcPct val="110000"/>
              </a:lnSpc>
            </a:pPr>
            <a:r>
              <a:rPr lang="en-US" dirty="0" smtClean="0"/>
              <a:t>Better driver experience (less stress)</a:t>
            </a:r>
          </a:p>
          <a:p>
            <a:pPr>
              <a:lnSpc>
                <a:spcPct val="110000"/>
              </a:lnSpc>
            </a:pPr>
            <a:r>
              <a:rPr lang="en-US" dirty="0" smtClean="0"/>
              <a:t>Less money spent on gasoline</a:t>
            </a:r>
          </a:p>
          <a:p>
            <a:pPr>
              <a:lnSpc>
                <a:spcPct val="110000"/>
              </a:lnSpc>
            </a:pPr>
            <a:r>
              <a:rPr lang="en-US" dirty="0" smtClean="0"/>
              <a:t>Maximize revenue</a:t>
            </a:r>
          </a:p>
          <a:p>
            <a:endParaRPr lang="en-US" dirty="0"/>
          </a:p>
        </p:txBody>
      </p:sp>
    </p:spTree>
    <p:extLst>
      <p:ext uri="{BB962C8B-B14F-4D97-AF65-F5344CB8AC3E}">
        <p14:creationId xmlns:p14="http://schemas.microsoft.com/office/powerpoint/2010/main" val="36758159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the Art</a:t>
            </a:r>
            <a:endParaRPr lang="en-US" dirty="0"/>
          </a:p>
        </p:txBody>
      </p:sp>
      <p:sp>
        <p:nvSpPr>
          <p:cNvPr id="3" name="Content Placeholder 2"/>
          <p:cNvSpPr>
            <a:spLocks noGrp="1"/>
          </p:cNvSpPr>
          <p:nvPr>
            <p:ph idx="1"/>
          </p:nvPr>
        </p:nvSpPr>
        <p:spPr/>
        <p:txBody>
          <a:bodyPr/>
          <a:lstStyle/>
          <a:p>
            <a:r>
              <a:rPr lang="en-US" dirty="0" smtClean="0"/>
              <a:t>The “smart parking” system has been implemented in the United States, United Kingdom, Europe, Japan, and India.</a:t>
            </a:r>
          </a:p>
          <a:p>
            <a:r>
              <a:rPr lang="en-US" dirty="0"/>
              <a:t>Ellicott City, </a:t>
            </a:r>
            <a:r>
              <a:rPr lang="en-US" dirty="0" smtClean="0"/>
              <a:t>MD was one of the cities that implemented the smart parking system.</a:t>
            </a:r>
          </a:p>
          <a:p>
            <a:r>
              <a:rPr lang="en-US" dirty="0"/>
              <a:t>According to the Los Angeles County, the smart parking system “resulted in saving 31.3 million hours of travel time, 38 million gallons of fuel and 337,000 metric tons of carbon dioxide per year.” </a:t>
            </a:r>
          </a:p>
          <a:p>
            <a:pPr marL="0" indent="0">
              <a:buNone/>
            </a:pPr>
            <a:endParaRPr lang="en-US" dirty="0"/>
          </a:p>
        </p:txBody>
      </p:sp>
    </p:spTree>
    <p:extLst>
      <p:ext uri="{BB962C8B-B14F-4D97-AF65-F5344CB8AC3E}">
        <p14:creationId xmlns:p14="http://schemas.microsoft.com/office/powerpoint/2010/main" val="88927909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p:spPr>
      </p:pic>
      <p:sp>
        <p:nvSpPr>
          <p:cNvPr id="2" name="TextBox 1"/>
          <p:cNvSpPr txBox="1"/>
          <p:nvPr/>
        </p:nvSpPr>
        <p:spPr>
          <a:xfrm>
            <a:off x="7964255" y="6385216"/>
            <a:ext cx="1179745" cy="369332"/>
          </a:xfrm>
          <a:prstGeom prst="rect">
            <a:avLst/>
          </a:prstGeom>
          <a:noFill/>
        </p:spPr>
        <p:txBody>
          <a:bodyPr wrap="square" rtlCol="0">
            <a:spAutoFit/>
          </a:bodyPr>
          <a:lstStyle/>
          <a:p>
            <a:r>
              <a:rPr lang="en-US" b="1" dirty="0" err="1">
                <a:solidFill>
                  <a:schemeClr val="bg1"/>
                </a:solidFill>
              </a:rPr>
              <a:t>d</a:t>
            </a:r>
            <a:r>
              <a:rPr lang="en-US" b="1" dirty="0" err="1" smtClean="0">
                <a:solidFill>
                  <a:schemeClr val="bg1"/>
                </a:solidFill>
              </a:rPr>
              <a:t>raw.io</a:t>
            </a:r>
            <a:endParaRPr lang="en-US" b="1" dirty="0">
              <a:solidFill>
                <a:schemeClr val="bg1"/>
              </a:solidFill>
            </a:endParaRPr>
          </a:p>
        </p:txBody>
      </p:sp>
    </p:spTree>
    <p:extLst>
      <p:ext uri="{BB962C8B-B14F-4D97-AF65-F5344CB8AC3E}">
        <p14:creationId xmlns:p14="http://schemas.microsoft.com/office/powerpoint/2010/main" val="153603663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Macintosh HD:Users:joannariascos:Downloads:Untitled Diagram (2).png"/>
          <p:cNvPicPr/>
          <p:nvPr/>
        </p:nvPicPr>
        <p:blipFill>
          <a:blip r:embed="rId2">
            <a:extLst>
              <a:ext uri="{28A0092B-C50C-407E-A947-70E740481C1C}">
                <a14:useLocalDpi xmlns:a14="http://schemas.microsoft.com/office/drawing/2010/main" val="0"/>
              </a:ext>
            </a:extLst>
          </a:blip>
          <a:srcRect/>
          <a:stretch>
            <a:fillRect/>
          </a:stretch>
        </p:blipFill>
        <p:spPr bwMode="auto">
          <a:xfrm>
            <a:off x="2241178" y="1060824"/>
            <a:ext cx="4542118" cy="5612908"/>
          </a:xfrm>
          <a:prstGeom prst="rect">
            <a:avLst/>
          </a:prstGeom>
          <a:noFill/>
          <a:ln>
            <a:noFill/>
          </a:ln>
        </p:spPr>
      </p:pic>
      <p:sp>
        <p:nvSpPr>
          <p:cNvPr id="2" name="Rectangle 1"/>
          <p:cNvSpPr/>
          <p:nvPr/>
        </p:nvSpPr>
        <p:spPr>
          <a:xfrm>
            <a:off x="7810321" y="6184870"/>
            <a:ext cx="985929" cy="369332"/>
          </a:xfrm>
          <a:prstGeom prst="rect">
            <a:avLst/>
          </a:prstGeom>
        </p:spPr>
        <p:txBody>
          <a:bodyPr wrap="none">
            <a:spAutoFit/>
          </a:bodyPr>
          <a:lstStyle/>
          <a:p>
            <a:r>
              <a:rPr lang="en-US" b="1" dirty="0" err="1">
                <a:solidFill>
                  <a:srgbClr val="000000"/>
                </a:solidFill>
              </a:rPr>
              <a:t>draw.io</a:t>
            </a:r>
            <a:endParaRPr lang="en-US" b="1" dirty="0">
              <a:solidFill>
                <a:srgbClr val="000000"/>
              </a:solidFill>
            </a:endParaRPr>
          </a:p>
        </p:txBody>
      </p:sp>
      <p:sp>
        <p:nvSpPr>
          <p:cNvPr id="3" name="Title 2"/>
          <p:cNvSpPr>
            <a:spLocks noGrp="1"/>
          </p:cNvSpPr>
          <p:nvPr>
            <p:ph type="title"/>
          </p:nvPr>
        </p:nvSpPr>
        <p:spPr>
          <a:xfrm>
            <a:off x="740664" y="-129989"/>
            <a:ext cx="4800600" cy="886968"/>
          </a:xfrm>
        </p:spPr>
        <p:txBody>
          <a:bodyPr/>
          <a:lstStyle/>
          <a:p>
            <a:pPr algn="ctr"/>
            <a:r>
              <a:rPr lang="en-US" sz="2400" b="1" dirty="0" smtClean="0"/>
              <a:t>Admin API</a:t>
            </a:r>
            <a:endParaRPr lang="en-US" sz="2400" b="1" dirty="0"/>
          </a:p>
        </p:txBody>
      </p:sp>
    </p:spTree>
    <p:extLst>
      <p:ext uri="{BB962C8B-B14F-4D97-AF65-F5344CB8AC3E}">
        <p14:creationId xmlns:p14="http://schemas.microsoft.com/office/powerpoint/2010/main" val="12908445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Inspiration">
  <a:themeElements>
    <a:clrScheme name="Inspiration">
      <a:dk1>
        <a:sysClr val="windowText" lastClr="000000"/>
      </a:dk1>
      <a:lt1>
        <a:sysClr val="window" lastClr="FFFFFF"/>
      </a:lt1>
      <a:dk2>
        <a:srgbClr val="2F2F26"/>
      </a:dk2>
      <a:lt2>
        <a:srgbClr val="9FA795"/>
      </a:lt2>
      <a:accent1>
        <a:srgbClr val="749805"/>
      </a:accent1>
      <a:accent2>
        <a:srgbClr val="BACC82"/>
      </a:accent2>
      <a:accent3>
        <a:srgbClr val="6E9EC2"/>
      </a:accent3>
      <a:accent4>
        <a:srgbClr val="2046A5"/>
      </a:accent4>
      <a:accent5>
        <a:srgbClr val="5039C6"/>
      </a:accent5>
      <a:accent6>
        <a:srgbClr val="7411D0"/>
      </a:accent6>
      <a:hlink>
        <a:srgbClr val="FFC000"/>
      </a:hlink>
      <a:folHlink>
        <a:srgbClr val="C0C000"/>
      </a:folHlink>
    </a:clrScheme>
    <a:fontScheme name="Inspiration">
      <a:majorFont>
        <a:latin typeface="News Gothic MT"/>
        <a:ea typeface=""/>
        <a:cs typeface=""/>
        <a:font script="Jpan" typeface="メイリオ"/>
        <a:font script="Hans" typeface="宋体"/>
        <a:font script="Hant" typeface="新細明體"/>
      </a:majorFont>
      <a:minorFont>
        <a:latin typeface="News Gothic MT"/>
        <a:ea typeface=""/>
        <a:cs typeface=""/>
        <a:font script="Jpan" typeface="メイリオ"/>
        <a:font script="Hans" typeface="宋体"/>
        <a:font script="Hant" typeface="新細明體"/>
      </a:minorFont>
    </a:fontScheme>
    <a:fmtScheme name="Inspiration">
      <a:fillStyleLst>
        <a:solidFill>
          <a:schemeClr val="phClr"/>
        </a:solidFill>
        <a:gradFill rotWithShape="1">
          <a:gsLst>
            <a:gs pos="25000">
              <a:schemeClr val="phClr">
                <a:tint val="90000"/>
                <a:shade val="100000"/>
                <a:alpha val="90000"/>
                <a:satMod val="150000"/>
              </a:schemeClr>
            </a:gs>
            <a:gs pos="100000">
              <a:schemeClr val="phClr">
                <a:tint val="100000"/>
                <a:shade val="60000"/>
                <a:satMod val="135000"/>
              </a:schemeClr>
            </a:gs>
          </a:gsLst>
          <a:path path="circle">
            <a:fillToRect l="50000" t="50000" r="50000" b="50000"/>
          </a:path>
        </a:gradFill>
        <a:gradFill rotWithShape="1">
          <a:gsLst>
            <a:gs pos="0">
              <a:schemeClr val="phClr">
                <a:tint val="90000"/>
                <a:shade val="100000"/>
                <a:alpha val="85000"/>
                <a:satMod val="150000"/>
              </a:schemeClr>
            </a:gs>
            <a:gs pos="33000">
              <a:schemeClr val="phClr">
                <a:tint val="90000"/>
                <a:shade val="100000"/>
                <a:alpha val="95000"/>
                <a:satMod val="130000"/>
              </a:schemeClr>
            </a:gs>
            <a:gs pos="67000">
              <a:schemeClr val="phClr">
                <a:shade val="70000"/>
                <a:satMod val="135000"/>
              </a:schemeClr>
            </a:gs>
            <a:gs pos="100000">
              <a:schemeClr val="phClr">
                <a:shade val="50000"/>
                <a:satMod val="135000"/>
              </a:schemeClr>
            </a:gs>
          </a:gsLst>
          <a:lin ang="13200000" scaled="1"/>
        </a:gradFill>
      </a:fillStyleLst>
      <a:lnStyleLst>
        <a:ln w="12700" cap="flat" cmpd="sng" algn="ctr">
          <a:solidFill>
            <a:schemeClr val="phClr">
              <a:shade val="95000"/>
              <a:satMod val="105000"/>
            </a:schemeClr>
          </a:solidFill>
          <a:prstDash val="solid"/>
        </a:ln>
        <a:ln w="38100" cap="flat" cmpd="thickThin" algn="ctr">
          <a:solidFill>
            <a:schemeClr val="phClr"/>
          </a:solidFill>
          <a:prstDash val="solid"/>
        </a:ln>
        <a:ln w="38100" cap="flat" cmpd="thinThick" algn="ctr">
          <a:solidFill>
            <a:schemeClr val="phClr"/>
          </a:solidFill>
          <a:prstDash val="solid"/>
        </a:ln>
      </a:lnStyleLst>
      <a:effectStyleLst>
        <a:effectStyle>
          <a:effectLst/>
        </a:effectStyle>
        <a:effectStyle>
          <a:effectLst/>
          <a:scene3d>
            <a:camera prst="orthographicFront">
              <a:rot lat="0" lon="0" rev="0"/>
            </a:camera>
            <a:lightRig rig="twoPt" dir="tl"/>
          </a:scene3d>
          <a:sp3d extrusionH="12700" prstMaterial="softEdge">
            <a:bevelT w="25400" h="50800"/>
          </a:sp3d>
        </a:effectStyle>
        <a:effectStyle>
          <a:effectLst>
            <a:innerShdw blurRad="50800" dist="25400" dir="2400000">
              <a:srgbClr val="808080">
                <a:alpha val="75000"/>
              </a:srgbClr>
            </a:innerShdw>
            <a:reflection blurRad="38100" stA="26000" endPos="35000" dist="12700" dir="5400000" fadeDir="48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1365</TotalTime>
  <Words>369</Words>
  <Application>Microsoft Macintosh PowerPoint</Application>
  <PresentationFormat>On-screen Show (4:3)</PresentationFormat>
  <Paragraphs>56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Inspiration</vt:lpstr>
      <vt:lpstr>Competitor Article Presentation </vt:lpstr>
      <vt:lpstr>Parking Issues</vt:lpstr>
      <vt:lpstr>Air Pollution Effects</vt:lpstr>
      <vt:lpstr>Expected Contribution </vt:lpstr>
      <vt:lpstr>Smart Parking</vt:lpstr>
      <vt:lpstr>Smart Parking Benefits</vt:lpstr>
      <vt:lpstr>State of the Art</vt:lpstr>
      <vt:lpstr>PowerPoint Presentation</vt:lpstr>
      <vt:lpstr>Admin API</vt:lpstr>
      <vt:lpstr>User API</vt:lpstr>
      <vt:lpstr>System Data Center</vt:lpstr>
      <vt:lpstr>PowerPoint Presentation</vt:lpstr>
      <vt:lpstr>PowerPoint Presentation</vt:lpstr>
      <vt:lpstr>PowerPoint Presentation</vt:lpstr>
      <vt:lpstr>Sum of Vehicle Count by Garage Codes</vt:lpstr>
      <vt:lpstr>PowerPoint Presentation</vt:lpstr>
      <vt:lpstr>PowerPoint Presentation</vt:lpstr>
      <vt:lpstr>PowerPoint Presentation</vt:lpstr>
      <vt:lpstr>PowerPoint Presentation</vt:lpstr>
      <vt:lpstr>PowerPoint Presentation</vt:lpstr>
      <vt:lpstr>Reference Article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Competitor Article Presentation </dc:title>
  <dc:creator>Joanna Riascos</dc:creator>
  <cp:lastModifiedBy>Joanna Riascos</cp:lastModifiedBy>
  <cp:revision>77</cp:revision>
  <dcterms:created xsi:type="dcterms:W3CDTF">2017-02-10T22:43:33Z</dcterms:created>
  <dcterms:modified xsi:type="dcterms:W3CDTF">2017-02-17T01:01:12Z</dcterms:modified>
</cp:coreProperties>
</file>