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1FDEE-F854-487A-A142-A87D552C0804}" v="55" dt="2021-07-21T19:49:58.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na Smith" userId="8f45556b58eac3fe" providerId="LiveId" clId="{0591FDEE-F854-487A-A142-A87D552C0804}"/>
    <pc:docChg chg="undo redo custSel addSld delSld modSld sldOrd">
      <pc:chgData name="Joanna Smith" userId="8f45556b58eac3fe" providerId="LiveId" clId="{0591FDEE-F854-487A-A142-A87D552C0804}" dt="2021-07-21T19:50:36.263" v="673" actId="1076"/>
      <pc:docMkLst>
        <pc:docMk/>
      </pc:docMkLst>
      <pc:sldChg chg="modSp mod">
        <pc:chgData name="Joanna Smith" userId="8f45556b58eac3fe" providerId="LiveId" clId="{0591FDEE-F854-487A-A142-A87D552C0804}" dt="2021-07-19T18:01:41.671" v="477" actId="313"/>
        <pc:sldMkLst>
          <pc:docMk/>
          <pc:sldMk cId="895915843" sldId="266"/>
        </pc:sldMkLst>
        <pc:spChg chg="mod">
          <ac:chgData name="Joanna Smith" userId="8f45556b58eac3fe" providerId="LiveId" clId="{0591FDEE-F854-487A-A142-A87D552C0804}" dt="2021-07-19T18:01:41.671" v="477" actId="313"/>
          <ac:spMkLst>
            <pc:docMk/>
            <pc:sldMk cId="895915843" sldId="266"/>
            <ac:spMk id="3" creationId="{255E1F2F-E259-4EA8-9FFD-3A10AF541859}"/>
          </ac:spMkLst>
        </pc:spChg>
      </pc:sldChg>
      <pc:sldChg chg="modSp mod">
        <pc:chgData name="Joanna Smith" userId="8f45556b58eac3fe" providerId="LiveId" clId="{0591FDEE-F854-487A-A142-A87D552C0804}" dt="2021-07-21T15:59:55.735" v="490" actId="14100"/>
        <pc:sldMkLst>
          <pc:docMk/>
          <pc:sldMk cId="265522590" sldId="308"/>
        </pc:sldMkLst>
        <pc:spChg chg="mod">
          <ac:chgData name="Joanna Smith" userId="8f45556b58eac3fe" providerId="LiveId" clId="{0591FDEE-F854-487A-A142-A87D552C0804}" dt="2021-07-21T15:59:55.735" v="490" actId="14100"/>
          <ac:spMkLst>
            <pc:docMk/>
            <pc:sldMk cId="265522590" sldId="308"/>
            <ac:spMk id="2" creationId="{66A47F5C-50EC-416A-AE8C-6F6BB4225673}"/>
          </ac:spMkLst>
        </pc:spChg>
        <pc:graphicFrameChg chg="mod">
          <ac:chgData name="Joanna Smith" userId="8f45556b58eac3fe" providerId="LiveId" clId="{0591FDEE-F854-487A-A142-A87D552C0804}" dt="2021-07-19T18:02:54.538" v="486"/>
          <ac:graphicFrameMkLst>
            <pc:docMk/>
            <pc:sldMk cId="265522590" sldId="308"/>
            <ac:graphicFrameMk id="4" creationId="{59F5A1AC-D08D-42AE-B94A-1CAFB517D846}"/>
          </ac:graphicFrameMkLst>
        </pc:graphicFrameChg>
        <pc:picChg chg="mod">
          <ac:chgData name="Joanna Smith" userId="8f45556b58eac3fe" providerId="LiveId" clId="{0591FDEE-F854-487A-A142-A87D552C0804}" dt="2021-07-21T15:59:39.577" v="489" actId="14100"/>
          <ac:picMkLst>
            <pc:docMk/>
            <pc:sldMk cId="265522590" sldId="308"/>
            <ac:picMk id="5" creationId="{7B9B7CAF-BB82-41A5-820C-33E290316D46}"/>
          </ac:picMkLst>
        </pc:picChg>
        <pc:picChg chg="mod">
          <ac:chgData name="Joanna Smith" userId="8f45556b58eac3fe" providerId="LiveId" clId="{0591FDEE-F854-487A-A142-A87D552C0804}" dt="2021-07-21T15:59:30.719" v="488" actId="14100"/>
          <ac:picMkLst>
            <pc:docMk/>
            <pc:sldMk cId="265522590" sldId="308"/>
            <ac:picMk id="7" creationId="{64E4FD9A-CF24-4F66-843E-FB18E9E137CA}"/>
          </ac:picMkLst>
        </pc:picChg>
        <pc:picChg chg="mod">
          <ac:chgData name="Joanna Smith" userId="8f45556b58eac3fe" providerId="LiveId" clId="{0591FDEE-F854-487A-A142-A87D552C0804}" dt="2021-07-19T18:03:10.714" v="487" actId="1076"/>
          <ac:picMkLst>
            <pc:docMk/>
            <pc:sldMk cId="265522590" sldId="308"/>
            <ac:picMk id="9" creationId="{E0F47F02-9C49-4229-A102-6309DC5F9B8C}"/>
          </ac:picMkLst>
        </pc:picChg>
      </pc:sldChg>
      <pc:sldChg chg="addSp delSp modSp new mod setBg addAnim delAnim setClrOvrMap">
        <pc:chgData name="Joanna Smith" userId="8f45556b58eac3fe" providerId="LiveId" clId="{0591FDEE-F854-487A-A142-A87D552C0804}" dt="2021-07-21T16:08:15.041" v="522" actId="26606"/>
        <pc:sldMkLst>
          <pc:docMk/>
          <pc:sldMk cId="1808052044" sldId="309"/>
        </pc:sldMkLst>
        <pc:spChg chg="mod">
          <ac:chgData name="Joanna Smith" userId="8f45556b58eac3fe" providerId="LiveId" clId="{0591FDEE-F854-487A-A142-A87D552C0804}" dt="2021-07-21T16:08:15.041" v="522" actId="26606"/>
          <ac:spMkLst>
            <pc:docMk/>
            <pc:sldMk cId="1808052044" sldId="309"/>
            <ac:spMk id="2" creationId="{5EE3FFE3-D1E7-4F89-AFBA-1282B7AD68C4}"/>
          </ac:spMkLst>
        </pc:spChg>
        <pc:spChg chg="del">
          <ac:chgData name="Joanna Smith" userId="8f45556b58eac3fe" providerId="LiveId" clId="{0591FDEE-F854-487A-A142-A87D552C0804}" dt="2021-07-19T17:37:57.031" v="15" actId="931"/>
          <ac:spMkLst>
            <pc:docMk/>
            <pc:sldMk cId="1808052044" sldId="309"/>
            <ac:spMk id="3" creationId="{8571427D-D273-46D7-908A-A8DA17E7C8FE}"/>
          </ac:spMkLst>
        </pc:spChg>
        <pc:spChg chg="add del mod">
          <ac:chgData name="Joanna Smith" userId="8f45556b58eac3fe" providerId="LiveId" clId="{0591FDEE-F854-487A-A142-A87D552C0804}" dt="2021-07-19T17:40:10.104" v="46" actId="931"/>
          <ac:spMkLst>
            <pc:docMk/>
            <pc:sldMk cId="1808052044" sldId="309"/>
            <ac:spMk id="13" creationId="{6326A6A1-D708-4832-AE16-3915B6270281}"/>
          </ac:spMkLst>
        </pc:spChg>
        <pc:spChg chg="add del mod">
          <ac:chgData name="Joanna Smith" userId="8f45556b58eac3fe" providerId="LiveId" clId="{0591FDEE-F854-487A-A142-A87D552C0804}" dt="2021-07-19T17:43:47.446" v="68"/>
          <ac:spMkLst>
            <pc:docMk/>
            <pc:sldMk cId="1808052044" sldId="309"/>
            <ac:spMk id="16" creationId="{89027B80-2D49-41E2-9345-11D0689A31E8}"/>
          </ac:spMkLst>
        </pc:spChg>
        <pc:spChg chg="add mod ord">
          <ac:chgData name="Joanna Smith" userId="8f45556b58eac3fe" providerId="LiveId" clId="{0591FDEE-F854-487A-A142-A87D552C0804}" dt="2021-07-21T16:08:15.041" v="522" actId="26606"/>
          <ac:spMkLst>
            <pc:docMk/>
            <pc:sldMk cId="1808052044" sldId="309"/>
            <ac:spMk id="17" creationId="{D41A6F25-E440-430E-A608-3F406AD2DBEE}"/>
          </ac:spMkLst>
        </pc:spChg>
        <pc:spChg chg="add del">
          <ac:chgData name="Joanna Smith" userId="8f45556b58eac3fe" providerId="LiveId" clId="{0591FDEE-F854-487A-A142-A87D552C0804}" dt="2021-07-21T16:05:13.565" v="515" actId="26606"/>
          <ac:spMkLst>
            <pc:docMk/>
            <pc:sldMk cId="1808052044" sldId="309"/>
            <ac:spMk id="19" creationId="{0A913F90-4522-4E66-98B7-DC02FD8BBE9F}"/>
          </ac:spMkLst>
        </pc:spChg>
        <pc:spChg chg="add del">
          <ac:chgData name="Joanna Smith" userId="8f45556b58eac3fe" providerId="LiveId" clId="{0591FDEE-F854-487A-A142-A87D552C0804}" dt="2021-07-19T17:41:13.888" v="59" actId="26606"/>
          <ac:spMkLst>
            <pc:docMk/>
            <pc:sldMk cId="1808052044" sldId="309"/>
            <ac:spMk id="20" creationId="{39E3965E-AC41-4711-9D10-E25ABB132D86}"/>
          </ac:spMkLst>
        </pc:spChg>
        <pc:spChg chg="add del">
          <ac:chgData name="Joanna Smith" userId="8f45556b58eac3fe" providerId="LiveId" clId="{0591FDEE-F854-487A-A142-A87D552C0804}" dt="2021-07-21T16:05:13.565" v="515" actId="26606"/>
          <ac:spMkLst>
            <pc:docMk/>
            <pc:sldMk cId="1808052044" sldId="309"/>
            <ac:spMk id="23" creationId="{6344C6FC-AA4A-4CB4-835E-C976EBC08E63}"/>
          </ac:spMkLst>
        </pc:spChg>
        <pc:spChg chg="add del">
          <ac:chgData name="Joanna Smith" userId="8f45556b58eac3fe" providerId="LiveId" clId="{0591FDEE-F854-487A-A142-A87D552C0804}" dt="2021-07-19T17:41:13.888" v="59" actId="26606"/>
          <ac:spMkLst>
            <pc:docMk/>
            <pc:sldMk cId="1808052044" sldId="309"/>
            <ac:spMk id="24" creationId="{548B4202-DCD5-4F8C-B481-743A989A9DFF}"/>
          </ac:spMkLst>
        </pc:spChg>
        <pc:spChg chg="add del">
          <ac:chgData name="Joanna Smith" userId="8f45556b58eac3fe" providerId="LiveId" clId="{0591FDEE-F854-487A-A142-A87D552C0804}" dt="2021-07-21T16:08:15.041" v="522" actId="26606"/>
          <ac:spMkLst>
            <pc:docMk/>
            <pc:sldMk cId="1808052044" sldId="309"/>
            <ac:spMk id="25" creationId="{E844E128-FF69-4E9F-8327-6B504B3C5AE1}"/>
          </ac:spMkLst>
        </pc:spChg>
        <pc:spChg chg="add del">
          <ac:chgData name="Joanna Smith" userId="8f45556b58eac3fe" providerId="LiveId" clId="{0591FDEE-F854-487A-A142-A87D552C0804}" dt="2021-07-19T17:41:13.888" v="59" actId="26606"/>
          <ac:spMkLst>
            <pc:docMk/>
            <pc:sldMk cId="1808052044" sldId="309"/>
            <ac:spMk id="28" creationId="{8EE702CF-91CE-4661-ACBF-3C8160D1B433}"/>
          </ac:spMkLst>
        </pc:spChg>
        <pc:picChg chg="add del mod">
          <ac:chgData name="Joanna Smith" userId="8f45556b58eac3fe" providerId="LiveId" clId="{0591FDEE-F854-487A-A142-A87D552C0804}" dt="2021-07-19T17:39:06.328" v="36" actId="478"/>
          <ac:picMkLst>
            <pc:docMk/>
            <pc:sldMk cId="1808052044" sldId="309"/>
            <ac:picMk id="5" creationId="{9CD2482A-3B70-46BC-8D7E-FEAC343B1520}"/>
          </ac:picMkLst>
        </pc:picChg>
        <pc:picChg chg="add mod ord">
          <ac:chgData name="Joanna Smith" userId="8f45556b58eac3fe" providerId="LiveId" clId="{0591FDEE-F854-487A-A142-A87D552C0804}" dt="2021-07-21T16:08:15.041" v="522" actId="26606"/>
          <ac:picMkLst>
            <pc:docMk/>
            <pc:sldMk cId="1808052044" sldId="309"/>
            <ac:picMk id="7" creationId="{A32DBCC5-FC76-4154-B638-3B6D26924238}"/>
          </ac:picMkLst>
        </pc:picChg>
        <pc:picChg chg="add mod ord">
          <ac:chgData name="Joanna Smith" userId="8f45556b58eac3fe" providerId="LiveId" clId="{0591FDEE-F854-487A-A142-A87D552C0804}" dt="2021-07-21T16:08:15.041" v="522" actId="26606"/>
          <ac:picMkLst>
            <pc:docMk/>
            <pc:sldMk cId="1808052044" sldId="309"/>
            <ac:picMk id="9" creationId="{4EE91208-2957-4146-92DB-3630945EB74F}"/>
          </ac:picMkLst>
        </pc:picChg>
        <pc:picChg chg="add mod ord">
          <ac:chgData name="Joanna Smith" userId="8f45556b58eac3fe" providerId="LiveId" clId="{0591FDEE-F854-487A-A142-A87D552C0804}" dt="2021-07-21T16:08:15.041" v="522" actId="26606"/>
          <ac:picMkLst>
            <pc:docMk/>
            <pc:sldMk cId="1808052044" sldId="309"/>
            <ac:picMk id="11" creationId="{99B97C31-BAE5-4280-9B5B-C47B4F461517}"/>
          </ac:picMkLst>
        </pc:picChg>
        <pc:picChg chg="add mod ord">
          <ac:chgData name="Joanna Smith" userId="8f45556b58eac3fe" providerId="LiveId" clId="{0591FDEE-F854-487A-A142-A87D552C0804}" dt="2021-07-21T16:08:15.041" v="522" actId="26606"/>
          <ac:picMkLst>
            <pc:docMk/>
            <pc:sldMk cId="1808052044" sldId="309"/>
            <ac:picMk id="15" creationId="{20ECA7DF-E16D-4B78-9B7E-CAE8EC305F01}"/>
          </ac:picMkLst>
        </pc:picChg>
        <pc:cxnChg chg="add del">
          <ac:chgData name="Joanna Smith" userId="8f45556b58eac3fe" providerId="LiveId" clId="{0591FDEE-F854-487A-A142-A87D552C0804}" dt="2021-07-21T16:05:13.565" v="515" actId="26606"/>
          <ac:cxnSpMkLst>
            <pc:docMk/>
            <pc:sldMk cId="1808052044" sldId="309"/>
            <ac:cxnSpMk id="21" creationId="{6B55B8CC-0F92-4837-A535-00875F255E11}"/>
          </ac:cxnSpMkLst>
        </pc:cxnChg>
        <pc:cxnChg chg="add del">
          <ac:chgData name="Joanna Smith" userId="8f45556b58eac3fe" providerId="LiveId" clId="{0591FDEE-F854-487A-A142-A87D552C0804}" dt="2021-07-19T17:41:13.888" v="59" actId="26606"/>
          <ac:cxnSpMkLst>
            <pc:docMk/>
            <pc:sldMk cId="1808052044" sldId="309"/>
            <ac:cxnSpMk id="22" creationId="{1F5DC8C3-BA5F-4EED-BB9A-A14272BD82A1}"/>
          </ac:cxnSpMkLst>
        </pc:cxnChg>
        <pc:cxnChg chg="add del">
          <ac:chgData name="Joanna Smith" userId="8f45556b58eac3fe" providerId="LiveId" clId="{0591FDEE-F854-487A-A142-A87D552C0804}" dt="2021-07-19T17:41:13.888" v="59" actId="26606"/>
          <ac:cxnSpMkLst>
            <pc:docMk/>
            <pc:sldMk cId="1808052044" sldId="309"/>
            <ac:cxnSpMk id="26" creationId="{F7F57F6B-E621-4E40-A34D-2FE12902AA20}"/>
          </ac:cxnSpMkLst>
        </pc:cxnChg>
        <pc:cxnChg chg="add del">
          <ac:chgData name="Joanna Smith" userId="8f45556b58eac3fe" providerId="LiveId" clId="{0591FDEE-F854-487A-A142-A87D552C0804}" dt="2021-07-21T16:08:15.041" v="522" actId="26606"/>
          <ac:cxnSpMkLst>
            <pc:docMk/>
            <pc:sldMk cId="1808052044" sldId="309"/>
            <ac:cxnSpMk id="27" creationId="{055CEADF-09EA-423C-8C45-F94AF44D5AF0}"/>
          </ac:cxnSpMkLst>
        </pc:cxnChg>
      </pc:sldChg>
      <pc:sldChg chg="addSp delSp modSp add mod ord addAnim">
        <pc:chgData name="Joanna Smith" userId="8f45556b58eac3fe" providerId="LiveId" clId="{0591FDEE-F854-487A-A142-A87D552C0804}" dt="2021-07-21T16:04:27.293" v="513" actId="1076"/>
        <pc:sldMkLst>
          <pc:docMk/>
          <pc:sldMk cId="2628499654" sldId="310"/>
        </pc:sldMkLst>
        <pc:spChg chg="mod">
          <ac:chgData name="Joanna Smith" userId="8f45556b58eac3fe" providerId="LiveId" clId="{0591FDEE-F854-487A-A142-A87D552C0804}" dt="2021-07-21T16:02:06.938" v="498" actId="26606"/>
          <ac:spMkLst>
            <pc:docMk/>
            <pc:sldMk cId="2628499654" sldId="310"/>
            <ac:spMk id="2" creationId="{9AB2EA78-AEB3-469B-9025-3B17201A457B}"/>
          </ac:spMkLst>
        </pc:spChg>
        <pc:spChg chg="mod">
          <ac:chgData name="Joanna Smith" userId="8f45556b58eac3fe" providerId="LiveId" clId="{0591FDEE-F854-487A-A142-A87D552C0804}" dt="2021-07-21T16:02:06.938" v="498" actId="26606"/>
          <ac:spMkLst>
            <pc:docMk/>
            <pc:sldMk cId="2628499654" sldId="310"/>
            <ac:spMk id="3" creationId="{255E1F2F-E259-4EA8-9FFD-3A10AF541859}"/>
          </ac:spMkLst>
        </pc:spChg>
        <pc:spChg chg="add mod ord">
          <ac:chgData name="Joanna Smith" userId="8f45556b58eac3fe" providerId="LiveId" clId="{0591FDEE-F854-487A-A142-A87D552C0804}" dt="2021-07-21T16:03:31.817" v="511" actId="14100"/>
          <ac:spMkLst>
            <pc:docMk/>
            <pc:sldMk cId="2628499654" sldId="310"/>
            <ac:spMk id="4" creationId="{63BE5A3A-FF91-4F90-905C-EE0E011FB4D6}"/>
          </ac:spMkLst>
        </pc:spChg>
        <pc:spChg chg="add del">
          <ac:chgData name="Joanna Smith" userId="8f45556b58eac3fe" providerId="LiveId" clId="{0591FDEE-F854-487A-A142-A87D552C0804}" dt="2021-07-21T16:01:23.906" v="494" actId="26606"/>
          <ac:spMkLst>
            <pc:docMk/>
            <pc:sldMk cId="2628499654" sldId="310"/>
            <ac:spMk id="24" creationId="{F452A527-3631-41ED-858D-3777A7D1496A}"/>
          </ac:spMkLst>
        </pc:spChg>
        <pc:spChg chg="add del">
          <ac:chgData name="Joanna Smith" userId="8f45556b58eac3fe" providerId="LiveId" clId="{0591FDEE-F854-487A-A142-A87D552C0804}" dt="2021-07-21T16:01:23.890" v="493" actId="26606"/>
          <ac:spMkLst>
            <pc:docMk/>
            <pc:sldMk cId="2628499654" sldId="310"/>
            <ac:spMk id="31" creationId="{44A37DD3-1B84-4776-94E1-C0AAA5C0F629}"/>
          </ac:spMkLst>
        </pc:spChg>
        <pc:spChg chg="add del">
          <ac:chgData name="Joanna Smith" userId="8f45556b58eac3fe" providerId="LiveId" clId="{0591FDEE-F854-487A-A142-A87D552C0804}" dt="2021-07-21T16:01:23.890" v="493" actId="26606"/>
          <ac:spMkLst>
            <pc:docMk/>
            <pc:sldMk cId="2628499654" sldId="310"/>
            <ac:spMk id="33" creationId="{0B4FB531-34DA-4777-9BD5-5B885DC38198}"/>
          </ac:spMkLst>
        </pc:spChg>
        <pc:spChg chg="add del">
          <ac:chgData name="Joanna Smith" userId="8f45556b58eac3fe" providerId="LiveId" clId="{0591FDEE-F854-487A-A142-A87D552C0804}" dt="2021-07-21T16:02:06.938" v="498" actId="26606"/>
          <ac:spMkLst>
            <pc:docMk/>
            <pc:sldMk cId="2628499654" sldId="310"/>
            <ac:spMk id="37" creationId="{D1B4E201-164F-4793-895E-C149B2F2FCA0}"/>
          </ac:spMkLst>
        </pc:spChg>
        <pc:spChg chg="add del">
          <ac:chgData name="Joanna Smith" userId="8f45556b58eac3fe" providerId="LiveId" clId="{0591FDEE-F854-487A-A142-A87D552C0804}" dt="2021-07-21T16:02:06.938" v="498" actId="26606"/>
          <ac:spMkLst>
            <pc:docMk/>
            <pc:sldMk cId="2628499654" sldId="310"/>
            <ac:spMk id="38" creationId="{765F4110-C0FC-4D61-ACD2-A7C950EAE908}"/>
          </ac:spMkLst>
        </pc:spChg>
        <pc:spChg chg="add">
          <ac:chgData name="Joanna Smith" userId="8f45556b58eac3fe" providerId="LiveId" clId="{0591FDEE-F854-487A-A142-A87D552C0804}" dt="2021-07-21T16:02:06.938" v="498" actId="26606"/>
          <ac:spMkLst>
            <pc:docMk/>
            <pc:sldMk cId="2628499654" sldId="310"/>
            <ac:spMk id="44" creationId="{548B4202-DCD5-4F8C-B481-743A989A9DFF}"/>
          </ac:spMkLst>
        </pc:spChg>
        <pc:spChg chg="add">
          <ac:chgData name="Joanna Smith" userId="8f45556b58eac3fe" providerId="LiveId" clId="{0591FDEE-F854-487A-A142-A87D552C0804}" dt="2021-07-21T16:02:06.938" v="498" actId="26606"/>
          <ac:spMkLst>
            <pc:docMk/>
            <pc:sldMk cId="2628499654" sldId="310"/>
            <ac:spMk id="48" creationId="{8EE702CF-91CE-4661-ACBF-3C8160D1B433}"/>
          </ac:spMkLst>
        </pc:spChg>
        <pc:picChg chg="mod">
          <ac:chgData name="Joanna Smith" userId="8f45556b58eac3fe" providerId="LiveId" clId="{0591FDEE-F854-487A-A142-A87D552C0804}" dt="2021-07-21T16:04:27.293" v="513" actId="1076"/>
          <ac:picMkLst>
            <pc:docMk/>
            <pc:sldMk cId="2628499654" sldId="310"/>
            <ac:picMk id="6" creationId="{8940CBE3-3F91-419A-A649-32AB388ECA8B}"/>
          </ac:picMkLst>
        </pc:picChg>
        <pc:picChg chg="add del mod ord">
          <ac:chgData name="Joanna Smith" userId="8f45556b58eac3fe" providerId="LiveId" clId="{0591FDEE-F854-487A-A142-A87D552C0804}" dt="2021-07-21T16:02:35.215" v="503" actId="478"/>
          <ac:picMkLst>
            <pc:docMk/>
            <pc:sldMk cId="2628499654" sldId="310"/>
            <ac:picMk id="7" creationId="{4C9DD138-2DB4-4CF4-AB1D-6E1713C5E556}"/>
          </ac:picMkLst>
        </pc:picChg>
        <pc:picChg chg="add mod">
          <ac:chgData name="Joanna Smith" userId="8f45556b58eac3fe" providerId="LiveId" clId="{0591FDEE-F854-487A-A142-A87D552C0804}" dt="2021-07-21T16:03:23.206" v="510" actId="1076"/>
          <ac:picMkLst>
            <pc:docMk/>
            <pc:sldMk cId="2628499654" sldId="310"/>
            <ac:picMk id="9" creationId="{A7C80E61-45AB-4C11-9F02-3F253BF8BD76}"/>
          </ac:picMkLst>
        </pc:picChg>
        <pc:cxnChg chg="add del">
          <ac:chgData name="Joanna Smith" userId="8f45556b58eac3fe" providerId="LiveId" clId="{0591FDEE-F854-487A-A142-A87D552C0804}" dt="2021-07-21T16:01:23.906" v="494" actId="26606"/>
          <ac:cxnSpMkLst>
            <pc:docMk/>
            <pc:sldMk cId="2628499654" sldId="310"/>
            <ac:cxnSpMk id="26" creationId="{D28A9C89-B313-458F-9C85-515930A51A93}"/>
          </ac:cxnSpMkLst>
        </pc:cxnChg>
        <pc:cxnChg chg="add del">
          <ac:chgData name="Joanna Smith" userId="8f45556b58eac3fe" providerId="LiveId" clId="{0591FDEE-F854-487A-A142-A87D552C0804}" dt="2021-07-21T16:01:23.890" v="493" actId="26606"/>
          <ac:cxnSpMkLst>
            <pc:docMk/>
            <pc:sldMk cId="2628499654" sldId="310"/>
            <ac:cxnSpMk id="35" creationId="{D5B557D3-D7B4-404B-84A1-9BD182BE5B06}"/>
          </ac:cxnSpMkLst>
        </pc:cxnChg>
        <pc:cxnChg chg="add del">
          <ac:chgData name="Joanna Smith" userId="8f45556b58eac3fe" providerId="LiveId" clId="{0591FDEE-F854-487A-A142-A87D552C0804}" dt="2021-07-21T16:02:06.938" v="498" actId="26606"/>
          <ac:cxnSpMkLst>
            <pc:docMk/>
            <pc:sldMk cId="2628499654" sldId="310"/>
            <ac:cxnSpMk id="39" creationId="{FACE2D80-77E9-4433-B62B-693C5B7B2AEF}"/>
          </ac:cxnSpMkLst>
        </pc:cxnChg>
        <pc:cxnChg chg="add">
          <ac:chgData name="Joanna Smith" userId="8f45556b58eac3fe" providerId="LiveId" clId="{0591FDEE-F854-487A-A142-A87D552C0804}" dt="2021-07-21T16:02:06.938" v="498" actId="26606"/>
          <ac:cxnSpMkLst>
            <pc:docMk/>
            <pc:sldMk cId="2628499654" sldId="310"/>
            <ac:cxnSpMk id="46" creationId="{F7F57F6B-E621-4E40-A34D-2FE12902AA20}"/>
          </ac:cxnSpMkLst>
        </pc:cxnChg>
      </pc:sldChg>
      <pc:sldChg chg="new del">
        <pc:chgData name="Joanna Smith" userId="8f45556b58eac3fe" providerId="LiveId" clId="{0591FDEE-F854-487A-A142-A87D552C0804}" dt="2021-07-21T16:09:30.933" v="524" actId="680"/>
        <pc:sldMkLst>
          <pc:docMk/>
          <pc:sldMk cId="1942073409" sldId="311"/>
        </pc:sldMkLst>
      </pc:sldChg>
      <pc:sldChg chg="addSp delSp modSp new mod setBg">
        <pc:chgData name="Joanna Smith" userId="8f45556b58eac3fe" providerId="LiveId" clId="{0591FDEE-F854-487A-A142-A87D552C0804}" dt="2021-07-21T19:23:35.282" v="610" actId="1076"/>
        <pc:sldMkLst>
          <pc:docMk/>
          <pc:sldMk cId="3321477688" sldId="311"/>
        </pc:sldMkLst>
        <pc:spChg chg="mod">
          <ac:chgData name="Joanna Smith" userId="8f45556b58eac3fe" providerId="LiveId" clId="{0591FDEE-F854-487A-A142-A87D552C0804}" dt="2021-07-21T19:21:07.864" v="580" actId="1076"/>
          <ac:spMkLst>
            <pc:docMk/>
            <pc:sldMk cId="3321477688" sldId="311"/>
            <ac:spMk id="2" creationId="{62AD2998-7305-40C8-9ECA-189E901D5540}"/>
          </ac:spMkLst>
        </pc:spChg>
        <pc:spChg chg="del mod">
          <ac:chgData name="Joanna Smith" userId="8f45556b58eac3fe" providerId="LiveId" clId="{0591FDEE-F854-487A-A142-A87D552C0804}" dt="2021-07-21T16:19:39.991" v="547" actId="931"/>
          <ac:spMkLst>
            <pc:docMk/>
            <pc:sldMk cId="3321477688" sldId="311"/>
            <ac:spMk id="3" creationId="{4D9DB086-0086-4219-A407-1ACD334F41CF}"/>
          </ac:spMkLst>
        </pc:spChg>
        <pc:spChg chg="add">
          <ac:chgData name="Joanna Smith" userId="8f45556b58eac3fe" providerId="LiveId" clId="{0591FDEE-F854-487A-A142-A87D552C0804}" dt="2021-07-21T16:11:07.918" v="526" actId="26606"/>
          <ac:spMkLst>
            <pc:docMk/>
            <pc:sldMk cId="3321477688" sldId="311"/>
            <ac:spMk id="8" creationId="{3741B58E-3B65-4A01-A276-975AB2CF8A08}"/>
          </ac:spMkLst>
        </pc:spChg>
        <pc:spChg chg="add">
          <ac:chgData name="Joanna Smith" userId="8f45556b58eac3fe" providerId="LiveId" clId="{0591FDEE-F854-487A-A142-A87D552C0804}" dt="2021-07-21T16:11:07.918" v="526" actId="26606"/>
          <ac:spMkLst>
            <pc:docMk/>
            <pc:sldMk cId="3321477688" sldId="311"/>
            <ac:spMk id="10" creationId="{7AAC67C3-831B-4AB1-A259-DFB839CAFAFC}"/>
          </ac:spMkLst>
        </pc:spChg>
        <pc:spChg chg="add mod">
          <ac:chgData name="Joanna Smith" userId="8f45556b58eac3fe" providerId="LiveId" clId="{0591FDEE-F854-487A-A142-A87D552C0804}" dt="2021-07-21T19:23:35.282" v="610" actId="1076"/>
          <ac:spMkLst>
            <pc:docMk/>
            <pc:sldMk cId="3321477688" sldId="311"/>
            <ac:spMk id="12" creationId="{68D6C7A8-5F21-4D9C-ADA1-C85BC4A627A0}"/>
          </ac:spMkLst>
        </pc:spChg>
        <pc:picChg chg="add mod modCrop">
          <ac:chgData name="Joanna Smith" userId="8f45556b58eac3fe" providerId="LiveId" clId="{0591FDEE-F854-487A-A142-A87D552C0804}" dt="2021-07-21T19:15:51.710" v="569" actId="14100"/>
          <ac:picMkLst>
            <pc:docMk/>
            <pc:sldMk cId="3321477688" sldId="311"/>
            <ac:picMk id="5" creationId="{9F78F8A7-B229-47C6-803A-1935BF693860}"/>
          </ac:picMkLst>
        </pc:picChg>
        <pc:picChg chg="add mod">
          <ac:chgData name="Joanna Smith" userId="8f45556b58eac3fe" providerId="LiveId" clId="{0591FDEE-F854-487A-A142-A87D552C0804}" dt="2021-07-21T19:15:46.466" v="568" actId="14100"/>
          <ac:picMkLst>
            <pc:docMk/>
            <pc:sldMk cId="3321477688" sldId="311"/>
            <ac:picMk id="7" creationId="{B7C6C9E2-764F-4990-8B9E-607B7EEC7B1B}"/>
          </ac:picMkLst>
        </pc:picChg>
        <pc:picChg chg="add del mod">
          <ac:chgData name="Joanna Smith" userId="8f45556b58eac3fe" providerId="LiveId" clId="{0591FDEE-F854-487A-A142-A87D552C0804}" dt="2021-07-21T19:15:32.708" v="565" actId="478"/>
          <ac:picMkLst>
            <pc:docMk/>
            <pc:sldMk cId="3321477688" sldId="311"/>
            <ac:picMk id="11" creationId="{0F6F468E-A69F-4D6A-9B52-57B8D69C5C27}"/>
          </ac:picMkLst>
        </pc:picChg>
      </pc:sldChg>
      <pc:sldChg chg="addSp delSp modSp mod">
        <pc:chgData name="Joanna Smith" userId="8f45556b58eac3fe" providerId="LiveId" clId="{0591FDEE-F854-487A-A142-A87D552C0804}" dt="2021-07-21T19:50:36.263" v="673" actId="1076"/>
        <pc:sldMkLst>
          <pc:docMk/>
          <pc:sldMk cId="582576068" sldId="312"/>
        </pc:sldMkLst>
        <pc:spChg chg="mod">
          <ac:chgData name="Joanna Smith" userId="8f45556b58eac3fe" providerId="LiveId" clId="{0591FDEE-F854-487A-A142-A87D552C0804}" dt="2021-07-21T19:50:36.263" v="673" actId="1076"/>
          <ac:spMkLst>
            <pc:docMk/>
            <pc:sldMk cId="582576068" sldId="312"/>
            <ac:spMk id="2" creationId="{66A47F5C-50EC-416A-AE8C-6F6BB4225673}"/>
          </ac:spMkLst>
        </pc:spChg>
        <pc:spChg chg="add del">
          <ac:chgData name="Joanna Smith" userId="8f45556b58eac3fe" providerId="LiveId" clId="{0591FDEE-F854-487A-A142-A87D552C0804}" dt="2021-07-21T19:44:40.616" v="654" actId="478"/>
          <ac:spMkLst>
            <pc:docMk/>
            <pc:sldMk cId="582576068" sldId="312"/>
            <ac:spMk id="5" creationId="{47EB86EB-6EF4-41EF-B2B0-1CC33A0F6BEA}"/>
          </ac:spMkLst>
        </pc:spChg>
        <pc:spChg chg="add del mod">
          <ac:chgData name="Joanna Smith" userId="8f45556b58eac3fe" providerId="LiveId" clId="{0591FDEE-F854-487A-A142-A87D552C0804}" dt="2021-07-21T19:50:12.615" v="672" actId="14100"/>
          <ac:spMkLst>
            <pc:docMk/>
            <pc:sldMk cId="582576068" sldId="312"/>
            <ac:spMk id="6" creationId="{95F50725-F28B-44D0-A404-EDC6B580EB38}"/>
          </ac:spMkLst>
        </pc:spChg>
        <pc:graphicFrameChg chg="mod">
          <ac:chgData name="Joanna Smith" userId="8f45556b58eac3fe" providerId="LiveId" clId="{0591FDEE-F854-487A-A142-A87D552C0804}" dt="2021-07-21T19:49:49.468" v="670"/>
          <ac:graphicFrameMkLst>
            <pc:docMk/>
            <pc:sldMk cId="582576068" sldId="312"/>
            <ac:graphicFrameMk id="4" creationId="{59F5A1AC-D08D-42AE-B94A-1CAFB517D846}"/>
          </ac:graphicFrameMkLst>
        </pc:graphicFrameChg>
      </pc:sldChg>
      <pc:sldChg chg="new del">
        <pc:chgData name="Joanna Smith" userId="8f45556b58eac3fe" providerId="LiveId" clId="{0591FDEE-F854-487A-A142-A87D552C0804}" dt="2021-07-21T19:29:50.006" v="612" actId="680"/>
        <pc:sldMkLst>
          <pc:docMk/>
          <pc:sldMk cId="2145391915" sldId="312"/>
        </pc:sldMkLst>
      </pc:sldChg>
      <pc:sldChg chg="new del">
        <pc:chgData name="Joanna Smith" userId="8f45556b58eac3fe" providerId="LiveId" clId="{0591FDEE-F854-487A-A142-A87D552C0804}" dt="2021-07-21T19:32:22.308" v="614" actId="680"/>
        <pc:sldMkLst>
          <pc:docMk/>
          <pc:sldMk cId="2651705276" sldId="312"/>
        </pc:sldMkLst>
      </pc:sldChg>
      <pc:sldChg chg="new del">
        <pc:chgData name="Joanna Smith" userId="8f45556b58eac3fe" providerId="LiveId" clId="{0591FDEE-F854-487A-A142-A87D552C0804}" dt="2021-07-21T19:32:32.419" v="616" actId="680"/>
        <pc:sldMkLst>
          <pc:docMk/>
          <pc:sldMk cId="3669453511" sldId="31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600" dirty="0"/>
            <a:t>Client feeds the Server a Website Address after it is Validated</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lnSpc>
              <a:spcPct val="100000"/>
            </a:lnSpc>
            <a:defRPr cap="all"/>
          </a:pPr>
          <a:r>
            <a:rPr lang="en-US" sz="1600" dirty="0"/>
            <a:t>The Server Takes the file and splits it into individual words</a:t>
          </a:r>
        </a:p>
        <a:p>
          <a:pPr>
            <a:lnSpc>
              <a:spcPct val="100000"/>
            </a:lnSpc>
            <a:defRPr cap="all"/>
          </a:pPr>
          <a:r>
            <a:rPr lang="en-US" sz="1600" dirty="0"/>
            <a:t>And Stores each word in a MySQL database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en-US" sz="1600" dirty="0"/>
            <a:t>The Server Grabs a list of the top 20 Words sorted by word count from the database</a:t>
          </a:r>
        </a:p>
        <a:p>
          <a:pPr>
            <a:lnSpc>
              <a:spcPct val="100000"/>
            </a:lnSpc>
            <a:defRPr cap="all"/>
          </a:pPr>
          <a:r>
            <a:rPr lang="en-US" sz="1600" dirty="0"/>
            <a:t>The client displays those results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ScaleX="166723" custScaleY="131582"/>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custLinFactNeighborX="1398" custLinFactNeighborY="46351">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custScaleX="270496" custScaleY="134518"/>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custScaleX="113424" custLinFactNeighborX="4265" custLinFactNeighborY="41435">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custScaleX="275188" custScaleY="129850"/>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custScaleX="142497" custLinFactNeighborX="-916" custLinFactNeighborY="44947">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pPr>
          <a:r>
            <a:rPr lang="en-US" dirty="0"/>
            <a:t>First of all, when creating a testing plan it proved essential that more code should be separated into classes than what was originally written.  For example, error checking was built directly into the UI layer of the code.  That was separated into it’s own class.  Doing this made it possible to check that those procedures were performing as expected through automated unit testing.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pPr>
          <a:r>
            <a:rPr lang="en-US" dirty="0"/>
            <a:t>Second of all, when running the automated unit testing, several errors were caught that were not found in initial manual testing.  For example, when testing that the website entered was valid, a null value was not tested and error handling for null exceptions was not built in.  Another example was that word case was not considered, so the words were converted to lower case before searching and counting.</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1C97D59E-7D8D-4004-94FA-303F7CC897CE}" type="pres">
      <dgm:prSet presAssocID="{01A66772-F185-4D58-B8BB-E9370D7A7A2B}" presName="root" presStyleCnt="0">
        <dgm:presLayoutVars>
          <dgm:dir/>
          <dgm:resizeHandles val="exact"/>
        </dgm:presLayoutVars>
      </dgm:prSet>
      <dgm:spPr/>
    </dgm:pt>
    <dgm:pt modelId="{491DDA55-FBA8-47A1-83E7-8B12035BF477}" type="pres">
      <dgm:prSet presAssocID="{40FC4FFE-8987-4A26-B7F4-8A516F18ADAE}" presName="compNode" presStyleCnt="0"/>
      <dgm:spPr/>
    </dgm:pt>
    <dgm:pt modelId="{5F1798CF-EECF-4E55-A3AD-1274049EDF21}" type="pres">
      <dgm:prSet presAssocID="{40FC4FFE-8987-4A26-B7F4-8A516F18ADAE}" presName="bgRect" presStyleLbl="bgShp" presStyleIdx="0" presStyleCnt="3"/>
      <dgm:spPr/>
    </dgm:pt>
    <dgm:pt modelId="{A6CBBF34-7468-4E4D-BC9E-A976B3829954}"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uch"/>
        </a:ext>
      </dgm:extLst>
    </dgm:pt>
    <dgm:pt modelId="{68062FD9-4607-4870-86A0-809A4E9CDF91}" type="pres">
      <dgm:prSet presAssocID="{40FC4FFE-8987-4A26-B7F4-8A516F18ADAE}" presName="spaceRect" presStyleCnt="0"/>
      <dgm:spPr/>
    </dgm:pt>
    <dgm:pt modelId="{F4CD9489-7578-40E9-BB58-48970D638D55}" type="pres">
      <dgm:prSet presAssocID="{40FC4FFE-8987-4A26-B7F4-8A516F18ADAE}" presName="parTx" presStyleLbl="revTx" presStyleIdx="0" presStyleCnt="3">
        <dgm:presLayoutVars>
          <dgm:chMax val="0"/>
          <dgm:chPref val="0"/>
        </dgm:presLayoutVars>
      </dgm:prSet>
      <dgm:spPr/>
    </dgm:pt>
    <dgm:pt modelId="{2715F441-2A09-400C-8823-B7A52B0239F1}" type="pres">
      <dgm:prSet presAssocID="{5B62599A-5C9B-48E7-896E-EA782AC60C8B}" presName="sibTrans" presStyleCnt="0"/>
      <dgm:spPr/>
    </dgm:pt>
    <dgm:pt modelId="{9A5C973E-A26B-4B07-886D-6F1B7276B93A}" type="pres">
      <dgm:prSet presAssocID="{49225C73-1633-42F1-AB3B-7CB183E5F8B8}" presName="compNode" presStyleCnt="0"/>
      <dgm:spPr/>
    </dgm:pt>
    <dgm:pt modelId="{781966A4-584C-4936-A71D-0A10031E5D22}" type="pres">
      <dgm:prSet presAssocID="{49225C73-1633-42F1-AB3B-7CB183E5F8B8}" presName="bgRect" presStyleLbl="bgShp" presStyleIdx="1" presStyleCnt="3" custLinFactNeighborX="-300" custLinFactNeighborY="-2017"/>
      <dgm:spPr/>
    </dgm:pt>
    <dgm:pt modelId="{3C6EBCBF-6F77-43C3-9387-5A1B2301AEED}"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cket"/>
        </a:ext>
      </dgm:extLst>
    </dgm:pt>
    <dgm:pt modelId="{B0F0D859-91CB-4939-8587-1385BEF5FA8D}" type="pres">
      <dgm:prSet presAssocID="{49225C73-1633-42F1-AB3B-7CB183E5F8B8}" presName="spaceRect" presStyleCnt="0"/>
      <dgm:spPr/>
    </dgm:pt>
    <dgm:pt modelId="{615A3295-13A9-4FA2-86A7-565812824243}" type="pres">
      <dgm:prSet presAssocID="{49225C73-1633-42F1-AB3B-7CB183E5F8B8}" presName="parTx" presStyleLbl="revTx" presStyleIdx="1" presStyleCnt="3">
        <dgm:presLayoutVars>
          <dgm:chMax val="0"/>
          <dgm:chPref val="0"/>
        </dgm:presLayoutVars>
      </dgm:prSet>
      <dgm:spPr/>
    </dgm:pt>
    <dgm:pt modelId="{C69DF0EE-AC05-4172-A7BE-4B0861DD8291}" type="pres">
      <dgm:prSet presAssocID="{9646853A-8964-4519-A5B1-0B7D18B2983D}" presName="sibTrans" presStyleCnt="0"/>
      <dgm:spPr/>
    </dgm:pt>
    <dgm:pt modelId="{B63C6999-7F97-4DC5-BE7A-3036D7F7A766}" type="pres">
      <dgm:prSet presAssocID="{1C383F32-22E8-4F62-A3E0-BDC3D5F48992}" presName="compNode" presStyleCnt="0"/>
      <dgm:spPr/>
    </dgm:pt>
    <dgm:pt modelId="{E9452740-C435-48D1-A710-5897D685F0CF}" type="pres">
      <dgm:prSet presAssocID="{1C383F32-22E8-4F62-A3E0-BDC3D5F48992}" presName="bgRect" presStyleLbl="bgShp" presStyleIdx="2" presStyleCnt="3"/>
      <dgm:spPr/>
    </dgm:pt>
    <dgm:pt modelId="{A01C3C69-7DBB-412C-9CEF-9449E663456F}"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rson with Cane"/>
        </a:ext>
      </dgm:extLst>
    </dgm:pt>
    <dgm:pt modelId="{D088D822-774E-434B-857E-53112B5CE60C}" type="pres">
      <dgm:prSet presAssocID="{1C383F32-22E8-4F62-A3E0-BDC3D5F48992}" presName="spaceRect" presStyleCnt="0"/>
      <dgm:spPr/>
    </dgm:pt>
    <dgm:pt modelId="{7785BF96-D4E9-4F05-95CD-26DB4AD5554E}" type="pres">
      <dgm:prSet presAssocID="{1C383F32-22E8-4F62-A3E0-BDC3D5F48992}" presName="parTx" presStyleLbl="revTx" presStyleIdx="2" presStyleCnt="3">
        <dgm:presLayoutVars>
          <dgm:chMax val="0"/>
          <dgm:chPref val="0"/>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3B3A5511-5B11-4429-9436-4710AA14C757}" type="presOf" srcId="{40FC4FFE-8987-4A26-B7F4-8A516F18ADAE}" destId="{F4CD9489-7578-40E9-BB58-48970D638D55}" srcOrd="0" destOrd="0" presId="urn:microsoft.com/office/officeart/2018/2/layout/IconVerticalSolidList"/>
    <dgm:cxn modelId="{0C98DD1E-7BCD-4C4C-AEB7-956F4C81C50B}" type="presOf" srcId="{01A66772-F185-4D58-B8BB-E9370D7A7A2B}" destId="{1C97D59E-7D8D-4004-94FA-303F7CC897CE}" srcOrd="0" destOrd="0" presId="urn:microsoft.com/office/officeart/2018/2/layout/IconVerticalSolidList"/>
    <dgm:cxn modelId="{C7AD8469-3C68-4AF9-AB82-79B0043AA120}" srcId="{01A66772-F185-4D58-B8BB-E9370D7A7A2B}" destId="{40FC4FFE-8987-4A26-B7F4-8A516F18ADAE}" srcOrd="0" destOrd="0" parTransId="{CAD7EF86-FB23-41F6-BF42-040B36DEFDB1}" sibTransId="{5B62599A-5C9B-48E7-896E-EA782AC60C8B}"/>
    <dgm:cxn modelId="{A89F7A76-C6CA-4A50-ACA4-60FAC94A0310}" type="presOf" srcId="{1C383F32-22E8-4F62-A3E0-BDC3D5F48992}" destId="{7785BF96-D4E9-4F05-95CD-26DB4AD5554E}" srcOrd="0" destOrd="0" presId="urn:microsoft.com/office/officeart/2018/2/layout/IconVerticalSolidList"/>
    <dgm:cxn modelId="{C4CCE57E-E871-46D6-BAD5-880252C95D22}" srcId="{01A66772-F185-4D58-B8BB-E9370D7A7A2B}" destId="{1C383F32-22E8-4F62-A3E0-BDC3D5F48992}" srcOrd="2" destOrd="0" parTransId="{A7920A2F-3244-4159-AF04-6A1D38B7B317}" sibTransId="{8500F72A-2C6D-4FDF-9C1D-CA691380EB0B}"/>
    <dgm:cxn modelId="{CEA601C7-F800-4731-9FFB-2801F4D1CB0D}" type="presOf" srcId="{49225C73-1633-42F1-AB3B-7CB183E5F8B8}" destId="{615A3295-13A9-4FA2-86A7-565812824243}" srcOrd="0" destOrd="0" presId="urn:microsoft.com/office/officeart/2018/2/layout/IconVerticalSolidList"/>
    <dgm:cxn modelId="{DD743E73-5C44-4CC9-B351-EA784FB6C091}" type="presParOf" srcId="{1C97D59E-7D8D-4004-94FA-303F7CC897CE}" destId="{491DDA55-FBA8-47A1-83E7-8B12035BF477}" srcOrd="0" destOrd="0" presId="urn:microsoft.com/office/officeart/2018/2/layout/IconVerticalSolidList"/>
    <dgm:cxn modelId="{4766F801-8A08-46CE-9A85-6CD8FF44C4E9}" type="presParOf" srcId="{491DDA55-FBA8-47A1-83E7-8B12035BF477}" destId="{5F1798CF-EECF-4E55-A3AD-1274049EDF21}" srcOrd="0" destOrd="0" presId="urn:microsoft.com/office/officeart/2018/2/layout/IconVerticalSolidList"/>
    <dgm:cxn modelId="{1C96A102-403C-4069-9689-D4EE71A0DAED}" type="presParOf" srcId="{491DDA55-FBA8-47A1-83E7-8B12035BF477}" destId="{A6CBBF34-7468-4E4D-BC9E-A976B3829954}" srcOrd="1" destOrd="0" presId="urn:microsoft.com/office/officeart/2018/2/layout/IconVerticalSolidList"/>
    <dgm:cxn modelId="{EF1CD9A9-EEE2-4A36-93D2-9D3F27ABC591}" type="presParOf" srcId="{491DDA55-FBA8-47A1-83E7-8B12035BF477}" destId="{68062FD9-4607-4870-86A0-809A4E9CDF91}" srcOrd="2" destOrd="0" presId="urn:microsoft.com/office/officeart/2018/2/layout/IconVerticalSolidList"/>
    <dgm:cxn modelId="{29AE6F7B-DE6A-414A-97DB-3E0ABED5335E}" type="presParOf" srcId="{491DDA55-FBA8-47A1-83E7-8B12035BF477}" destId="{F4CD9489-7578-40E9-BB58-48970D638D55}" srcOrd="3" destOrd="0" presId="urn:microsoft.com/office/officeart/2018/2/layout/IconVerticalSolidList"/>
    <dgm:cxn modelId="{74375B41-24F3-4E8E-BAB7-9E87345FB25B}" type="presParOf" srcId="{1C97D59E-7D8D-4004-94FA-303F7CC897CE}" destId="{2715F441-2A09-400C-8823-B7A52B0239F1}" srcOrd="1" destOrd="0" presId="urn:microsoft.com/office/officeart/2018/2/layout/IconVerticalSolidList"/>
    <dgm:cxn modelId="{275CE9B2-9FD4-46D2-A213-C67078086AA0}" type="presParOf" srcId="{1C97D59E-7D8D-4004-94FA-303F7CC897CE}" destId="{9A5C973E-A26B-4B07-886D-6F1B7276B93A}" srcOrd="2" destOrd="0" presId="urn:microsoft.com/office/officeart/2018/2/layout/IconVerticalSolidList"/>
    <dgm:cxn modelId="{FF4958B3-8233-4E72-A4D5-815672BB6ECE}" type="presParOf" srcId="{9A5C973E-A26B-4B07-886D-6F1B7276B93A}" destId="{781966A4-584C-4936-A71D-0A10031E5D22}" srcOrd="0" destOrd="0" presId="urn:microsoft.com/office/officeart/2018/2/layout/IconVerticalSolidList"/>
    <dgm:cxn modelId="{CE1CA65D-746F-423C-B135-3BA97ADF4971}" type="presParOf" srcId="{9A5C973E-A26B-4B07-886D-6F1B7276B93A}" destId="{3C6EBCBF-6F77-43C3-9387-5A1B2301AEED}" srcOrd="1" destOrd="0" presId="urn:microsoft.com/office/officeart/2018/2/layout/IconVerticalSolidList"/>
    <dgm:cxn modelId="{3A6E5AF7-97B1-4B30-93E3-D6E05F521153}" type="presParOf" srcId="{9A5C973E-A26B-4B07-886D-6F1B7276B93A}" destId="{B0F0D859-91CB-4939-8587-1385BEF5FA8D}" srcOrd="2" destOrd="0" presId="urn:microsoft.com/office/officeart/2018/2/layout/IconVerticalSolidList"/>
    <dgm:cxn modelId="{275995D2-51F2-4AC4-AC04-87301F9119C6}" type="presParOf" srcId="{9A5C973E-A26B-4B07-886D-6F1B7276B93A}" destId="{615A3295-13A9-4FA2-86A7-565812824243}" srcOrd="3" destOrd="0" presId="urn:microsoft.com/office/officeart/2018/2/layout/IconVerticalSolidList"/>
    <dgm:cxn modelId="{11B2AAA2-98D3-484A-9BA6-106C217591D7}" type="presParOf" srcId="{1C97D59E-7D8D-4004-94FA-303F7CC897CE}" destId="{C69DF0EE-AC05-4172-A7BE-4B0861DD8291}" srcOrd="3" destOrd="0" presId="urn:microsoft.com/office/officeart/2018/2/layout/IconVerticalSolidList"/>
    <dgm:cxn modelId="{7B0CB96E-C08F-4532-B199-2DC5B6D251C8}" type="presParOf" srcId="{1C97D59E-7D8D-4004-94FA-303F7CC897CE}" destId="{B63C6999-7F97-4DC5-BE7A-3036D7F7A766}" srcOrd="4" destOrd="0" presId="urn:microsoft.com/office/officeart/2018/2/layout/IconVerticalSolidList"/>
    <dgm:cxn modelId="{D22E55AD-B256-41B0-9877-16D34387FC41}" type="presParOf" srcId="{B63C6999-7F97-4DC5-BE7A-3036D7F7A766}" destId="{E9452740-C435-48D1-A710-5897D685F0CF}" srcOrd="0" destOrd="0" presId="urn:microsoft.com/office/officeart/2018/2/layout/IconVerticalSolidList"/>
    <dgm:cxn modelId="{DFCBC190-0C58-40BD-9C1B-0F0C8B3959D1}" type="presParOf" srcId="{B63C6999-7F97-4DC5-BE7A-3036D7F7A766}" destId="{A01C3C69-7DBB-412C-9CEF-9449E663456F}" srcOrd="1" destOrd="0" presId="urn:microsoft.com/office/officeart/2018/2/layout/IconVerticalSolidList"/>
    <dgm:cxn modelId="{CE1104D4-15BE-4525-B759-7D19892A4544}" type="presParOf" srcId="{B63C6999-7F97-4DC5-BE7A-3036D7F7A766}" destId="{D088D822-774E-434B-857E-53112B5CE60C}" srcOrd="2" destOrd="0" presId="urn:microsoft.com/office/officeart/2018/2/layout/IconVerticalSolidList"/>
    <dgm:cxn modelId="{D9616E73-64DC-4988-8A33-EB99EFF36088}" type="presParOf" srcId="{B63C6999-7F97-4DC5-BE7A-3036D7F7A766}" destId="{7785BF96-D4E9-4F05-95CD-26DB4AD555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10689" y="761147"/>
          <a:ext cx="2173859" cy="17156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723556" y="1244917"/>
          <a:ext cx="748125" cy="7481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58751" y="3260183"/>
          <a:ext cx="2137500" cy="12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Client feeds the Server a Website Address after it is Validated</a:t>
          </a:r>
        </a:p>
      </dsp:txBody>
      <dsp:txXfrm>
        <a:off x="58751" y="3260183"/>
        <a:ext cx="2137500" cy="1258096"/>
      </dsp:txXfrm>
    </dsp:sp>
    <dsp:sp modelId="{543C18BC-1989-44B2-9862-C670C61D3452}">
      <dsp:nvSpPr>
        <dsp:cNvPr id="0" name=""/>
        <dsp:cNvSpPr/>
      </dsp:nvSpPr>
      <dsp:spPr>
        <a:xfrm>
          <a:off x="2558611" y="751577"/>
          <a:ext cx="3526929" cy="17539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3948013" y="1254488"/>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201021" y="3207905"/>
          <a:ext cx="2424438" cy="12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The Server Takes the file and splits it into individual words</a:t>
          </a:r>
        </a:p>
        <a:p>
          <a:pPr marL="0" lvl="0" indent="0" algn="ctr" defTabSz="711200">
            <a:lnSpc>
              <a:spcPct val="100000"/>
            </a:lnSpc>
            <a:spcBef>
              <a:spcPct val="0"/>
            </a:spcBef>
            <a:spcAft>
              <a:spcPct val="35000"/>
            </a:spcAft>
            <a:buNone/>
            <a:defRPr cap="all"/>
          </a:pPr>
          <a:r>
            <a:rPr lang="en-US" sz="1600" kern="1200" dirty="0"/>
            <a:t>And Stores each word in a MySQL database </a:t>
          </a:r>
        </a:p>
      </dsp:txBody>
      <dsp:txXfrm>
        <a:off x="3201021" y="3207905"/>
        <a:ext cx="2424438" cy="1258096"/>
      </dsp:txXfrm>
    </dsp:sp>
    <dsp:sp modelId="{5BDDFF18-9AEC-4E5E-B9AA-33D86F01A63E}">
      <dsp:nvSpPr>
        <dsp:cNvPr id="0" name=""/>
        <dsp:cNvSpPr/>
      </dsp:nvSpPr>
      <dsp:spPr>
        <a:xfrm>
          <a:off x="6459603" y="766793"/>
          <a:ext cx="3588107" cy="169308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7879594" y="1239271"/>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6711140" y="3236873"/>
          <a:ext cx="3045873" cy="12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The Server Grabs a list of the top 20 Words sorted by word count from the database</a:t>
          </a:r>
        </a:p>
        <a:p>
          <a:pPr marL="0" lvl="0" indent="0" algn="ctr" defTabSz="711200">
            <a:lnSpc>
              <a:spcPct val="100000"/>
            </a:lnSpc>
            <a:spcBef>
              <a:spcPct val="0"/>
            </a:spcBef>
            <a:spcAft>
              <a:spcPct val="35000"/>
            </a:spcAft>
            <a:buNone/>
            <a:defRPr cap="all"/>
          </a:pPr>
          <a:r>
            <a:rPr lang="en-US" sz="1600" kern="1200" dirty="0"/>
            <a:t>The client displays those results</a:t>
          </a:r>
        </a:p>
      </dsp:txBody>
      <dsp:txXfrm>
        <a:off x="6711140" y="3236873"/>
        <a:ext cx="3045873" cy="1258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798CF-EECF-4E55-A3AD-1274049EDF21}">
      <dsp:nvSpPr>
        <dsp:cNvPr id="0" name=""/>
        <dsp:cNvSpPr/>
      </dsp:nvSpPr>
      <dsp:spPr>
        <a:xfrm>
          <a:off x="0" y="462"/>
          <a:ext cx="10058399" cy="10814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BBF34-7468-4E4D-BC9E-A976B3829954}">
      <dsp:nvSpPr>
        <dsp:cNvPr id="0" name=""/>
        <dsp:cNvSpPr/>
      </dsp:nvSpPr>
      <dsp:spPr>
        <a:xfrm>
          <a:off x="327145" y="243793"/>
          <a:ext cx="594810" cy="594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CD9489-7578-40E9-BB58-48970D638D55}">
      <dsp:nvSpPr>
        <dsp:cNvPr id="0" name=""/>
        <dsp:cNvSpPr/>
      </dsp:nvSpPr>
      <dsp:spPr>
        <a:xfrm>
          <a:off x="1249101" y="462"/>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1249101" y="462"/>
        <a:ext cx="8809298" cy="1081473"/>
      </dsp:txXfrm>
    </dsp:sp>
    <dsp:sp modelId="{781966A4-584C-4936-A71D-0A10031E5D22}">
      <dsp:nvSpPr>
        <dsp:cNvPr id="0" name=""/>
        <dsp:cNvSpPr/>
      </dsp:nvSpPr>
      <dsp:spPr>
        <a:xfrm>
          <a:off x="0" y="1330490"/>
          <a:ext cx="10058399" cy="10814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6EBCBF-6F77-43C3-9387-5A1B2301AEED}">
      <dsp:nvSpPr>
        <dsp:cNvPr id="0" name=""/>
        <dsp:cNvSpPr/>
      </dsp:nvSpPr>
      <dsp:spPr>
        <a:xfrm>
          <a:off x="327145" y="1595634"/>
          <a:ext cx="594810" cy="594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5A3295-13A9-4FA2-86A7-565812824243}">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622300">
            <a:lnSpc>
              <a:spcPct val="100000"/>
            </a:lnSpc>
            <a:spcBef>
              <a:spcPct val="0"/>
            </a:spcBef>
            <a:spcAft>
              <a:spcPct val="35000"/>
            </a:spcAft>
            <a:buNone/>
          </a:pPr>
          <a:r>
            <a:rPr lang="en-US" sz="1400" kern="1200" dirty="0"/>
            <a:t>First of all, when creating a testing plan it proved essential that more code should be separated into classes than what was originally written.  For example, error checking was built directly into the UI layer of the code.  That was separated into it’s own class.  Doing this made it possible to check that those procedures were performing as expected through automated unit testing. </a:t>
          </a:r>
        </a:p>
      </dsp:txBody>
      <dsp:txXfrm>
        <a:off x="1249101" y="1352303"/>
        <a:ext cx="8809298" cy="1081473"/>
      </dsp:txXfrm>
    </dsp:sp>
    <dsp:sp modelId="{E9452740-C435-48D1-A710-5897D685F0CF}">
      <dsp:nvSpPr>
        <dsp:cNvPr id="0" name=""/>
        <dsp:cNvSpPr/>
      </dsp:nvSpPr>
      <dsp:spPr>
        <a:xfrm>
          <a:off x="0" y="2704144"/>
          <a:ext cx="10058399" cy="10814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C3C69-7DBB-412C-9CEF-9449E663456F}">
      <dsp:nvSpPr>
        <dsp:cNvPr id="0" name=""/>
        <dsp:cNvSpPr/>
      </dsp:nvSpPr>
      <dsp:spPr>
        <a:xfrm>
          <a:off x="327145" y="2947476"/>
          <a:ext cx="594810" cy="594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5BF96-D4E9-4F05-95CD-26DB4AD5554E}">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622300">
            <a:lnSpc>
              <a:spcPct val="100000"/>
            </a:lnSpc>
            <a:spcBef>
              <a:spcPct val="0"/>
            </a:spcBef>
            <a:spcAft>
              <a:spcPct val="35000"/>
            </a:spcAft>
            <a:buNone/>
          </a:pPr>
          <a:r>
            <a:rPr lang="en-US" sz="1400" kern="1200" dirty="0"/>
            <a:t>Second of all, when running the automated unit testing, several errors were caught that were not found in initial manual testing.  For example, when testing that the website entered was valid, a null value was not tested and error handling for null exceptions was not built in.  Another example was that word case was not considered, so the words were converted to lower case before searching and counting.</a:t>
          </a:r>
        </a:p>
      </dsp:txBody>
      <dsp:txXfrm>
        <a:off x="1249101" y="2704144"/>
        <a:ext cx="8809298" cy="108147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0.jpg"/><Relationship Id="rId4" Type="http://schemas.openxmlformats.org/officeDocument/2006/relationships/diagramLayout" Target="../diagrams/layout1.xml"/><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20joannashad/CountWords.git" TargetMode="External"/><Relationship Id="rId2" Type="http://schemas.openxmlformats.org/officeDocument/2006/relationships/slideLayout" Target="../slideLayouts/slideLayout1.xml"/><Relationship Id="rId1" Type="http://schemas.openxmlformats.org/officeDocument/2006/relationships/themeOverride" Target="../theme/themeOverride3.xml"/><Relationship Id="rId5" Type="http://schemas.openxmlformats.org/officeDocument/2006/relationships/image" Target="../media/image15.jp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Word </a:t>
            </a:r>
            <a:r>
              <a:rPr lang="en-US" dirty="0" err="1"/>
              <a:t>OccurancesApplication</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450" y="4455620"/>
            <a:ext cx="4625090" cy="1545683"/>
          </a:xfrm>
        </p:spPr>
        <p:txBody>
          <a:bodyPr>
            <a:normAutofit fontScale="85000" lnSpcReduction="20000"/>
          </a:bodyPr>
          <a:lstStyle/>
          <a:p>
            <a:r>
              <a:rPr lang="en-US" i="1" cap="none" dirty="0"/>
              <a:t>“Parsing a website one word at a time.”</a:t>
            </a:r>
          </a:p>
          <a:p>
            <a:r>
              <a:rPr lang="en-US" i="1" cap="none" dirty="0"/>
              <a:t>Using </a:t>
            </a:r>
            <a:r>
              <a:rPr lang="en-US" i="1" cap="none" dirty="0" err="1"/>
              <a:t>javaFX</a:t>
            </a:r>
            <a:r>
              <a:rPr lang="en-US" i="1" cap="none" dirty="0"/>
              <a:t> and </a:t>
            </a:r>
            <a:r>
              <a:rPr lang="en-US" i="1" cap="none" dirty="0" err="1"/>
              <a:t>mySQL</a:t>
            </a:r>
            <a:r>
              <a:rPr lang="en-US" i="1" cap="none" dirty="0"/>
              <a:t> database</a:t>
            </a:r>
          </a:p>
          <a:p>
            <a:r>
              <a:rPr lang="en-US" b="1" dirty="0"/>
              <a:t>By: Joanna Smith</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6963" y="-104013"/>
            <a:ext cx="10058400" cy="1169334"/>
          </a:xfrm>
        </p:spPr>
        <p:txBody>
          <a:bodyPr>
            <a:normAutofit/>
          </a:bodyPr>
          <a:lstStyle/>
          <a:p>
            <a:r>
              <a:rPr lang="en-US" dirty="0"/>
              <a:t>Client and Server Database Application</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846370588"/>
              </p:ext>
            </p:extLst>
          </p:nvPr>
        </p:nvGraphicFramePr>
        <p:xfrm>
          <a:off x="1096963" y="1615736"/>
          <a:ext cx="10058400" cy="4696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Text&#10;&#10;Description automatically generated">
            <a:extLst>
              <a:ext uri="{FF2B5EF4-FFF2-40B4-BE49-F238E27FC236}">
                <a16:creationId xmlns:a16="http://schemas.microsoft.com/office/drawing/2014/main" id="{7B9B7CAF-BB82-41A5-820C-33E290316D46}"/>
              </a:ext>
            </a:extLst>
          </p:cNvPr>
          <p:cNvPicPr>
            <a:picLocks noChangeAspect="1"/>
          </p:cNvPicPr>
          <p:nvPr/>
        </p:nvPicPr>
        <p:blipFill>
          <a:blip r:embed="rId8"/>
          <a:stretch>
            <a:fillRect/>
          </a:stretch>
        </p:blipFill>
        <p:spPr>
          <a:xfrm>
            <a:off x="3992726" y="1237090"/>
            <a:ext cx="2954949" cy="3630945"/>
          </a:xfrm>
          <a:prstGeom prst="rect">
            <a:avLst/>
          </a:prstGeom>
        </p:spPr>
      </p:pic>
      <p:pic>
        <p:nvPicPr>
          <p:cNvPr id="7" name="Picture 6" descr="Graphical user interface, table&#10;&#10;Description automatically generated with medium confidence">
            <a:extLst>
              <a:ext uri="{FF2B5EF4-FFF2-40B4-BE49-F238E27FC236}">
                <a16:creationId xmlns:a16="http://schemas.microsoft.com/office/drawing/2014/main" id="{64E4FD9A-CF24-4F66-843E-FB18E9E137CA}"/>
              </a:ext>
            </a:extLst>
          </p:cNvPr>
          <p:cNvPicPr>
            <a:picLocks noChangeAspect="1"/>
          </p:cNvPicPr>
          <p:nvPr/>
        </p:nvPicPr>
        <p:blipFill>
          <a:blip r:embed="rId9"/>
          <a:stretch>
            <a:fillRect/>
          </a:stretch>
        </p:blipFill>
        <p:spPr>
          <a:xfrm>
            <a:off x="7874493" y="1199384"/>
            <a:ext cx="2792599" cy="3630946"/>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E0F47F02-9C49-4229-A102-6309DC5F9B8C}"/>
              </a:ext>
            </a:extLst>
          </p:cNvPr>
          <p:cNvPicPr>
            <a:picLocks noChangeAspect="1"/>
          </p:cNvPicPr>
          <p:nvPr/>
        </p:nvPicPr>
        <p:blipFill>
          <a:blip r:embed="rId10"/>
          <a:stretch>
            <a:fillRect/>
          </a:stretch>
        </p:blipFill>
        <p:spPr>
          <a:xfrm>
            <a:off x="608692" y="2651348"/>
            <a:ext cx="3203914" cy="1105665"/>
          </a:xfrm>
          <a:prstGeom prst="rect">
            <a:avLst/>
          </a:prstGeom>
        </p:spPr>
      </p:pic>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FFE3-D1E7-4F89-AFBA-1282B7AD68C4}"/>
              </a:ext>
            </a:extLst>
          </p:cNvPr>
          <p:cNvSpPr>
            <a:spLocks noGrp="1"/>
          </p:cNvSpPr>
          <p:nvPr>
            <p:ph type="title"/>
          </p:nvPr>
        </p:nvSpPr>
        <p:spPr>
          <a:xfrm>
            <a:off x="1066800" y="1"/>
            <a:ext cx="10058400" cy="914400"/>
          </a:xfrm>
        </p:spPr>
        <p:txBody>
          <a:bodyPr/>
          <a:lstStyle/>
          <a:p>
            <a:r>
              <a:rPr lang="en-US"/>
              <a:t>JavaDoc</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A32DBCC5-FC76-4154-B638-3B6D26924238}"/>
              </a:ext>
            </a:extLst>
          </p:cNvPr>
          <p:cNvPicPr>
            <a:picLocks noChangeAspect="1"/>
          </p:cNvPicPr>
          <p:nvPr/>
        </p:nvPicPr>
        <p:blipFill>
          <a:blip r:embed="rId2"/>
          <a:stretch>
            <a:fillRect/>
          </a:stretch>
        </p:blipFill>
        <p:spPr>
          <a:xfrm>
            <a:off x="156763" y="1914595"/>
            <a:ext cx="2776937" cy="4288195"/>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4EE91208-2957-4146-92DB-3630945EB74F}"/>
              </a:ext>
            </a:extLst>
          </p:cNvPr>
          <p:cNvPicPr>
            <a:picLocks noChangeAspect="1"/>
          </p:cNvPicPr>
          <p:nvPr/>
        </p:nvPicPr>
        <p:blipFill>
          <a:blip r:embed="rId3"/>
          <a:stretch>
            <a:fillRect/>
          </a:stretch>
        </p:blipFill>
        <p:spPr>
          <a:xfrm>
            <a:off x="2867025" y="1987474"/>
            <a:ext cx="3228975" cy="4142435"/>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99B97C31-BAE5-4280-9B5B-C47B4F461517}"/>
              </a:ext>
            </a:extLst>
          </p:cNvPr>
          <p:cNvPicPr>
            <a:picLocks noChangeAspect="1"/>
          </p:cNvPicPr>
          <p:nvPr/>
        </p:nvPicPr>
        <p:blipFill>
          <a:blip r:embed="rId4"/>
          <a:stretch>
            <a:fillRect/>
          </a:stretch>
        </p:blipFill>
        <p:spPr>
          <a:xfrm>
            <a:off x="6096000" y="1949444"/>
            <a:ext cx="3021253" cy="4333765"/>
          </a:xfrm>
          <a:prstGeom prst="rect">
            <a:avLst/>
          </a:prstGeom>
        </p:spPr>
      </p:pic>
      <p:pic>
        <p:nvPicPr>
          <p:cNvPr id="15" name="Content Placeholder 14" descr="Graphical user interface, text, application&#10;&#10;Description automatically generated">
            <a:extLst>
              <a:ext uri="{FF2B5EF4-FFF2-40B4-BE49-F238E27FC236}">
                <a16:creationId xmlns:a16="http://schemas.microsoft.com/office/drawing/2014/main" id="{20ECA7DF-E16D-4B78-9B7E-CAE8EC305F01}"/>
              </a:ext>
            </a:extLst>
          </p:cNvPr>
          <p:cNvPicPr>
            <a:picLocks noGrp="1" noChangeAspect="1"/>
          </p:cNvPicPr>
          <p:nvPr>
            <p:ph idx="1"/>
          </p:nvPr>
        </p:nvPicPr>
        <p:blipFill>
          <a:blip r:embed="rId5"/>
          <a:stretch>
            <a:fillRect/>
          </a:stretch>
        </p:blipFill>
        <p:spPr>
          <a:xfrm>
            <a:off x="9117253" y="1914594"/>
            <a:ext cx="2853497" cy="4143305"/>
          </a:xfrm>
        </p:spPr>
      </p:pic>
      <p:sp>
        <p:nvSpPr>
          <p:cNvPr id="17" name="TextBox 16">
            <a:extLst>
              <a:ext uri="{FF2B5EF4-FFF2-40B4-BE49-F238E27FC236}">
                <a16:creationId xmlns:a16="http://schemas.microsoft.com/office/drawing/2014/main" id="{D41A6F25-E440-430E-A608-3F406AD2DBEE}"/>
              </a:ext>
            </a:extLst>
          </p:cNvPr>
          <p:cNvSpPr txBox="1"/>
          <p:nvPr/>
        </p:nvSpPr>
        <p:spPr>
          <a:xfrm flipH="1">
            <a:off x="1066800" y="949251"/>
            <a:ext cx="5152452" cy="369332"/>
          </a:xfrm>
          <a:prstGeom prst="rect">
            <a:avLst/>
          </a:prstGeom>
          <a:noFill/>
        </p:spPr>
        <p:txBody>
          <a:bodyPr wrap="square" rtlCol="0">
            <a:spAutoFit/>
          </a:bodyPr>
          <a:lstStyle/>
          <a:p>
            <a:r>
              <a:rPr lang="en-US"/>
              <a:t>Documentation of the code behind the madness</a:t>
            </a:r>
            <a:endParaRPr lang="en-US" dirty="0"/>
          </a:p>
        </p:txBody>
      </p:sp>
    </p:spTree>
    <p:extLst>
      <p:ext uri="{BB962C8B-B14F-4D97-AF65-F5344CB8AC3E}">
        <p14:creationId xmlns:p14="http://schemas.microsoft.com/office/powerpoint/2010/main" val="180805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3999" y="4550230"/>
            <a:ext cx="10909073" cy="957902"/>
          </a:xfrm>
        </p:spPr>
        <p:txBody>
          <a:bodyPr>
            <a:normAutofit/>
          </a:bodyPr>
          <a:lstStyle/>
          <a:p>
            <a:r>
              <a:rPr lang="en-US" sz="6000"/>
              <a:t>GitHub</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33999" y="5782457"/>
            <a:ext cx="10925101" cy="460536"/>
          </a:xfrm>
        </p:spPr>
        <p:txBody>
          <a:bodyPr>
            <a:normAutofit/>
          </a:bodyPr>
          <a:lstStyle/>
          <a:p>
            <a:r>
              <a:rPr lang="en-US" sz="2000">
                <a:solidFill>
                  <a:schemeClr val="tx1">
                    <a:lumMod val="85000"/>
                    <a:lumOff val="15000"/>
                  </a:schemeClr>
                </a:solidFill>
                <a:hlinkClick r:id="rId3"/>
              </a:rPr>
              <a:t>https://github.com/ joannashad/CountWords.git</a:t>
            </a:r>
            <a:endParaRPr lang="en-US" sz="2000">
              <a:solidFill>
                <a:schemeClr val="tx1">
                  <a:lumMod val="85000"/>
                  <a:lumOff val="15000"/>
                </a:schemeClr>
              </a:solidFill>
            </a:endParaRP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r="25047" b="-2"/>
          <a:stretch/>
        </p:blipFill>
        <p:spPr>
          <a:xfrm>
            <a:off x="320388" y="65669"/>
            <a:ext cx="2991505" cy="4484561"/>
          </a:xfrm>
          <a:prstGeom prst="rect">
            <a:avLst/>
          </a:prstGeom>
        </p:spPr>
      </p:pic>
      <p:cxnSp>
        <p:nvCxnSpPr>
          <p:cNvPr id="46" name="Straight Connector 4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63BE5A3A-FF91-4F90-905C-EE0E011FB4D6}"/>
              </a:ext>
            </a:extLst>
          </p:cNvPr>
          <p:cNvSpPr txBox="1"/>
          <p:nvPr/>
        </p:nvSpPr>
        <p:spPr>
          <a:xfrm>
            <a:off x="9553575" y="1866900"/>
            <a:ext cx="2303108" cy="3216265"/>
          </a:xfrm>
          <a:prstGeom prst="rect">
            <a:avLst/>
          </a:prstGeom>
          <a:noFill/>
        </p:spPr>
        <p:txBody>
          <a:bodyPr wrap="square" rtlCol="0">
            <a:spAutoFit/>
          </a:bodyPr>
          <a:lstStyle/>
          <a:p>
            <a:pPr>
              <a:spcAft>
                <a:spcPts val="600"/>
              </a:spcAft>
            </a:pPr>
            <a:r>
              <a:rPr lang="en-US" dirty="0"/>
              <a:t>Files are stored, maintained, and organized on the cloud in GitHub.</a:t>
            </a:r>
          </a:p>
          <a:p>
            <a:pPr>
              <a:spcAft>
                <a:spcPts val="600"/>
              </a:spcAft>
            </a:pPr>
            <a:r>
              <a:rPr lang="en-US" dirty="0"/>
              <a:t>GitHub is a good free resource for source control.  The source files from all the projects in this application can be found in GitHub</a:t>
            </a:r>
          </a:p>
        </p:txBody>
      </p:sp>
      <p:pic>
        <p:nvPicPr>
          <p:cNvPr id="9" name="Picture 8" descr="Graphical user interface, text, application, email&#10;&#10;Description automatically generated">
            <a:extLst>
              <a:ext uri="{FF2B5EF4-FFF2-40B4-BE49-F238E27FC236}">
                <a16:creationId xmlns:a16="http://schemas.microsoft.com/office/drawing/2014/main" id="{A7C80E61-45AB-4C11-9F02-3F253BF8BD76}"/>
              </a:ext>
            </a:extLst>
          </p:cNvPr>
          <p:cNvPicPr>
            <a:picLocks noChangeAspect="1"/>
          </p:cNvPicPr>
          <p:nvPr/>
        </p:nvPicPr>
        <p:blipFill>
          <a:blip r:embed="rId5"/>
          <a:stretch>
            <a:fillRect/>
          </a:stretch>
        </p:blipFill>
        <p:spPr>
          <a:xfrm>
            <a:off x="3455842" y="304497"/>
            <a:ext cx="5709925" cy="5340799"/>
          </a:xfrm>
          <a:prstGeom prst="rect">
            <a:avLst/>
          </a:prstGeom>
        </p:spPr>
      </p:pic>
    </p:spTree>
    <p:extLst>
      <p:ext uri="{BB962C8B-B14F-4D97-AF65-F5344CB8AC3E}">
        <p14:creationId xmlns:p14="http://schemas.microsoft.com/office/powerpoint/2010/main" val="262849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2AD2998-7305-40C8-9ECA-189E901D5540}"/>
              </a:ext>
            </a:extLst>
          </p:cNvPr>
          <p:cNvSpPr>
            <a:spLocks noGrp="1"/>
          </p:cNvSpPr>
          <p:nvPr>
            <p:ph type="title"/>
          </p:nvPr>
        </p:nvSpPr>
        <p:spPr>
          <a:xfrm>
            <a:off x="221797" y="37511"/>
            <a:ext cx="3642309" cy="1718204"/>
          </a:xfrm>
        </p:spPr>
        <p:txBody>
          <a:bodyPr anchor="ctr">
            <a:normAutofit/>
          </a:bodyPr>
          <a:lstStyle/>
          <a:p>
            <a:r>
              <a:rPr lang="en-US" sz="4400" dirty="0">
                <a:solidFill>
                  <a:srgbClr val="FFFFFF"/>
                </a:solidFill>
              </a:rPr>
              <a:t>Database</a:t>
            </a:r>
            <a:br>
              <a:rPr lang="en-US" sz="4400" dirty="0">
                <a:solidFill>
                  <a:srgbClr val="FFFFFF"/>
                </a:solidFill>
              </a:rPr>
            </a:br>
            <a:r>
              <a:rPr lang="en-US" sz="4400" dirty="0">
                <a:solidFill>
                  <a:srgbClr val="FFFFFF"/>
                </a:solidFill>
              </a:rPr>
              <a:t>Development</a:t>
            </a:r>
          </a:p>
        </p:txBody>
      </p:sp>
      <p:pic>
        <p:nvPicPr>
          <p:cNvPr id="5" name="Content Placeholder 4" descr="Graphical user interface, text, application&#10;&#10;Description automatically generated">
            <a:extLst>
              <a:ext uri="{FF2B5EF4-FFF2-40B4-BE49-F238E27FC236}">
                <a16:creationId xmlns:a16="http://schemas.microsoft.com/office/drawing/2014/main" id="{9F78F8A7-B229-47C6-803A-1935BF693860}"/>
              </a:ext>
            </a:extLst>
          </p:cNvPr>
          <p:cNvPicPr>
            <a:picLocks noGrp="1" noChangeAspect="1"/>
          </p:cNvPicPr>
          <p:nvPr>
            <p:ph idx="1"/>
          </p:nvPr>
        </p:nvPicPr>
        <p:blipFill rotWithShape="1">
          <a:blip r:embed="rId2"/>
          <a:srcRect l="28977" r="12414" b="1100"/>
          <a:stretch/>
        </p:blipFill>
        <p:spPr>
          <a:xfrm>
            <a:off x="8489779" y="278496"/>
            <a:ext cx="3510445" cy="5539870"/>
          </a:xfrm>
        </p:spPr>
      </p:pic>
      <p:pic>
        <p:nvPicPr>
          <p:cNvPr id="7" name="Picture 6">
            <a:extLst>
              <a:ext uri="{FF2B5EF4-FFF2-40B4-BE49-F238E27FC236}">
                <a16:creationId xmlns:a16="http://schemas.microsoft.com/office/drawing/2014/main" id="{B7C6C9E2-764F-4990-8B9E-607B7EEC7B1B}"/>
              </a:ext>
            </a:extLst>
          </p:cNvPr>
          <p:cNvPicPr>
            <a:picLocks noChangeAspect="1"/>
          </p:cNvPicPr>
          <p:nvPr/>
        </p:nvPicPr>
        <p:blipFill>
          <a:blip r:embed="rId3"/>
          <a:stretch>
            <a:fillRect/>
          </a:stretch>
        </p:blipFill>
        <p:spPr>
          <a:xfrm>
            <a:off x="5120233" y="278495"/>
            <a:ext cx="3369546" cy="5160279"/>
          </a:xfrm>
          <a:prstGeom prst="rect">
            <a:avLst/>
          </a:prstGeom>
        </p:spPr>
      </p:pic>
      <p:sp>
        <p:nvSpPr>
          <p:cNvPr id="12" name="TextBox 11">
            <a:extLst>
              <a:ext uri="{FF2B5EF4-FFF2-40B4-BE49-F238E27FC236}">
                <a16:creationId xmlns:a16="http://schemas.microsoft.com/office/drawing/2014/main" id="{68D6C7A8-5F21-4D9C-ADA1-C85BC4A627A0}"/>
              </a:ext>
            </a:extLst>
          </p:cNvPr>
          <p:cNvSpPr txBox="1"/>
          <p:nvPr/>
        </p:nvSpPr>
        <p:spPr>
          <a:xfrm>
            <a:off x="210477" y="2306613"/>
            <a:ext cx="4019550" cy="4031873"/>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chemeClr val="bg1"/>
                </a:solidFill>
                <a:effectLst/>
                <a:latin typeface="Lato Extended"/>
              </a:rPr>
              <a:t>Add database support to your word occurrences application.</a:t>
            </a:r>
          </a:p>
          <a:p>
            <a:pPr marL="285750" indent="-285750" algn="l">
              <a:buFont typeface="Arial" panose="020B0604020202020204" pitchFamily="34" charset="0"/>
              <a:buChar char="•"/>
            </a:pPr>
            <a:r>
              <a:rPr lang="en-US" sz="1600" b="0" i="0" dirty="0">
                <a:solidFill>
                  <a:schemeClr val="bg1"/>
                </a:solidFill>
                <a:effectLst/>
                <a:latin typeface="Lato Extended"/>
              </a:rPr>
              <a:t>Add a schema called “word occurrences”. Add a table called “word”. Then, as you parse the document, add new words that are not already in the database like this,</a:t>
            </a:r>
          </a:p>
          <a:p>
            <a:pPr marL="742950" lvl="1" indent="-285750">
              <a:buFont typeface="Arial" panose="020B0604020202020204" pitchFamily="34" charset="0"/>
              <a:buChar char="•"/>
            </a:pPr>
            <a:r>
              <a:rPr lang="en-US" sz="1600" b="0" i="0" dirty="0">
                <a:solidFill>
                  <a:schemeClr val="bg1"/>
                </a:solidFill>
                <a:effectLst/>
                <a:latin typeface="Lato Extended"/>
              </a:rPr>
              <a:t>insert into </a:t>
            </a:r>
            <a:r>
              <a:rPr lang="en-US" sz="1600" b="0" i="0" dirty="0" err="1">
                <a:solidFill>
                  <a:schemeClr val="bg1"/>
                </a:solidFill>
                <a:effectLst/>
                <a:latin typeface="Lato Extended"/>
              </a:rPr>
              <a:t>wordOccurrences.word</a:t>
            </a:r>
            <a:r>
              <a:rPr lang="en-US" sz="1600" b="0" i="0" dirty="0">
                <a:solidFill>
                  <a:schemeClr val="bg1"/>
                </a:solidFill>
                <a:effectLst/>
                <a:latin typeface="Lato Extended"/>
              </a:rPr>
              <a:t> (word) values ('the’);</a:t>
            </a:r>
          </a:p>
          <a:p>
            <a:pPr marL="742950" lvl="1" indent="-285750">
              <a:buFont typeface="Arial" panose="020B0604020202020204" pitchFamily="34" charset="0"/>
              <a:buChar char="•"/>
            </a:pPr>
            <a:r>
              <a:rPr lang="en-US" sz="1600" b="0" i="0" dirty="0">
                <a:solidFill>
                  <a:schemeClr val="bg1"/>
                </a:solidFill>
                <a:effectLst/>
                <a:latin typeface="Lato Extended"/>
              </a:rPr>
              <a:t>select * from </a:t>
            </a:r>
            <a:r>
              <a:rPr lang="en-US" sz="1600" b="0" i="0" dirty="0" err="1">
                <a:solidFill>
                  <a:schemeClr val="bg1"/>
                </a:solidFill>
                <a:effectLst/>
                <a:latin typeface="Lato Extended"/>
              </a:rPr>
              <a:t>wordOccurrences</a:t>
            </a:r>
            <a:r>
              <a:rPr lang="en-US" sz="1600" b="0" i="0" dirty="0">
                <a:solidFill>
                  <a:schemeClr val="bg1"/>
                </a:solidFill>
                <a:effectLst/>
                <a:latin typeface="Lato Extended"/>
              </a:rPr>
              <a:t>..word</a:t>
            </a:r>
          </a:p>
          <a:p>
            <a:pPr marL="285750" indent="-285750" algn="l">
              <a:buFont typeface="Arial" panose="020B0604020202020204" pitchFamily="34" charset="0"/>
              <a:buChar char="•"/>
            </a:pPr>
            <a:r>
              <a:rPr lang="en-US" sz="1600" b="0" i="0" dirty="0">
                <a:solidFill>
                  <a:schemeClr val="bg1"/>
                </a:solidFill>
                <a:effectLst/>
                <a:latin typeface="Lato Extended"/>
              </a:rPr>
              <a:t>Add JDBC support to your Java project In your word occurrence application, instead of storing the frequencies in the array, store/read them from the database</a:t>
            </a:r>
          </a:p>
        </p:txBody>
      </p:sp>
    </p:spTree>
    <p:extLst>
      <p:ext uri="{BB962C8B-B14F-4D97-AF65-F5344CB8AC3E}">
        <p14:creationId xmlns:p14="http://schemas.microsoft.com/office/powerpoint/2010/main" val="332147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6963" y="973405"/>
            <a:ext cx="10058400" cy="780197"/>
          </a:xfrm>
        </p:spPr>
        <p:txBody>
          <a:bodyPr>
            <a:normAutofit/>
          </a:bodyPr>
          <a:lstStyle/>
          <a:p>
            <a:r>
              <a:rPr lang="en-US" dirty="0"/>
              <a:t>Unit Testing</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63974106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5F50725-F28B-44D0-A404-EDC6B580EB38}"/>
              </a:ext>
            </a:extLst>
          </p:cNvPr>
          <p:cNvSpPr txBox="1"/>
          <p:nvPr/>
        </p:nvSpPr>
        <p:spPr>
          <a:xfrm flipH="1">
            <a:off x="2407549" y="2471553"/>
            <a:ext cx="8536676" cy="369332"/>
          </a:xfrm>
          <a:prstGeom prst="rect">
            <a:avLst/>
          </a:prstGeom>
          <a:noFill/>
        </p:spPr>
        <p:txBody>
          <a:bodyPr wrap="square" rtlCol="0">
            <a:spAutoFit/>
          </a:bodyPr>
          <a:lstStyle/>
          <a:p>
            <a:r>
              <a:rPr lang="en-US" dirty="0"/>
              <a:t>Unit testing for Word Count application proved to be very beneficial.</a:t>
            </a:r>
          </a:p>
        </p:txBody>
      </p:sp>
    </p:spTree>
    <p:extLst>
      <p:ext uri="{BB962C8B-B14F-4D97-AF65-F5344CB8AC3E}">
        <p14:creationId xmlns:p14="http://schemas.microsoft.com/office/powerpoint/2010/main" val="58257606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openxmlformats.org/package/2006/metadata/core-properties"/>
    <ds:schemaRef ds:uri="http://www.w3.org/XML/1998/namespace"/>
    <ds:schemaRef ds:uri="http://purl.org/dc/elements/1.1/"/>
    <ds:schemaRef ds:uri="http://schemas.microsoft.com/office/infopath/2007/PartnerControls"/>
    <ds:schemaRef ds:uri="http://schemas.microsoft.com/office/2006/documentManagement/types"/>
    <ds:schemaRef ds:uri="16c05727-aa75-4e4a-9b5f-8a80a1165891"/>
    <ds:schemaRef ds:uri="71af3243-3dd4-4a8d-8c0d-dd76da1f02a5"/>
    <ds:schemaRef ds:uri="http://purl.org/dc/dcmitype/"/>
    <ds:schemaRef ds:uri="http://purl.org/dc/terms/"/>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{DB7850E8-F670-44A2-8F8E-EE33F2904BCA}tf11437505_win32</Template>
  <TotalTime>3029</TotalTime>
  <Words>391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Georgia Pro Cond Light</vt:lpstr>
      <vt:lpstr>Lato Extended</vt:lpstr>
      <vt:lpstr>Speak Pro</vt:lpstr>
      <vt:lpstr>RetrospectVTI</vt:lpstr>
      <vt:lpstr>Word OccurancesApplication</vt:lpstr>
      <vt:lpstr>Client and Server Database Application</vt:lpstr>
      <vt:lpstr>JavaDoc</vt:lpstr>
      <vt:lpstr>GitHub</vt:lpstr>
      <vt:lpstr>Database Development</vt:lpstr>
      <vt:lpstr>Unit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OccurancesApplication</dc:title>
  <dc:creator>Joanna Smith</dc:creator>
  <cp:lastModifiedBy>Joanna Smith</cp:lastModifiedBy>
  <cp:revision>2</cp:revision>
  <dcterms:created xsi:type="dcterms:W3CDTF">2021-07-19T17:20:45Z</dcterms:created>
  <dcterms:modified xsi:type="dcterms:W3CDTF">2021-07-21T19:50:43Z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