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89A5-B362-4C2F-B3ED-03FCFE608BF1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5944-CC89-46FC-BD45-CED5BD1B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8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89A5-B362-4C2F-B3ED-03FCFE608BF1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5944-CC89-46FC-BD45-CED5BD1B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89A5-B362-4C2F-B3ED-03FCFE608BF1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5944-CC89-46FC-BD45-CED5BD1B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5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89A5-B362-4C2F-B3ED-03FCFE608BF1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5944-CC89-46FC-BD45-CED5BD1B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9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89A5-B362-4C2F-B3ED-03FCFE608BF1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5944-CC89-46FC-BD45-CED5BD1B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1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89A5-B362-4C2F-B3ED-03FCFE608BF1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5944-CC89-46FC-BD45-CED5BD1B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3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89A5-B362-4C2F-B3ED-03FCFE608BF1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5944-CC89-46FC-BD45-CED5BD1B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2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89A5-B362-4C2F-B3ED-03FCFE608BF1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5944-CC89-46FC-BD45-CED5BD1B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6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89A5-B362-4C2F-B3ED-03FCFE608BF1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5944-CC89-46FC-BD45-CED5BD1B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8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89A5-B362-4C2F-B3ED-03FCFE608BF1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5944-CC89-46FC-BD45-CED5BD1B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5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89A5-B362-4C2F-B3ED-03FCFE608BF1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5944-CC89-46FC-BD45-CED5BD1B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A89A5-B362-4C2F-B3ED-03FCFE608BF1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65944-CC89-46FC-BD45-CED5BD1B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4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4" y="1026630"/>
            <a:ext cx="6486525" cy="424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548" y="1026630"/>
            <a:ext cx="57626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8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778"/>
            <a:ext cx="6448425" cy="4248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494" y="1165778"/>
            <a:ext cx="57245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2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3" y="986873"/>
            <a:ext cx="6238875" cy="4248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686" y="986873"/>
            <a:ext cx="55149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7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60" y="1384438"/>
            <a:ext cx="6505575" cy="4248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1456911"/>
            <a:ext cx="57816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7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899"/>
            <a:ext cx="6619875" cy="4248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794" y="1145899"/>
            <a:ext cx="58959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3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Cooper</dc:creator>
  <cp:lastModifiedBy>Scott Cooper</cp:lastModifiedBy>
  <cp:revision>2</cp:revision>
  <dcterms:created xsi:type="dcterms:W3CDTF">2020-11-14T00:45:45Z</dcterms:created>
  <dcterms:modified xsi:type="dcterms:W3CDTF">2020-11-14T00:51:29Z</dcterms:modified>
</cp:coreProperties>
</file>