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2" r:id="rId6"/>
    <p:sldId id="270" r:id="rId7"/>
    <p:sldId id="273" r:id="rId8"/>
    <p:sldId id="268" r:id="rId9"/>
    <p:sldId id="285" r:id="rId10"/>
    <p:sldId id="283" r:id="rId11"/>
    <p:sldId id="286" r:id="rId12"/>
    <p:sldId id="284" r:id="rId13"/>
    <p:sldId id="263" r:id="rId14"/>
    <p:sldId id="291" r:id="rId15"/>
    <p:sldId id="287" r:id="rId16"/>
    <p:sldId id="259" r:id="rId17"/>
    <p:sldId id="290" r:id="rId18"/>
    <p:sldId id="288" r:id="rId19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>
      <p:cViewPr>
        <p:scale>
          <a:sx n="66" d="100"/>
          <a:sy n="66" d="100"/>
        </p:scale>
        <p:origin x="-1044" y="-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process4" loCatId="process" qsTypeId="urn:microsoft.com/office/officeart/2005/8/quickstyle/simple3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algn="ctr" rtl="0"/>
          <a:endParaRPr lang="bg-BG" sz="2000" b="1" dirty="0" smtClean="0"/>
        </a:p>
        <a:p>
          <a:pPr algn="ctr" rtl="0"/>
          <a:r>
            <a:rPr lang="bg-BG" sz="2000" b="1" dirty="0" smtClean="0"/>
            <a:t>Да се анализират характеристиките и функционалните особености на </a:t>
          </a:r>
          <a:r>
            <a:rPr lang="en-US" sz="2000" b="1" dirty="0" smtClean="0"/>
            <a:t>web-</a:t>
          </a:r>
          <a:r>
            <a:rPr lang="bg-BG" sz="2000" b="1" dirty="0" smtClean="0"/>
            <a:t>приложения с цел отдаване на помещения под наем.</a:t>
          </a:r>
        </a:p>
        <a:p>
          <a:pPr algn="ctr" rtl="0"/>
          <a:endParaRPr lang="en-GB" sz="180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algn="l" rtl="0"/>
          <a:endParaRPr lang="en-US"/>
        </a:p>
      </dgm:t>
    </dgm:pt>
    <dgm:pt modelId="{7133ECF5-4190-4604-AA2F-03C9A0A9210F}">
      <dgm:prSet phldrT="[Text]" custT="1"/>
      <dgm:spPr/>
      <dgm:t>
        <a:bodyPr/>
        <a:lstStyle/>
        <a:p>
          <a:pPr algn="ctr" rtl="0"/>
          <a:r>
            <a:rPr lang="bg-BG" sz="2000" b="1" dirty="0" smtClean="0"/>
            <a:t>Да се създаде подходящ потребителски интерфейс.</a:t>
          </a:r>
          <a:endParaRPr lang="en-GB" sz="2000" b="1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3871F44B-CC90-4031-B0C5-721A1646AA0D}">
      <dgm:prSet custT="1"/>
      <dgm:spPr/>
      <dgm:t>
        <a:bodyPr/>
        <a:lstStyle/>
        <a:p>
          <a:pPr algn="ctr" rtl="0"/>
          <a:r>
            <a:rPr lang="bg-BG" sz="2000" b="1" dirty="0" smtClean="0"/>
            <a:t>Да се направи изследване и избор на технологии за проектиране и разработване на </a:t>
          </a:r>
          <a:r>
            <a:rPr lang="en-US" sz="2000" b="1" dirty="0" smtClean="0"/>
            <a:t>web-</a:t>
          </a:r>
          <a:r>
            <a:rPr lang="bg-BG" sz="2000" b="1" dirty="0" smtClean="0"/>
            <a:t>приложение</a:t>
          </a:r>
          <a:r>
            <a:rPr lang="bg-BG" sz="2000" dirty="0" smtClean="0"/>
            <a:t>.</a:t>
          </a:r>
        </a:p>
      </dgm:t>
    </dgm:pt>
    <dgm:pt modelId="{900FD731-3272-4551-882F-6AB9A6EC511E}" type="parTrans" cxnId="{FF2111DB-6F23-49F8-B4AA-9BEA3FA4CF0F}">
      <dgm:prSet/>
      <dgm:spPr/>
      <dgm:t>
        <a:bodyPr/>
        <a:lstStyle/>
        <a:p>
          <a:endParaRPr lang="bg-BG"/>
        </a:p>
      </dgm:t>
    </dgm:pt>
    <dgm:pt modelId="{A1CC35C7-02A3-44C7-95B0-A9C22C5DBE93}" type="sibTrans" cxnId="{FF2111DB-6F23-49F8-B4AA-9BEA3FA4CF0F}">
      <dgm:prSet/>
      <dgm:spPr/>
      <dgm:t>
        <a:bodyPr/>
        <a:lstStyle/>
        <a:p>
          <a:pPr algn="l"/>
          <a:endParaRPr lang="bg-BG"/>
        </a:p>
      </dgm:t>
    </dgm:pt>
    <dgm:pt modelId="{AFCAD37A-2367-4A56-BA02-EB5AE31E3997}">
      <dgm:prSet phldrT="[Text]" custT="1"/>
      <dgm:spPr/>
      <dgm:t>
        <a:bodyPr/>
        <a:lstStyle/>
        <a:p>
          <a:pPr algn="ctr" rtl="0"/>
          <a:r>
            <a:rPr lang="bg-BG" sz="2000" b="1" i="0" dirty="0" smtClean="0"/>
            <a:t>Да се състави база данни с необходимите таблици и релации между тях.</a:t>
          </a:r>
          <a:endParaRPr lang="en-GB" sz="2000" b="1" dirty="0"/>
        </a:p>
      </dgm:t>
    </dgm:pt>
    <dgm:pt modelId="{B87A19CE-4842-4307-975E-6E973B52D0E4}" type="parTrans" cxnId="{D48CE288-334B-47EA-861E-6DBEF89C84BC}">
      <dgm:prSet/>
      <dgm:spPr/>
      <dgm:t>
        <a:bodyPr/>
        <a:lstStyle/>
        <a:p>
          <a:endParaRPr lang="bg-BG"/>
        </a:p>
      </dgm:t>
    </dgm:pt>
    <dgm:pt modelId="{B1110120-6370-45D2-B9BC-243CFFD84A0E}" type="sibTrans" cxnId="{D48CE288-334B-47EA-861E-6DBEF89C84BC}">
      <dgm:prSet/>
      <dgm:spPr/>
      <dgm:t>
        <a:bodyPr/>
        <a:lstStyle/>
        <a:p>
          <a:pPr algn="l"/>
          <a:endParaRPr lang="bg-BG"/>
        </a:p>
      </dgm:t>
    </dgm:pt>
    <dgm:pt modelId="{C005ADAC-0423-4322-A592-A520E4737FE8}">
      <dgm:prSet phldrT="[Text]" custT="1"/>
      <dgm:spPr/>
      <dgm:t>
        <a:bodyPr/>
        <a:lstStyle/>
        <a:p>
          <a:pPr algn="ctr" rtl="0"/>
          <a:r>
            <a:rPr lang="bg-BG" sz="2000" b="1" dirty="0" smtClean="0"/>
            <a:t>Да се осигурят програмни решения за функционалните изисквания към системата. </a:t>
          </a:r>
          <a:endParaRPr lang="en-GB" sz="2000" b="1" dirty="0"/>
        </a:p>
      </dgm:t>
    </dgm:pt>
    <dgm:pt modelId="{F942F78F-4949-4954-A17C-DC2F6CEC803C}" type="parTrans" cxnId="{D735BA44-215D-4589-AC48-F352D0718797}">
      <dgm:prSet/>
      <dgm:spPr/>
      <dgm:t>
        <a:bodyPr/>
        <a:lstStyle/>
        <a:p>
          <a:endParaRPr lang="bg-BG"/>
        </a:p>
      </dgm:t>
    </dgm:pt>
    <dgm:pt modelId="{B667DF26-5261-40E1-8E56-49435CCF27F6}" type="sibTrans" cxnId="{D735BA44-215D-4589-AC48-F352D0718797}">
      <dgm:prSet/>
      <dgm:spPr/>
      <dgm:t>
        <a:bodyPr/>
        <a:lstStyle/>
        <a:p>
          <a:pPr algn="l"/>
          <a:endParaRPr lang="bg-BG"/>
        </a:p>
      </dgm:t>
    </dgm:pt>
    <dgm:pt modelId="{B2974BDB-A082-4BAB-B882-782767104217}" type="pres">
      <dgm:prSet presAssocID="{CD7942A0-B7D2-4B14-8FEA-55FC702F5B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9F41CF4D-611A-4616-BB99-991A6C343935}" type="pres">
      <dgm:prSet presAssocID="{7133ECF5-4190-4604-AA2F-03C9A0A9210F}" presName="boxAndChildren" presStyleCnt="0"/>
      <dgm:spPr/>
      <dgm:t>
        <a:bodyPr/>
        <a:lstStyle/>
        <a:p>
          <a:endParaRPr lang="bg-BG"/>
        </a:p>
      </dgm:t>
    </dgm:pt>
    <dgm:pt modelId="{A9A25D74-8A2A-4682-828C-5C51ADB7EBD8}" type="pres">
      <dgm:prSet presAssocID="{7133ECF5-4190-4604-AA2F-03C9A0A9210F}" presName="parentTextBox" presStyleLbl="node1" presStyleIdx="0" presStyleCnt="5" custLinFactNeighborX="-2703" custLinFactNeighborY="6762"/>
      <dgm:spPr/>
      <dgm:t>
        <a:bodyPr/>
        <a:lstStyle/>
        <a:p>
          <a:endParaRPr lang="bg-BG"/>
        </a:p>
      </dgm:t>
    </dgm:pt>
    <dgm:pt modelId="{446E8352-85F8-407C-B9C8-F9D3B6EBB38E}" type="pres">
      <dgm:prSet presAssocID="{B667DF26-5261-40E1-8E56-49435CCF27F6}" presName="sp" presStyleCnt="0"/>
      <dgm:spPr/>
      <dgm:t>
        <a:bodyPr/>
        <a:lstStyle/>
        <a:p>
          <a:endParaRPr lang="bg-BG"/>
        </a:p>
      </dgm:t>
    </dgm:pt>
    <dgm:pt modelId="{C75228A6-F58A-4303-8FB3-42B7A405F023}" type="pres">
      <dgm:prSet presAssocID="{C005ADAC-0423-4322-A592-A520E4737FE8}" presName="arrowAndChildren" presStyleCnt="0"/>
      <dgm:spPr/>
      <dgm:t>
        <a:bodyPr/>
        <a:lstStyle/>
        <a:p>
          <a:endParaRPr lang="bg-BG"/>
        </a:p>
      </dgm:t>
    </dgm:pt>
    <dgm:pt modelId="{DCF026E4-5F06-495E-AF12-5F264D0ADAF3}" type="pres">
      <dgm:prSet presAssocID="{C005ADAC-0423-4322-A592-A520E4737FE8}" presName="parentTextArrow" presStyleLbl="node1" presStyleIdx="1" presStyleCnt="5"/>
      <dgm:spPr/>
      <dgm:t>
        <a:bodyPr/>
        <a:lstStyle/>
        <a:p>
          <a:endParaRPr lang="bg-BG"/>
        </a:p>
      </dgm:t>
    </dgm:pt>
    <dgm:pt modelId="{79DA08E5-8A20-45CA-9D43-F63D1F355AEE}" type="pres">
      <dgm:prSet presAssocID="{B1110120-6370-45D2-B9BC-243CFFD84A0E}" presName="sp" presStyleCnt="0"/>
      <dgm:spPr/>
      <dgm:t>
        <a:bodyPr/>
        <a:lstStyle/>
        <a:p>
          <a:endParaRPr lang="bg-BG"/>
        </a:p>
      </dgm:t>
    </dgm:pt>
    <dgm:pt modelId="{94F0CFE9-8D4B-4E80-ADEA-39DF069D3FF6}" type="pres">
      <dgm:prSet presAssocID="{AFCAD37A-2367-4A56-BA02-EB5AE31E3997}" presName="arrowAndChildren" presStyleCnt="0"/>
      <dgm:spPr/>
      <dgm:t>
        <a:bodyPr/>
        <a:lstStyle/>
        <a:p>
          <a:endParaRPr lang="bg-BG"/>
        </a:p>
      </dgm:t>
    </dgm:pt>
    <dgm:pt modelId="{D2878836-6B46-4E4A-BF79-2E50ED78151F}" type="pres">
      <dgm:prSet presAssocID="{AFCAD37A-2367-4A56-BA02-EB5AE31E3997}" presName="parentTextArrow" presStyleLbl="node1" presStyleIdx="2" presStyleCnt="5"/>
      <dgm:spPr/>
      <dgm:t>
        <a:bodyPr/>
        <a:lstStyle/>
        <a:p>
          <a:endParaRPr lang="bg-BG"/>
        </a:p>
      </dgm:t>
    </dgm:pt>
    <dgm:pt modelId="{297CB562-64A6-4AF4-996E-9EEB98C18369}" type="pres">
      <dgm:prSet presAssocID="{A1CC35C7-02A3-44C7-95B0-A9C22C5DBE93}" presName="sp" presStyleCnt="0"/>
      <dgm:spPr/>
      <dgm:t>
        <a:bodyPr/>
        <a:lstStyle/>
        <a:p>
          <a:endParaRPr lang="bg-BG"/>
        </a:p>
      </dgm:t>
    </dgm:pt>
    <dgm:pt modelId="{C8DD4FD4-AFB9-41B7-A297-17C406288AED}" type="pres">
      <dgm:prSet presAssocID="{3871F44B-CC90-4031-B0C5-721A1646AA0D}" presName="arrowAndChildren" presStyleCnt="0"/>
      <dgm:spPr/>
      <dgm:t>
        <a:bodyPr/>
        <a:lstStyle/>
        <a:p>
          <a:endParaRPr lang="bg-BG"/>
        </a:p>
      </dgm:t>
    </dgm:pt>
    <dgm:pt modelId="{C90E7794-C271-4142-B389-36D223372027}" type="pres">
      <dgm:prSet presAssocID="{3871F44B-CC90-4031-B0C5-721A1646AA0D}" presName="parentTextArrow" presStyleLbl="node1" presStyleIdx="3" presStyleCnt="5"/>
      <dgm:spPr/>
      <dgm:t>
        <a:bodyPr/>
        <a:lstStyle/>
        <a:p>
          <a:endParaRPr lang="bg-BG"/>
        </a:p>
      </dgm:t>
    </dgm:pt>
    <dgm:pt modelId="{C87A60EF-93AF-455B-B017-CA88DB612E76}" type="pres">
      <dgm:prSet presAssocID="{8877691F-1B60-4485-9174-DDEC7EE68B70}" presName="sp" presStyleCnt="0"/>
      <dgm:spPr/>
      <dgm:t>
        <a:bodyPr/>
        <a:lstStyle/>
        <a:p>
          <a:endParaRPr lang="bg-BG"/>
        </a:p>
      </dgm:t>
    </dgm:pt>
    <dgm:pt modelId="{EDD20F8C-2E07-47F8-910B-571DC4D17CC5}" type="pres">
      <dgm:prSet presAssocID="{095A5E99-E976-4550-8F80-53CC813F2F5A}" presName="arrowAndChildren" presStyleCnt="0"/>
      <dgm:spPr/>
      <dgm:t>
        <a:bodyPr/>
        <a:lstStyle/>
        <a:p>
          <a:endParaRPr lang="bg-BG"/>
        </a:p>
      </dgm:t>
    </dgm:pt>
    <dgm:pt modelId="{185F8D82-BA6F-4F1E-A78D-016222F1EAEA}" type="pres">
      <dgm:prSet presAssocID="{095A5E99-E976-4550-8F80-53CC813F2F5A}" presName="parentTextArrow" presStyleLbl="node1" presStyleIdx="4" presStyleCnt="5" custScaleY="115765" custLinFactNeighborY="-196"/>
      <dgm:spPr/>
      <dgm:t>
        <a:bodyPr/>
        <a:lstStyle/>
        <a:p>
          <a:endParaRPr lang="bg-BG"/>
        </a:p>
      </dgm:t>
    </dgm:pt>
  </dgm:ptLst>
  <dgm:cxnLst>
    <dgm:cxn modelId="{ECD472F2-7EE0-443A-B4ED-5C92F0B5C15E}" type="presOf" srcId="{C005ADAC-0423-4322-A592-A520E4737FE8}" destId="{DCF026E4-5F06-495E-AF12-5F264D0ADAF3}" srcOrd="0" destOrd="0" presId="urn:microsoft.com/office/officeart/2005/8/layout/process4"/>
    <dgm:cxn modelId="{52281825-3000-4234-8F6D-F5CBD29E09C0}" type="presOf" srcId="{095A5E99-E976-4550-8F80-53CC813F2F5A}" destId="{185F8D82-BA6F-4F1E-A78D-016222F1EAEA}" srcOrd="0" destOrd="0" presId="urn:microsoft.com/office/officeart/2005/8/layout/process4"/>
    <dgm:cxn modelId="{350E82D0-F0E1-403F-BD6D-FF5E5FF16448}" type="presOf" srcId="{CD7942A0-B7D2-4B14-8FEA-55FC702F5BE7}" destId="{B2974BDB-A082-4BAB-B882-782767104217}" srcOrd="0" destOrd="0" presId="urn:microsoft.com/office/officeart/2005/8/layout/process4"/>
    <dgm:cxn modelId="{D48CE288-334B-47EA-861E-6DBEF89C84BC}" srcId="{CD7942A0-B7D2-4B14-8FEA-55FC702F5BE7}" destId="{AFCAD37A-2367-4A56-BA02-EB5AE31E3997}" srcOrd="2" destOrd="0" parTransId="{B87A19CE-4842-4307-975E-6E973B52D0E4}" sibTransId="{B1110120-6370-45D2-B9BC-243CFFD84A0E}"/>
    <dgm:cxn modelId="{011A9761-E983-4C7D-AB1D-2038261D8FF8}" srcId="{CD7942A0-B7D2-4B14-8FEA-55FC702F5BE7}" destId="{7133ECF5-4190-4604-AA2F-03C9A0A9210F}" srcOrd="4" destOrd="0" parTransId="{7D1B29D7-21DD-436A-8F7C-E87DE53C1431}" sibTransId="{46037378-034A-4662-877A-B53E1DA069A3}"/>
    <dgm:cxn modelId="{058A1D55-EB40-4C04-AF46-4021302120DC}" type="presOf" srcId="{3871F44B-CC90-4031-B0C5-721A1646AA0D}" destId="{C90E7794-C271-4142-B389-36D223372027}" srcOrd="0" destOrd="0" presId="urn:microsoft.com/office/officeart/2005/8/layout/process4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FB6CDBEF-C3C0-4F55-B127-630A5A4B180E}" type="presOf" srcId="{7133ECF5-4190-4604-AA2F-03C9A0A9210F}" destId="{A9A25D74-8A2A-4682-828C-5C51ADB7EBD8}" srcOrd="0" destOrd="0" presId="urn:microsoft.com/office/officeart/2005/8/layout/process4"/>
    <dgm:cxn modelId="{435B20B6-34FB-462E-B632-30959174099F}" type="presOf" srcId="{AFCAD37A-2367-4A56-BA02-EB5AE31E3997}" destId="{D2878836-6B46-4E4A-BF79-2E50ED78151F}" srcOrd="0" destOrd="0" presId="urn:microsoft.com/office/officeart/2005/8/layout/process4"/>
    <dgm:cxn modelId="{D735BA44-215D-4589-AC48-F352D0718797}" srcId="{CD7942A0-B7D2-4B14-8FEA-55FC702F5BE7}" destId="{C005ADAC-0423-4322-A592-A520E4737FE8}" srcOrd="3" destOrd="0" parTransId="{F942F78F-4949-4954-A17C-DC2F6CEC803C}" sibTransId="{B667DF26-5261-40E1-8E56-49435CCF27F6}"/>
    <dgm:cxn modelId="{FF2111DB-6F23-49F8-B4AA-9BEA3FA4CF0F}" srcId="{CD7942A0-B7D2-4B14-8FEA-55FC702F5BE7}" destId="{3871F44B-CC90-4031-B0C5-721A1646AA0D}" srcOrd="1" destOrd="0" parTransId="{900FD731-3272-4551-882F-6AB9A6EC511E}" sibTransId="{A1CC35C7-02A3-44C7-95B0-A9C22C5DBE93}"/>
    <dgm:cxn modelId="{57149487-C977-4E4A-B94E-64C3A37D2A11}" type="presParOf" srcId="{B2974BDB-A082-4BAB-B882-782767104217}" destId="{9F41CF4D-611A-4616-BB99-991A6C343935}" srcOrd="0" destOrd="0" presId="urn:microsoft.com/office/officeart/2005/8/layout/process4"/>
    <dgm:cxn modelId="{67B69AD6-B336-4573-BDCE-512409543752}" type="presParOf" srcId="{9F41CF4D-611A-4616-BB99-991A6C343935}" destId="{A9A25D74-8A2A-4682-828C-5C51ADB7EBD8}" srcOrd="0" destOrd="0" presId="urn:microsoft.com/office/officeart/2005/8/layout/process4"/>
    <dgm:cxn modelId="{12857659-5244-4519-8730-5BAB350E2E90}" type="presParOf" srcId="{B2974BDB-A082-4BAB-B882-782767104217}" destId="{446E8352-85F8-407C-B9C8-F9D3B6EBB38E}" srcOrd="1" destOrd="0" presId="urn:microsoft.com/office/officeart/2005/8/layout/process4"/>
    <dgm:cxn modelId="{B8E64CD9-94D7-4DBB-BE10-F138F3DBB364}" type="presParOf" srcId="{B2974BDB-A082-4BAB-B882-782767104217}" destId="{C75228A6-F58A-4303-8FB3-42B7A405F023}" srcOrd="2" destOrd="0" presId="urn:microsoft.com/office/officeart/2005/8/layout/process4"/>
    <dgm:cxn modelId="{C3CC8D90-0122-41DB-8A73-5C3801C47A20}" type="presParOf" srcId="{C75228A6-F58A-4303-8FB3-42B7A405F023}" destId="{DCF026E4-5F06-495E-AF12-5F264D0ADAF3}" srcOrd="0" destOrd="0" presId="urn:microsoft.com/office/officeart/2005/8/layout/process4"/>
    <dgm:cxn modelId="{6385266E-F4CF-4C18-A887-FB444DDA1CEC}" type="presParOf" srcId="{B2974BDB-A082-4BAB-B882-782767104217}" destId="{79DA08E5-8A20-45CA-9D43-F63D1F355AEE}" srcOrd="3" destOrd="0" presId="urn:microsoft.com/office/officeart/2005/8/layout/process4"/>
    <dgm:cxn modelId="{EA76799D-5393-4A0F-8953-460A91F1417E}" type="presParOf" srcId="{B2974BDB-A082-4BAB-B882-782767104217}" destId="{94F0CFE9-8D4B-4E80-ADEA-39DF069D3FF6}" srcOrd="4" destOrd="0" presId="urn:microsoft.com/office/officeart/2005/8/layout/process4"/>
    <dgm:cxn modelId="{137956E0-ED4C-4C48-9364-2E21C975D24D}" type="presParOf" srcId="{94F0CFE9-8D4B-4E80-ADEA-39DF069D3FF6}" destId="{D2878836-6B46-4E4A-BF79-2E50ED78151F}" srcOrd="0" destOrd="0" presId="urn:microsoft.com/office/officeart/2005/8/layout/process4"/>
    <dgm:cxn modelId="{C1822F6C-D47C-4E88-8CA8-72D5E6A22559}" type="presParOf" srcId="{B2974BDB-A082-4BAB-B882-782767104217}" destId="{297CB562-64A6-4AF4-996E-9EEB98C18369}" srcOrd="5" destOrd="0" presId="urn:microsoft.com/office/officeart/2005/8/layout/process4"/>
    <dgm:cxn modelId="{FA4F198F-EDDB-477D-AA18-41A2A7D1F669}" type="presParOf" srcId="{B2974BDB-A082-4BAB-B882-782767104217}" destId="{C8DD4FD4-AFB9-41B7-A297-17C406288AED}" srcOrd="6" destOrd="0" presId="urn:microsoft.com/office/officeart/2005/8/layout/process4"/>
    <dgm:cxn modelId="{D87821E7-EB25-46A2-8DB8-AC91CCE4F1C5}" type="presParOf" srcId="{C8DD4FD4-AFB9-41B7-A297-17C406288AED}" destId="{C90E7794-C271-4142-B389-36D223372027}" srcOrd="0" destOrd="0" presId="urn:microsoft.com/office/officeart/2005/8/layout/process4"/>
    <dgm:cxn modelId="{86A8D487-2B28-4EDD-8DA9-CFB473303D94}" type="presParOf" srcId="{B2974BDB-A082-4BAB-B882-782767104217}" destId="{C87A60EF-93AF-455B-B017-CA88DB612E76}" srcOrd="7" destOrd="0" presId="urn:microsoft.com/office/officeart/2005/8/layout/process4"/>
    <dgm:cxn modelId="{B155405D-16C7-4C56-8E5A-825475E0590A}" type="presParOf" srcId="{B2974BDB-A082-4BAB-B882-782767104217}" destId="{EDD20F8C-2E07-47F8-910B-571DC4D17CC5}" srcOrd="8" destOrd="0" presId="urn:microsoft.com/office/officeart/2005/8/layout/process4"/>
    <dgm:cxn modelId="{B0D9C1A3-5090-4DE6-80DB-F4948926E59C}" type="presParOf" srcId="{EDD20F8C-2E07-47F8-910B-571DC4D17CC5}" destId="{185F8D82-BA6F-4F1E-A78D-016222F1EA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ABDC8-4E3C-43E6-B8EF-9C5CBC7C15D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4A849EDE-3F0E-4F24-9BDB-C044C492A6B1}">
      <dgm:prSet phldrT="[Text]" custT="1"/>
      <dgm:spPr/>
      <dgm:t>
        <a:bodyPr/>
        <a:lstStyle/>
        <a:p>
          <a:r>
            <a:rPr lang="bg-BG" sz="1600" b="1" dirty="0" smtClean="0">
              <a:solidFill>
                <a:schemeClr val="bg1"/>
              </a:solidFill>
            </a:rPr>
            <a:t>Контролер</a:t>
          </a:r>
        </a:p>
        <a:p>
          <a:r>
            <a:rPr lang="bg-BG" sz="1600" b="1" dirty="0" smtClean="0">
              <a:solidFill>
                <a:schemeClr val="bg1"/>
              </a:solidFill>
            </a:rPr>
            <a:t>(</a:t>
          </a:r>
          <a:r>
            <a:rPr lang="en-US" sz="1600" b="1" dirty="0" smtClean="0">
              <a:solidFill>
                <a:schemeClr val="bg1"/>
              </a:solidFill>
            </a:rPr>
            <a:t>Controller)</a:t>
          </a:r>
          <a:endParaRPr lang="bg-BG" sz="1600" b="1" dirty="0">
            <a:solidFill>
              <a:schemeClr val="bg1"/>
            </a:solidFill>
          </a:endParaRPr>
        </a:p>
      </dgm:t>
    </dgm:pt>
    <dgm:pt modelId="{83B81FC2-889E-4B34-B1F1-EE50082396CD}" type="parTrans" cxnId="{1B0BF757-F331-4DEC-B737-B2901EC05E80}">
      <dgm:prSet/>
      <dgm:spPr/>
      <dgm:t>
        <a:bodyPr/>
        <a:lstStyle/>
        <a:p>
          <a:endParaRPr lang="bg-BG"/>
        </a:p>
      </dgm:t>
    </dgm:pt>
    <dgm:pt modelId="{84F47D67-07F3-41CF-97B4-41D8B8AECB38}" type="sibTrans" cxnId="{1B0BF757-F331-4DEC-B737-B2901EC05E80}">
      <dgm:prSet/>
      <dgm:spPr/>
      <dgm:t>
        <a:bodyPr/>
        <a:lstStyle/>
        <a:p>
          <a:endParaRPr lang="bg-BG"/>
        </a:p>
      </dgm:t>
    </dgm:pt>
    <dgm:pt modelId="{CF002DDB-4E63-46D6-A6CD-0F66471B01A8}">
      <dgm:prSet phldrT="[Text]" custT="1"/>
      <dgm:spPr/>
      <dgm:t>
        <a:bodyPr/>
        <a:lstStyle/>
        <a:p>
          <a:endParaRPr lang="en-US" sz="1700" b="1" dirty="0" smtClean="0">
            <a:solidFill>
              <a:schemeClr val="bg1"/>
            </a:solidFill>
          </a:endParaRPr>
        </a:p>
        <a:p>
          <a:r>
            <a:rPr lang="en-US" sz="2400" b="1" dirty="0" smtClean="0">
              <a:solidFill>
                <a:schemeClr val="bg1"/>
              </a:solidFill>
            </a:rPr>
            <a:t>User</a:t>
          </a:r>
        </a:p>
        <a:p>
          <a:endParaRPr lang="bg-BG" sz="1700" b="1" dirty="0">
            <a:solidFill>
              <a:schemeClr val="bg1"/>
            </a:solidFill>
          </a:endParaRPr>
        </a:p>
      </dgm:t>
    </dgm:pt>
    <dgm:pt modelId="{DD867BB7-F004-4563-9423-21D5D0F4DDC0}" type="parTrans" cxnId="{AA0EA2A2-9FCA-4019-A4CE-9BA57C56549D}">
      <dgm:prSet/>
      <dgm:spPr/>
      <dgm:t>
        <a:bodyPr/>
        <a:lstStyle/>
        <a:p>
          <a:endParaRPr lang="bg-BG"/>
        </a:p>
      </dgm:t>
    </dgm:pt>
    <dgm:pt modelId="{20D243B1-21BF-42FC-9234-6734169E0FEE}" type="sibTrans" cxnId="{AA0EA2A2-9FCA-4019-A4CE-9BA57C56549D}">
      <dgm:prSet/>
      <dgm:spPr/>
      <dgm:t>
        <a:bodyPr/>
        <a:lstStyle/>
        <a:p>
          <a:endParaRPr lang="bg-BG"/>
        </a:p>
      </dgm:t>
    </dgm:pt>
    <dgm:pt modelId="{672FEB52-06E2-40E7-8176-F07D99EE2D5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DAL(Data</a:t>
          </a:r>
        </a:p>
        <a:p>
          <a:r>
            <a:rPr lang="en-US" b="1" dirty="0" smtClean="0">
              <a:solidFill>
                <a:schemeClr val="bg1"/>
              </a:solidFill>
            </a:rPr>
            <a:t>Access Layer)</a:t>
          </a:r>
          <a:endParaRPr lang="bg-BG" b="1" dirty="0">
            <a:solidFill>
              <a:schemeClr val="bg1"/>
            </a:solidFill>
          </a:endParaRPr>
        </a:p>
      </dgm:t>
    </dgm:pt>
    <dgm:pt modelId="{2208010C-2C71-41CB-A622-C31E0A6CC913}" type="parTrans" cxnId="{FCE2F2AA-8815-40A8-87FD-7B94C0E86303}">
      <dgm:prSet/>
      <dgm:spPr/>
      <dgm:t>
        <a:bodyPr/>
        <a:lstStyle/>
        <a:p>
          <a:endParaRPr lang="bg-BG"/>
        </a:p>
      </dgm:t>
    </dgm:pt>
    <dgm:pt modelId="{12630C2E-BB2B-4B41-838B-FDB7FAB0ABC9}" type="sibTrans" cxnId="{FCE2F2AA-8815-40A8-87FD-7B94C0E86303}">
      <dgm:prSet/>
      <dgm:spPr/>
      <dgm:t>
        <a:bodyPr/>
        <a:lstStyle/>
        <a:p>
          <a:endParaRPr lang="bg-BG"/>
        </a:p>
      </dgm:t>
    </dgm:pt>
    <dgm:pt modelId="{EE65B76B-8173-4518-8FBA-A10AFF800DC2}">
      <dgm:prSet phldrT="[Text]" custT="1"/>
      <dgm:spPr/>
      <dgm:t>
        <a:bodyPr/>
        <a:lstStyle/>
        <a:p>
          <a:r>
            <a:rPr lang="bg-BG" sz="2000" b="1" dirty="0" smtClean="0">
              <a:solidFill>
                <a:schemeClr val="bg1"/>
              </a:solidFill>
            </a:rPr>
            <a:t>Модел за изглед</a:t>
          </a:r>
          <a:endParaRPr lang="en-US" sz="2000" b="1" dirty="0" smtClean="0">
            <a:solidFill>
              <a:schemeClr val="bg1"/>
            </a:solidFill>
          </a:endParaRPr>
        </a:p>
        <a:p>
          <a:r>
            <a:rPr lang="bg-BG" sz="2000" b="1" dirty="0" smtClean="0">
              <a:solidFill>
                <a:schemeClr val="bg1"/>
              </a:solidFill>
            </a:rPr>
            <a:t>(</a:t>
          </a:r>
          <a:r>
            <a:rPr lang="en-US" sz="2000" b="1" dirty="0" smtClean="0">
              <a:solidFill>
                <a:schemeClr val="bg1"/>
              </a:solidFill>
            </a:rPr>
            <a:t>View Model)</a:t>
          </a:r>
          <a:endParaRPr lang="bg-BG" sz="2000" b="1" dirty="0">
            <a:solidFill>
              <a:schemeClr val="bg1"/>
            </a:solidFill>
          </a:endParaRPr>
        </a:p>
      </dgm:t>
    </dgm:pt>
    <dgm:pt modelId="{5AEF539B-D65B-48F1-B617-D73340ADD48A}" type="parTrans" cxnId="{84BB20E2-59CC-43AD-876A-21029C0FFDE1}">
      <dgm:prSet/>
      <dgm:spPr/>
      <dgm:t>
        <a:bodyPr/>
        <a:lstStyle/>
        <a:p>
          <a:endParaRPr lang="bg-BG"/>
        </a:p>
      </dgm:t>
    </dgm:pt>
    <dgm:pt modelId="{C2520298-5C6D-48DB-8555-5A9448D2078B}" type="sibTrans" cxnId="{84BB20E2-59CC-43AD-876A-21029C0FFDE1}">
      <dgm:prSet/>
      <dgm:spPr/>
      <dgm:t>
        <a:bodyPr/>
        <a:lstStyle/>
        <a:p>
          <a:endParaRPr lang="bg-BG"/>
        </a:p>
      </dgm:t>
    </dgm:pt>
    <dgm:pt modelId="{79DDE1A6-6568-435E-8B30-D334617F36D9}">
      <dgm:prSet phldrT="[Text]" custT="1"/>
      <dgm:spPr/>
      <dgm:t>
        <a:bodyPr/>
        <a:lstStyle/>
        <a:p>
          <a:r>
            <a:rPr lang="bg-BG" sz="2300" b="1" dirty="0" smtClean="0">
              <a:solidFill>
                <a:schemeClr val="bg1"/>
              </a:solidFill>
            </a:rPr>
            <a:t>Изглед</a:t>
          </a:r>
        </a:p>
        <a:p>
          <a:r>
            <a:rPr lang="en-US" sz="2300" b="1" dirty="0" smtClean="0">
              <a:solidFill>
                <a:schemeClr val="bg1"/>
              </a:solidFill>
            </a:rPr>
            <a:t>(View</a:t>
          </a:r>
          <a:r>
            <a:rPr lang="en-US" sz="2300" dirty="0" smtClean="0">
              <a:solidFill>
                <a:schemeClr val="bg1"/>
              </a:solidFill>
            </a:rPr>
            <a:t>)</a:t>
          </a:r>
          <a:endParaRPr lang="bg-BG" sz="2300" dirty="0">
            <a:solidFill>
              <a:schemeClr val="bg1"/>
            </a:solidFill>
          </a:endParaRPr>
        </a:p>
      </dgm:t>
    </dgm:pt>
    <dgm:pt modelId="{D094C8A9-E077-4665-AFA5-E0AD609157D6}" type="parTrans" cxnId="{AA3421FE-74F5-4E11-B04D-9695282D9CCC}">
      <dgm:prSet/>
      <dgm:spPr/>
      <dgm:t>
        <a:bodyPr/>
        <a:lstStyle/>
        <a:p>
          <a:endParaRPr lang="bg-BG"/>
        </a:p>
      </dgm:t>
    </dgm:pt>
    <dgm:pt modelId="{F9681A14-564C-4418-9007-D24FE6AEE3D1}" type="sibTrans" cxnId="{AA3421FE-74F5-4E11-B04D-9695282D9CCC}">
      <dgm:prSet/>
      <dgm:spPr/>
      <dgm:t>
        <a:bodyPr/>
        <a:lstStyle/>
        <a:p>
          <a:endParaRPr lang="bg-BG"/>
        </a:p>
      </dgm:t>
    </dgm:pt>
    <dgm:pt modelId="{F0C31231-392E-4E80-A286-9E2FBAA1CE21}">
      <dgm:prSet custT="1"/>
      <dgm:spPr/>
      <dgm:t>
        <a:bodyPr/>
        <a:lstStyle/>
        <a:p>
          <a:r>
            <a:rPr lang="bg-BG" sz="2400" b="1" dirty="0" smtClean="0">
              <a:solidFill>
                <a:schemeClr val="bg1"/>
              </a:solidFill>
            </a:rPr>
            <a:t>Модел</a:t>
          </a:r>
        </a:p>
        <a:p>
          <a:r>
            <a:rPr lang="bg-BG" sz="2300" b="1" dirty="0" smtClean="0">
              <a:solidFill>
                <a:schemeClr val="bg1"/>
              </a:solidFill>
            </a:rPr>
            <a:t>(</a:t>
          </a:r>
          <a:r>
            <a:rPr lang="en-US" sz="2300" b="1" dirty="0" smtClean="0">
              <a:solidFill>
                <a:schemeClr val="bg1"/>
              </a:solidFill>
            </a:rPr>
            <a:t>Model</a:t>
          </a:r>
          <a:r>
            <a:rPr lang="bg-BG" sz="2300" dirty="0" smtClean="0">
              <a:solidFill>
                <a:schemeClr val="bg1"/>
              </a:solidFill>
            </a:rPr>
            <a:t>)</a:t>
          </a:r>
          <a:endParaRPr lang="bg-BG" sz="2300" dirty="0">
            <a:solidFill>
              <a:schemeClr val="bg1"/>
            </a:solidFill>
          </a:endParaRPr>
        </a:p>
      </dgm:t>
    </dgm:pt>
    <dgm:pt modelId="{BF8E00D8-CAEA-4772-B6EF-752393667812}" type="parTrans" cxnId="{D6206941-EBC8-49AD-A5D1-7C2F5021510A}">
      <dgm:prSet/>
      <dgm:spPr/>
      <dgm:t>
        <a:bodyPr/>
        <a:lstStyle/>
        <a:p>
          <a:endParaRPr lang="bg-BG"/>
        </a:p>
      </dgm:t>
    </dgm:pt>
    <dgm:pt modelId="{9B230AF7-53AA-451D-9BE6-424E98E9F8C1}" type="sibTrans" cxnId="{D6206941-EBC8-49AD-A5D1-7C2F5021510A}">
      <dgm:prSet/>
      <dgm:spPr/>
      <dgm:t>
        <a:bodyPr/>
        <a:lstStyle/>
        <a:p>
          <a:endParaRPr lang="bg-BG"/>
        </a:p>
      </dgm:t>
    </dgm:pt>
    <dgm:pt modelId="{8C3546FA-D33A-4200-B258-D9F054BAEC52}">
      <dgm:prSet custRadScaleRad="145958" custRadScaleInc="117885"/>
      <dgm:spPr>
        <a:prstGeom prst="flowChartMagneticDisk">
          <a:avLst/>
        </a:prstGeom>
      </dgm:spPr>
      <dgm:t>
        <a:bodyPr/>
        <a:lstStyle/>
        <a:p>
          <a:endParaRPr lang="bg-BG" dirty="0"/>
        </a:p>
      </dgm:t>
    </dgm:pt>
    <dgm:pt modelId="{2E9CFFB1-5A74-4ED7-9E77-18F1E7A858CD}" type="sibTrans" cxnId="{908449DF-C981-4F9B-BC80-1C5B9E7B3B13}">
      <dgm:prSet/>
      <dgm:spPr/>
      <dgm:t>
        <a:bodyPr/>
        <a:lstStyle/>
        <a:p>
          <a:endParaRPr lang="bg-BG"/>
        </a:p>
      </dgm:t>
    </dgm:pt>
    <dgm:pt modelId="{DE05C87E-9586-43F4-8102-B0E898BFC264}" type="parTrans" cxnId="{908449DF-C981-4F9B-BC80-1C5B9E7B3B13}">
      <dgm:prSet custAng="20750458" custScaleX="39297" custScaleY="40774" custLinFactY="36573" custLinFactNeighborX="49519" custLinFactNeighborY="100000"/>
      <dgm:spPr/>
      <dgm:t>
        <a:bodyPr/>
        <a:lstStyle/>
        <a:p>
          <a:endParaRPr lang="bg-BG"/>
        </a:p>
      </dgm:t>
    </dgm:pt>
    <dgm:pt modelId="{B6D82B7D-0142-4B3C-ADAC-576C6736EBF5}">
      <dgm:prSet/>
      <dgm:spPr/>
      <dgm:t>
        <a:bodyPr/>
        <a:lstStyle/>
        <a:p>
          <a:endParaRPr lang="bg-BG"/>
        </a:p>
      </dgm:t>
    </dgm:pt>
    <dgm:pt modelId="{E12365FF-B654-488D-A7B4-D072B5D83C68}" type="sibTrans" cxnId="{F1AE2035-B441-443D-B54D-E4BBFAC81BF4}">
      <dgm:prSet/>
      <dgm:spPr/>
      <dgm:t>
        <a:bodyPr/>
        <a:lstStyle/>
        <a:p>
          <a:endParaRPr lang="bg-BG"/>
        </a:p>
      </dgm:t>
    </dgm:pt>
    <dgm:pt modelId="{C3618D0D-C32A-490D-A0A6-B485685171C7}" type="parTrans" cxnId="{F1AE2035-B441-443D-B54D-E4BBFAC81BF4}">
      <dgm:prSet/>
      <dgm:spPr/>
      <dgm:t>
        <a:bodyPr/>
        <a:lstStyle/>
        <a:p>
          <a:endParaRPr lang="bg-BG"/>
        </a:p>
      </dgm:t>
    </dgm:pt>
    <dgm:pt modelId="{DCA4B88A-C90C-4436-8CF9-5FC14F626561}">
      <dgm:prSet/>
      <dgm:spPr/>
      <dgm:t>
        <a:bodyPr/>
        <a:lstStyle/>
        <a:p>
          <a:endParaRPr lang="bg-BG"/>
        </a:p>
      </dgm:t>
    </dgm:pt>
    <dgm:pt modelId="{77BAC612-DF42-4AF3-8F94-A44E4E87B3B9}" type="sibTrans" cxnId="{9D68191F-82FA-4410-8EE9-5EB4EFB66B6A}">
      <dgm:prSet/>
      <dgm:spPr/>
      <dgm:t>
        <a:bodyPr/>
        <a:lstStyle/>
        <a:p>
          <a:endParaRPr lang="bg-BG"/>
        </a:p>
      </dgm:t>
    </dgm:pt>
    <dgm:pt modelId="{FF519025-C412-44CC-89BE-7561A0A94A89}" type="parTrans" cxnId="{9D68191F-82FA-4410-8EE9-5EB4EFB66B6A}">
      <dgm:prSet/>
      <dgm:spPr/>
      <dgm:t>
        <a:bodyPr/>
        <a:lstStyle/>
        <a:p>
          <a:endParaRPr lang="bg-BG"/>
        </a:p>
      </dgm:t>
    </dgm:pt>
    <dgm:pt modelId="{7D21C146-35E5-4263-8222-0B1FF02F6F0A}">
      <dgm:prSet/>
      <dgm:spPr/>
      <dgm:t>
        <a:bodyPr/>
        <a:lstStyle/>
        <a:p>
          <a:endParaRPr lang="bg-BG"/>
        </a:p>
      </dgm:t>
    </dgm:pt>
    <dgm:pt modelId="{6FFE1FD2-DE5E-43E3-B43F-9D913779E21C}" type="sibTrans" cxnId="{C0F37843-D560-4CD3-A65D-2E31F4E6F63D}">
      <dgm:prSet/>
      <dgm:spPr/>
      <dgm:t>
        <a:bodyPr/>
        <a:lstStyle/>
        <a:p>
          <a:endParaRPr lang="bg-BG"/>
        </a:p>
      </dgm:t>
    </dgm:pt>
    <dgm:pt modelId="{EB200C6C-F649-49C6-95F1-197A2D2AC61B}" type="parTrans" cxnId="{C0F37843-D560-4CD3-A65D-2E31F4E6F63D}">
      <dgm:prSet/>
      <dgm:spPr/>
      <dgm:t>
        <a:bodyPr/>
        <a:lstStyle/>
        <a:p>
          <a:endParaRPr lang="bg-BG"/>
        </a:p>
      </dgm:t>
    </dgm:pt>
    <dgm:pt modelId="{F8821DF1-0CA5-4324-9A94-803A1E9874A3}">
      <dgm:prSet/>
      <dgm:spPr/>
      <dgm:t>
        <a:bodyPr/>
        <a:lstStyle/>
        <a:p>
          <a:endParaRPr lang="bg-BG"/>
        </a:p>
      </dgm:t>
    </dgm:pt>
    <dgm:pt modelId="{A6E9117D-C417-4221-B85D-860B593B48BA}" type="sibTrans" cxnId="{9D497EFC-35A2-4CF3-857E-EEF036128991}">
      <dgm:prSet/>
      <dgm:spPr/>
      <dgm:t>
        <a:bodyPr/>
        <a:lstStyle/>
        <a:p>
          <a:endParaRPr lang="bg-BG"/>
        </a:p>
      </dgm:t>
    </dgm:pt>
    <dgm:pt modelId="{7B8102CD-710D-41FB-822F-E1AC2CCC4D69}" type="parTrans" cxnId="{9D497EFC-35A2-4CF3-857E-EEF036128991}">
      <dgm:prSet/>
      <dgm:spPr/>
      <dgm:t>
        <a:bodyPr/>
        <a:lstStyle/>
        <a:p>
          <a:endParaRPr lang="bg-BG"/>
        </a:p>
      </dgm:t>
    </dgm:pt>
    <dgm:pt modelId="{432D407A-625B-4115-AED9-02351DDDD8D4}" type="pres">
      <dgm:prSet presAssocID="{D28ABDC8-4E3C-43E6-B8EF-9C5CBC7C15D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1D2DB7AE-BC11-4094-B446-05845E3EA0FC}" type="pres">
      <dgm:prSet presAssocID="{4A849EDE-3F0E-4F24-9BDB-C044C492A6B1}" presName="centerShape" presStyleLbl="node0" presStyleIdx="0" presStyleCnt="1" custScaleX="150362" custScaleY="150362" custLinFactNeighborX="-18206" custLinFactNeighborY="-17878" custRadScaleRad="66494" custRadScaleInc="33168"/>
      <dgm:spPr/>
      <dgm:t>
        <a:bodyPr/>
        <a:lstStyle/>
        <a:p>
          <a:endParaRPr lang="bg-BG"/>
        </a:p>
      </dgm:t>
    </dgm:pt>
    <dgm:pt modelId="{78EC60BD-D764-41B5-80BE-9F9D5A05EDD4}" type="pres">
      <dgm:prSet presAssocID="{DD867BB7-F004-4563-9423-21D5D0F4DDC0}" presName="parTrans" presStyleLbl="sibTrans2D1" presStyleIdx="0" presStyleCnt="5" custAng="1608856" custScaleX="95125" custScaleY="85343" custLinFactX="-19795" custLinFactY="100000" custLinFactNeighborX="-100000" custLinFactNeighborY="126573"/>
      <dgm:spPr/>
      <dgm:t>
        <a:bodyPr/>
        <a:lstStyle/>
        <a:p>
          <a:endParaRPr lang="bg-BG"/>
        </a:p>
      </dgm:t>
    </dgm:pt>
    <dgm:pt modelId="{4AA480A2-6686-4CEF-B0F4-6286FBDA502D}" type="pres">
      <dgm:prSet presAssocID="{DD867BB7-F004-4563-9423-21D5D0F4DDC0}" presName="connectorText" presStyleLbl="sibTrans2D1" presStyleIdx="0" presStyleCnt="5"/>
      <dgm:spPr/>
      <dgm:t>
        <a:bodyPr/>
        <a:lstStyle/>
        <a:p>
          <a:endParaRPr lang="bg-BG"/>
        </a:p>
      </dgm:t>
    </dgm:pt>
    <dgm:pt modelId="{91B7F914-05C8-4867-9181-ED5C97EFC871}" type="pres">
      <dgm:prSet presAssocID="{CF002DDB-4E63-46D6-A6CD-0F66471B01A8}" presName="node" presStyleLbl="node1" presStyleIdx="0" presStyleCnt="5" custScaleX="100578" custScaleY="71347" custRadScaleRad="182341" custRadScaleInc="-213842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bg-BG"/>
        </a:p>
      </dgm:t>
    </dgm:pt>
    <dgm:pt modelId="{8136C87A-AA55-4DD2-BC86-CD8172D4880D}" type="pres">
      <dgm:prSet presAssocID="{2208010C-2C71-41CB-A622-C31E0A6CC913}" presName="parTrans" presStyleLbl="sibTrans2D1" presStyleIdx="1" presStyleCnt="5" custAng="20750458" custScaleX="63931" custScaleY="87090" custLinFactNeighborX="-13675" custLinFactNeighborY="-58780"/>
      <dgm:spPr/>
      <dgm:t>
        <a:bodyPr/>
        <a:lstStyle/>
        <a:p>
          <a:endParaRPr lang="bg-BG"/>
        </a:p>
      </dgm:t>
    </dgm:pt>
    <dgm:pt modelId="{55712F7D-6E7D-4DB5-A21D-FF7F48154852}" type="pres">
      <dgm:prSet presAssocID="{2208010C-2C71-41CB-A622-C31E0A6CC913}" presName="connectorText" presStyleLbl="sibTrans2D1" presStyleIdx="1" presStyleCnt="5"/>
      <dgm:spPr/>
      <dgm:t>
        <a:bodyPr/>
        <a:lstStyle/>
        <a:p>
          <a:endParaRPr lang="bg-BG"/>
        </a:p>
      </dgm:t>
    </dgm:pt>
    <dgm:pt modelId="{BB5E6231-40ED-4D23-8906-306D904DC6EF}" type="pres">
      <dgm:prSet presAssocID="{672FEB52-06E2-40E7-8176-F07D99EE2D58}" presName="node" presStyleLbl="node1" presStyleIdx="1" presStyleCnt="5" custRadScaleRad="111253" custRadScaleInc="-296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bg-BG"/>
        </a:p>
      </dgm:t>
    </dgm:pt>
    <dgm:pt modelId="{034A4D40-3CDA-4091-8880-62E58F7F4CF3}" type="pres">
      <dgm:prSet presAssocID="{5AEF539B-D65B-48F1-B617-D73340ADD48A}" presName="parTrans" presStyleLbl="sibTrans2D1" presStyleIdx="2" presStyleCnt="5" custScaleX="123037" custScaleY="77245" custLinFactNeighborX="-10937" custLinFactNeighborY="11612"/>
      <dgm:spPr/>
      <dgm:t>
        <a:bodyPr/>
        <a:lstStyle/>
        <a:p>
          <a:endParaRPr lang="bg-BG"/>
        </a:p>
      </dgm:t>
    </dgm:pt>
    <dgm:pt modelId="{D89D6486-D498-45CD-A421-ECC234094F3A}" type="pres">
      <dgm:prSet presAssocID="{5AEF539B-D65B-48F1-B617-D73340ADD48A}" presName="connectorText" presStyleLbl="sibTrans2D1" presStyleIdx="2" presStyleCnt="5"/>
      <dgm:spPr/>
      <dgm:t>
        <a:bodyPr/>
        <a:lstStyle/>
        <a:p>
          <a:endParaRPr lang="bg-BG"/>
        </a:p>
      </dgm:t>
    </dgm:pt>
    <dgm:pt modelId="{C4BCE934-901A-4838-81DB-48FEEF11E91F}" type="pres">
      <dgm:prSet presAssocID="{EE65B76B-8173-4518-8FBA-A10AFF800DC2}" presName="node" presStyleLbl="node1" presStyleIdx="2" presStyleCnt="5" custScaleX="120985" custScaleY="120985" custRadScaleRad="69197" custRadScaleInc="4256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E1EB617-6A30-474D-BF1F-310C3EC6F740}" type="pres">
      <dgm:prSet presAssocID="{D094C8A9-E077-4665-AFA5-E0AD609157D6}" presName="parTrans" presStyleLbl="sibTrans2D1" presStyleIdx="3" presStyleCnt="5" custAng="5350768" custLinFactNeighborX="-28719" custLinFactNeighborY="-6939"/>
      <dgm:spPr>
        <a:prstGeom prst="upArrow">
          <a:avLst/>
        </a:prstGeom>
      </dgm:spPr>
      <dgm:t>
        <a:bodyPr/>
        <a:lstStyle/>
        <a:p>
          <a:endParaRPr lang="bg-BG"/>
        </a:p>
      </dgm:t>
    </dgm:pt>
    <dgm:pt modelId="{25056BE3-084A-44B4-B812-CEFC801F3FB9}" type="pres">
      <dgm:prSet presAssocID="{D094C8A9-E077-4665-AFA5-E0AD609157D6}" presName="connectorText" presStyleLbl="sibTrans2D1" presStyleIdx="3" presStyleCnt="5"/>
      <dgm:spPr/>
      <dgm:t>
        <a:bodyPr/>
        <a:lstStyle/>
        <a:p>
          <a:endParaRPr lang="bg-BG"/>
        </a:p>
      </dgm:t>
    </dgm:pt>
    <dgm:pt modelId="{B10FB2BA-4544-4C04-B2AB-F1CCD0CFDD2B}" type="pres">
      <dgm:prSet presAssocID="{79DDE1A6-6568-435E-8B30-D334617F36D9}" presName="node" presStyleLbl="node1" presStyleIdx="3" presStyleCnt="5" custScaleX="120987" custScaleY="120985" custRadScaleRad="116528" custRadScaleInc="56940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A2DFB38-D69B-4973-A21F-41EFC374B4E3}" type="pres">
      <dgm:prSet presAssocID="{BF8E00D8-CAEA-4772-B6EF-752393667812}" presName="parTrans" presStyleLbl="sibTrans2D1" presStyleIdx="4" presStyleCnt="5" custAng="8598227" custFlipVert="1" custFlipHor="0" custScaleX="43685" custScaleY="67874" custLinFactY="100000" custLinFactNeighborX="50736" custLinFactNeighborY="129907"/>
      <dgm:spPr>
        <a:prstGeom prst="leftRightArrow">
          <a:avLst/>
        </a:prstGeom>
      </dgm:spPr>
      <dgm:t>
        <a:bodyPr/>
        <a:lstStyle/>
        <a:p>
          <a:endParaRPr lang="bg-BG"/>
        </a:p>
      </dgm:t>
    </dgm:pt>
    <dgm:pt modelId="{F1269458-80C6-4A87-9483-2ECBB3D2BD9B}" type="pres">
      <dgm:prSet presAssocID="{BF8E00D8-CAEA-4772-B6EF-752393667812}" presName="connectorText" presStyleLbl="sibTrans2D1" presStyleIdx="4" presStyleCnt="5"/>
      <dgm:spPr/>
      <dgm:t>
        <a:bodyPr/>
        <a:lstStyle/>
        <a:p>
          <a:endParaRPr lang="bg-BG"/>
        </a:p>
      </dgm:t>
    </dgm:pt>
    <dgm:pt modelId="{D9F526AB-46D6-488B-8F44-F901C50239D4}" type="pres">
      <dgm:prSet presAssocID="{F0C31231-392E-4E80-A286-9E2FBAA1CE21}" presName="node" presStyleLbl="node1" presStyleIdx="4" presStyleCnt="5" custScaleX="120985" custScaleY="120985" custRadScaleRad="158951" custRadScaleInc="-48235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2ADB3061-D62C-4713-B805-C8518B428BF0}" type="presOf" srcId="{79DDE1A6-6568-435E-8B30-D334617F36D9}" destId="{B10FB2BA-4544-4C04-B2AB-F1CCD0CFDD2B}" srcOrd="0" destOrd="0" presId="urn:microsoft.com/office/officeart/2005/8/layout/radial5"/>
    <dgm:cxn modelId="{0901FAE4-0545-4B40-8494-C62CB80E5071}" type="presOf" srcId="{CF002DDB-4E63-46D6-A6CD-0F66471B01A8}" destId="{91B7F914-05C8-4867-9181-ED5C97EFC871}" srcOrd="0" destOrd="0" presId="urn:microsoft.com/office/officeart/2005/8/layout/radial5"/>
    <dgm:cxn modelId="{75AE0B6E-2887-4611-8A29-C6C7B90CE6B2}" type="presOf" srcId="{5AEF539B-D65B-48F1-B617-D73340ADD48A}" destId="{034A4D40-3CDA-4091-8880-62E58F7F4CF3}" srcOrd="0" destOrd="0" presId="urn:microsoft.com/office/officeart/2005/8/layout/radial5"/>
    <dgm:cxn modelId="{1443039B-45F8-4406-ACFA-4058C3C21254}" type="presOf" srcId="{EE65B76B-8173-4518-8FBA-A10AFF800DC2}" destId="{C4BCE934-901A-4838-81DB-48FEEF11E91F}" srcOrd="0" destOrd="0" presId="urn:microsoft.com/office/officeart/2005/8/layout/radial5"/>
    <dgm:cxn modelId="{9D497EFC-35A2-4CF3-857E-EEF036128991}" srcId="{D28ABDC8-4E3C-43E6-B8EF-9C5CBC7C15DF}" destId="{F8821DF1-0CA5-4324-9A94-803A1E9874A3}" srcOrd="1" destOrd="0" parTransId="{7B8102CD-710D-41FB-822F-E1AC2CCC4D69}" sibTransId="{A6E9117D-C417-4221-B85D-860B593B48BA}"/>
    <dgm:cxn modelId="{6C433D9C-BA6F-49E5-812B-1160D2298622}" type="presOf" srcId="{2208010C-2C71-41CB-A622-C31E0A6CC913}" destId="{55712F7D-6E7D-4DB5-A21D-FF7F48154852}" srcOrd="1" destOrd="0" presId="urn:microsoft.com/office/officeart/2005/8/layout/radial5"/>
    <dgm:cxn modelId="{9D68191F-82FA-4410-8EE9-5EB4EFB66B6A}" srcId="{D28ABDC8-4E3C-43E6-B8EF-9C5CBC7C15DF}" destId="{DCA4B88A-C90C-4436-8CF9-5FC14F626561}" srcOrd="3" destOrd="0" parTransId="{FF519025-C412-44CC-89BE-7561A0A94A89}" sibTransId="{77BAC612-DF42-4AF3-8F94-A44E4E87B3B9}"/>
    <dgm:cxn modelId="{A59AF3C7-ED55-4317-BC0B-FEE6D0FF77AA}" type="presOf" srcId="{5AEF539B-D65B-48F1-B617-D73340ADD48A}" destId="{D89D6486-D498-45CD-A421-ECC234094F3A}" srcOrd="1" destOrd="0" presId="urn:microsoft.com/office/officeart/2005/8/layout/radial5"/>
    <dgm:cxn modelId="{EA4C9CAD-09EC-4492-9261-1A554C6349E0}" type="presOf" srcId="{DD867BB7-F004-4563-9423-21D5D0F4DDC0}" destId="{4AA480A2-6686-4CEF-B0F4-6286FBDA502D}" srcOrd="1" destOrd="0" presId="urn:microsoft.com/office/officeart/2005/8/layout/radial5"/>
    <dgm:cxn modelId="{EF3CA3C7-078D-4B0C-9797-B657265EB292}" type="presOf" srcId="{D28ABDC8-4E3C-43E6-B8EF-9C5CBC7C15DF}" destId="{432D407A-625B-4115-AED9-02351DDDD8D4}" srcOrd="0" destOrd="0" presId="urn:microsoft.com/office/officeart/2005/8/layout/radial5"/>
    <dgm:cxn modelId="{84BB20E2-59CC-43AD-876A-21029C0FFDE1}" srcId="{4A849EDE-3F0E-4F24-9BDB-C044C492A6B1}" destId="{EE65B76B-8173-4518-8FBA-A10AFF800DC2}" srcOrd="2" destOrd="0" parTransId="{5AEF539B-D65B-48F1-B617-D73340ADD48A}" sibTransId="{C2520298-5C6D-48DB-8555-5A9448D2078B}"/>
    <dgm:cxn modelId="{ADCB414A-0647-4B38-A02B-74373824DC4C}" type="presOf" srcId="{D094C8A9-E077-4665-AFA5-E0AD609157D6}" destId="{25056BE3-084A-44B4-B812-CEFC801F3FB9}" srcOrd="1" destOrd="0" presId="urn:microsoft.com/office/officeart/2005/8/layout/radial5"/>
    <dgm:cxn modelId="{1B0BF757-F331-4DEC-B737-B2901EC05E80}" srcId="{D28ABDC8-4E3C-43E6-B8EF-9C5CBC7C15DF}" destId="{4A849EDE-3F0E-4F24-9BDB-C044C492A6B1}" srcOrd="0" destOrd="0" parTransId="{83B81FC2-889E-4B34-B1F1-EE50082396CD}" sibTransId="{84F47D67-07F3-41CF-97B4-41D8B8AECB38}"/>
    <dgm:cxn modelId="{F1AE2035-B441-443D-B54D-E4BBFAC81BF4}" srcId="{D28ABDC8-4E3C-43E6-B8EF-9C5CBC7C15DF}" destId="{B6D82B7D-0142-4B3C-ADAC-576C6736EBF5}" srcOrd="4" destOrd="0" parTransId="{C3618D0D-C32A-490D-A0A6-B485685171C7}" sibTransId="{E12365FF-B654-488D-A7B4-D072B5D83C68}"/>
    <dgm:cxn modelId="{BCF1C8F7-0119-470D-AF45-921A3849AD26}" type="presOf" srcId="{4A849EDE-3F0E-4F24-9BDB-C044C492A6B1}" destId="{1D2DB7AE-BC11-4094-B446-05845E3EA0FC}" srcOrd="0" destOrd="0" presId="urn:microsoft.com/office/officeart/2005/8/layout/radial5"/>
    <dgm:cxn modelId="{FCE2F2AA-8815-40A8-87FD-7B94C0E86303}" srcId="{4A849EDE-3F0E-4F24-9BDB-C044C492A6B1}" destId="{672FEB52-06E2-40E7-8176-F07D99EE2D58}" srcOrd="1" destOrd="0" parTransId="{2208010C-2C71-41CB-A622-C31E0A6CC913}" sibTransId="{12630C2E-BB2B-4B41-838B-FDB7FAB0ABC9}"/>
    <dgm:cxn modelId="{C43AA30A-AE0A-4739-853F-1CE1C794E79F}" type="presOf" srcId="{672FEB52-06E2-40E7-8176-F07D99EE2D58}" destId="{BB5E6231-40ED-4D23-8906-306D904DC6EF}" srcOrd="0" destOrd="0" presId="urn:microsoft.com/office/officeart/2005/8/layout/radial5"/>
    <dgm:cxn modelId="{3E344D4C-82D1-4874-AB34-D5C540B9F1BB}" type="presOf" srcId="{DD867BB7-F004-4563-9423-21D5D0F4DDC0}" destId="{78EC60BD-D764-41B5-80BE-9F9D5A05EDD4}" srcOrd="0" destOrd="0" presId="urn:microsoft.com/office/officeart/2005/8/layout/radial5"/>
    <dgm:cxn modelId="{908449DF-C981-4F9B-BC80-1C5B9E7B3B13}" srcId="{D28ABDC8-4E3C-43E6-B8EF-9C5CBC7C15DF}" destId="{8C3546FA-D33A-4200-B258-D9F054BAEC52}" srcOrd="5" destOrd="0" parTransId="{DE05C87E-9586-43F4-8102-B0E898BFC264}" sibTransId="{2E9CFFB1-5A74-4ED7-9E77-18F1E7A858CD}"/>
    <dgm:cxn modelId="{785980A1-D3E3-468C-8960-2B449711746A}" type="presOf" srcId="{BF8E00D8-CAEA-4772-B6EF-752393667812}" destId="{DA2DFB38-D69B-4973-A21F-41EFC374B4E3}" srcOrd="0" destOrd="0" presId="urn:microsoft.com/office/officeart/2005/8/layout/radial5"/>
    <dgm:cxn modelId="{37ED585F-5DDA-47F3-95BA-5B93F2B0C594}" type="presOf" srcId="{2208010C-2C71-41CB-A622-C31E0A6CC913}" destId="{8136C87A-AA55-4DD2-BC86-CD8172D4880D}" srcOrd="0" destOrd="0" presId="urn:microsoft.com/office/officeart/2005/8/layout/radial5"/>
    <dgm:cxn modelId="{77755CC0-87D0-42A6-9FEF-8BABD0080B49}" type="presOf" srcId="{BF8E00D8-CAEA-4772-B6EF-752393667812}" destId="{F1269458-80C6-4A87-9483-2ECBB3D2BD9B}" srcOrd="1" destOrd="0" presId="urn:microsoft.com/office/officeart/2005/8/layout/radial5"/>
    <dgm:cxn modelId="{AA3421FE-74F5-4E11-B04D-9695282D9CCC}" srcId="{4A849EDE-3F0E-4F24-9BDB-C044C492A6B1}" destId="{79DDE1A6-6568-435E-8B30-D334617F36D9}" srcOrd="3" destOrd="0" parTransId="{D094C8A9-E077-4665-AFA5-E0AD609157D6}" sibTransId="{F9681A14-564C-4418-9007-D24FE6AEE3D1}"/>
    <dgm:cxn modelId="{D6206941-EBC8-49AD-A5D1-7C2F5021510A}" srcId="{4A849EDE-3F0E-4F24-9BDB-C044C492A6B1}" destId="{F0C31231-392E-4E80-A286-9E2FBAA1CE21}" srcOrd="4" destOrd="0" parTransId="{BF8E00D8-CAEA-4772-B6EF-752393667812}" sibTransId="{9B230AF7-53AA-451D-9BE6-424E98E9F8C1}"/>
    <dgm:cxn modelId="{B929D91D-4765-4F80-AF6D-18DB05097DD5}" type="presOf" srcId="{D094C8A9-E077-4665-AFA5-E0AD609157D6}" destId="{EE1EB617-6A30-474D-BF1F-310C3EC6F740}" srcOrd="0" destOrd="0" presId="urn:microsoft.com/office/officeart/2005/8/layout/radial5"/>
    <dgm:cxn modelId="{BDAC2C1D-92CE-44CF-B4CC-747665C19125}" type="presOf" srcId="{F0C31231-392E-4E80-A286-9E2FBAA1CE21}" destId="{D9F526AB-46D6-488B-8F44-F901C50239D4}" srcOrd="0" destOrd="0" presId="urn:microsoft.com/office/officeart/2005/8/layout/radial5"/>
    <dgm:cxn modelId="{C0F37843-D560-4CD3-A65D-2E31F4E6F63D}" srcId="{D28ABDC8-4E3C-43E6-B8EF-9C5CBC7C15DF}" destId="{7D21C146-35E5-4263-8222-0B1FF02F6F0A}" srcOrd="2" destOrd="0" parTransId="{EB200C6C-F649-49C6-95F1-197A2D2AC61B}" sibTransId="{6FFE1FD2-DE5E-43E3-B43F-9D913779E21C}"/>
    <dgm:cxn modelId="{AA0EA2A2-9FCA-4019-A4CE-9BA57C56549D}" srcId="{4A849EDE-3F0E-4F24-9BDB-C044C492A6B1}" destId="{CF002DDB-4E63-46D6-A6CD-0F66471B01A8}" srcOrd="0" destOrd="0" parTransId="{DD867BB7-F004-4563-9423-21D5D0F4DDC0}" sibTransId="{20D243B1-21BF-42FC-9234-6734169E0FEE}"/>
    <dgm:cxn modelId="{E697669F-E113-4295-BB7B-1B745AC779D7}" type="presParOf" srcId="{432D407A-625B-4115-AED9-02351DDDD8D4}" destId="{1D2DB7AE-BC11-4094-B446-05845E3EA0FC}" srcOrd="0" destOrd="0" presId="urn:microsoft.com/office/officeart/2005/8/layout/radial5"/>
    <dgm:cxn modelId="{6F49E426-43B1-4839-B7F7-8B3EDAA7A824}" type="presParOf" srcId="{432D407A-625B-4115-AED9-02351DDDD8D4}" destId="{78EC60BD-D764-41B5-80BE-9F9D5A05EDD4}" srcOrd="1" destOrd="0" presId="urn:microsoft.com/office/officeart/2005/8/layout/radial5"/>
    <dgm:cxn modelId="{F23FEB73-6EC3-43FB-84BD-91820D29C8E3}" type="presParOf" srcId="{78EC60BD-D764-41B5-80BE-9F9D5A05EDD4}" destId="{4AA480A2-6686-4CEF-B0F4-6286FBDA502D}" srcOrd="0" destOrd="0" presId="urn:microsoft.com/office/officeart/2005/8/layout/radial5"/>
    <dgm:cxn modelId="{DF385B67-7EC9-4110-8633-2AA07D90ECA5}" type="presParOf" srcId="{432D407A-625B-4115-AED9-02351DDDD8D4}" destId="{91B7F914-05C8-4867-9181-ED5C97EFC871}" srcOrd="2" destOrd="0" presId="urn:microsoft.com/office/officeart/2005/8/layout/radial5"/>
    <dgm:cxn modelId="{CF846DBE-F427-4CBE-B8D5-D01813E362BE}" type="presParOf" srcId="{432D407A-625B-4115-AED9-02351DDDD8D4}" destId="{8136C87A-AA55-4DD2-BC86-CD8172D4880D}" srcOrd="3" destOrd="0" presId="urn:microsoft.com/office/officeart/2005/8/layout/radial5"/>
    <dgm:cxn modelId="{7CE0B3B7-E52E-4F67-A6A3-1005BCF86F06}" type="presParOf" srcId="{8136C87A-AA55-4DD2-BC86-CD8172D4880D}" destId="{55712F7D-6E7D-4DB5-A21D-FF7F48154852}" srcOrd="0" destOrd="0" presId="urn:microsoft.com/office/officeart/2005/8/layout/radial5"/>
    <dgm:cxn modelId="{84762770-4447-4A69-8C33-2E975B2E221F}" type="presParOf" srcId="{432D407A-625B-4115-AED9-02351DDDD8D4}" destId="{BB5E6231-40ED-4D23-8906-306D904DC6EF}" srcOrd="4" destOrd="0" presId="urn:microsoft.com/office/officeart/2005/8/layout/radial5"/>
    <dgm:cxn modelId="{3EB0FFBD-9054-4503-A780-9D159E79E901}" type="presParOf" srcId="{432D407A-625B-4115-AED9-02351DDDD8D4}" destId="{034A4D40-3CDA-4091-8880-62E58F7F4CF3}" srcOrd="5" destOrd="0" presId="urn:microsoft.com/office/officeart/2005/8/layout/radial5"/>
    <dgm:cxn modelId="{D2578123-4B17-46DD-9A99-DF097EA2C853}" type="presParOf" srcId="{034A4D40-3CDA-4091-8880-62E58F7F4CF3}" destId="{D89D6486-D498-45CD-A421-ECC234094F3A}" srcOrd="0" destOrd="0" presId="urn:microsoft.com/office/officeart/2005/8/layout/radial5"/>
    <dgm:cxn modelId="{1E9ED790-0B35-41B7-8729-37CA1F068A3D}" type="presParOf" srcId="{432D407A-625B-4115-AED9-02351DDDD8D4}" destId="{C4BCE934-901A-4838-81DB-48FEEF11E91F}" srcOrd="6" destOrd="0" presId="urn:microsoft.com/office/officeart/2005/8/layout/radial5"/>
    <dgm:cxn modelId="{7B68A937-BA55-4574-A5DA-407A0A6A7AF8}" type="presParOf" srcId="{432D407A-625B-4115-AED9-02351DDDD8D4}" destId="{EE1EB617-6A30-474D-BF1F-310C3EC6F740}" srcOrd="7" destOrd="0" presId="urn:microsoft.com/office/officeart/2005/8/layout/radial5"/>
    <dgm:cxn modelId="{29328DBE-8F03-4670-943B-6AF091076656}" type="presParOf" srcId="{EE1EB617-6A30-474D-BF1F-310C3EC6F740}" destId="{25056BE3-084A-44B4-B812-CEFC801F3FB9}" srcOrd="0" destOrd="0" presId="urn:microsoft.com/office/officeart/2005/8/layout/radial5"/>
    <dgm:cxn modelId="{EB5CC6C0-DE58-4512-A121-1C480E39ECD9}" type="presParOf" srcId="{432D407A-625B-4115-AED9-02351DDDD8D4}" destId="{B10FB2BA-4544-4C04-B2AB-F1CCD0CFDD2B}" srcOrd="8" destOrd="0" presId="urn:microsoft.com/office/officeart/2005/8/layout/radial5"/>
    <dgm:cxn modelId="{00C82496-F358-43A8-B14A-1CDC2ECFD71C}" type="presParOf" srcId="{432D407A-625B-4115-AED9-02351DDDD8D4}" destId="{DA2DFB38-D69B-4973-A21F-41EFC374B4E3}" srcOrd="9" destOrd="0" presId="urn:microsoft.com/office/officeart/2005/8/layout/radial5"/>
    <dgm:cxn modelId="{E8FCC36C-9359-4666-8088-4828C74A7A7D}" type="presParOf" srcId="{DA2DFB38-D69B-4973-A21F-41EFC374B4E3}" destId="{F1269458-80C6-4A87-9483-2ECBB3D2BD9B}" srcOrd="0" destOrd="0" presId="urn:microsoft.com/office/officeart/2005/8/layout/radial5"/>
    <dgm:cxn modelId="{B5B9DE8F-6FC2-40BA-966E-87E372FBCFC8}" type="presParOf" srcId="{432D407A-625B-4115-AED9-02351DDDD8D4}" destId="{D9F526AB-46D6-488B-8F44-F901C50239D4}" srcOrd="10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25D74-8A2A-4682-828C-5C51ADB7EBD8}">
      <dsp:nvSpPr>
        <dsp:cNvPr id="0" name=""/>
        <dsp:cNvSpPr/>
      </dsp:nvSpPr>
      <dsp:spPr>
        <a:xfrm>
          <a:off x="0" y="4111045"/>
          <a:ext cx="7992888" cy="64837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l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Да се създаде подходящ потребителски интерфейс.</a:t>
          </a:r>
          <a:endParaRPr lang="en-GB" sz="2000" b="1" kern="1200" dirty="0"/>
        </a:p>
      </dsp:txBody>
      <dsp:txXfrm>
        <a:off x="0" y="4111045"/>
        <a:ext cx="7992888" cy="648378"/>
      </dsp:txXfrm>
    </dsp:sp>
    <dsp:sp modelId="{DCF026E4-5F06-495E-AF12-5F264D0ADAF3}">
      <dsp:nvSpPr>
        <dsp:cNvPr id="0" name=""/>
        <dsp:cNvSpPr/>
      </dsp:nvSpPr>
      <dsp:spPr>
        <a:xfrm rot="10800000">
          <a:off x="0" y="3121608"/>
          <a:ext cx="7992888" cy="997206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l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Да се осигурят програмни решения за функционалните изисквания към системата. </a:t>
          </a:r>
          <a:endParaRPr lang="en-GB" sz="2000" b="1" kern="1200" dirty="0"/>
        </a:p>
      </dsp:txBody>
      <dsp:txXfrm rot="10800000">
        <a:off x="0" y="3121608"/>
        <a:ext cx="7992888" cy="647955"/>
      </dsp:txXfrm>
    </dsp:sp>
    <dsp:sp modelId="{D2878836-6B46-4E4A-BF79-2E50ED78151F}">
      <dsp:nvSpPr>
        <dsp:cNvPr id="0" name=""/>
        <dsp:cNvSpPr/>
      </dsp:nvSpPr>
      <dsp:spPr>
        <a:xfrm rot="10800000">
          <a:off x="0" y="2134127"/>
          <a:ext cx="7992888" cy="997206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l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i="0" kern="1200" dirty="0" smtClean="0"/>
            <a:t>Да се състави база данни с необходимите таблици и релации между тях.</a:t>
          </a:r>
          <a:endParaRPr lang="en-GB" sz="2000" b="1" kern="1200" dirty="0"/>
        </a:p>
      </dsp:txBody>
      <dsp:txXfrm rot="10800000">
        <a:off x="0" y="2134127"/>
        <a:ext cx="7992888" cy="647955"/>
      </dsp:txXfrm>
    </dsp:sp>
    <dsp:sp modelId="{C90E7794-C271-4142-B389-36D223372027}">
      <dsp:nvSpPr>
        <dsp:cNvPr id="0" name=""/>
        <dsp:cNvSpPr/>
      </dsp:nvSpPr>
      <dsp:spPr>
        <a:xfrm rot="10800000">
          <a:off x="0" y="1146646"/>
          <a:ext cx="7992888" cy="997206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l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Да се направи изследване и избор на технологии за проектиране и разработване на </a:t>
          </a:r>
          <a:r>
            <a:rPr lang="en-US" sz="2000" b="1" kern="1200" dirty="0" smtClean="0"/>
            <a:t>web-</a:t>
          </a:r>
          <a:r>
            <a:rPr lang="bg-BG" sz="2000" b="1" kern="1200" dirty="0" smtClean="0"/>
            <a:t>приложение</a:t>
          </a:r>
          <a:r>
            <a:rPr lang="bg-BG" sz="2000" kern="1200" dirty="0" smtClean="0"/>
            <a:t>.</a:t>
          </a:r>
        </a:p>
      </dsp:txBody>
      <dsp:txXfrm rot="10800000">
        <a:off x="0" y="1146646"/>
        <a:ext cx="7992888" cy="647955"/>
      </dsp:txXfrm>
    </dsp:sp>
    <dsp:sp modelId="{185F8D82-BA6F-4F1E-A78D-016222F1EAEA}">
      <dsp:nvSpPr>
        <dsp:cNvPr id="0" name=""/>
        <dsp:cNvSpPr/>
      </dsp:nvSpPr>
      <dsp:spPr>
        <a:xfrm rot="10800000">
          <a:off x="0" y="2"/>
          <a:ext cx="7992888" cy="1154415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l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b="1" kern="120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Да се анализират характеристиките и функционалните особености на </a:t>
          </a:r>
          <a:r>
            <a:rPr lang="en-US" sz="2000" b="1" kern="1200" dirty="0" smtClean="0"/>
            <a:t>web-</a:t>
          </a:r>
          <a:r>
            <a:rPr lang="bg-BG" sz="2000" b="1" kern="1200" dirty="0" smtClean="0"/>
            <a:t>приложения с цел отдаване на помещения под наем.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10800000">
        <a:off x="0" y="2"/>
        <a:ext cx="7992888" cy="750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DB7AE-BC11-4094-B446-05845E3EA0FC}">
      <dsp:nvSpPr>
        <dsp:cNvPr id="0" name=""/>
        <dsp:cNvSpPr/>
      </dsp:nvSpPr>
      <dsp:spPr>
        <a:xfrm>
          <a:off x="3736437" y="1001833"/>
          <a:ext cx="1800005" cy="1800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 smtClean="0">
              <a:solidFill>
                <a:schemeClr val="bg1"/>
              </a:solidFill>
            </a:rPr>
            <a:t>Контролер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 smtClean="0">
              <a:solidFill>
                <a:schemeClr val="bg1"/>
              </a:solidFill>
            </a:rPr>
            <a:t>(</a:t>
          </a:r>
          <a:r>
            <a:rPr lang="en-US" sz="1600" b="1" kern="1200" dirty="0" smtClean="0">
              <a:solidFill>
                <a:schemeClr val="bg1"/>
              </a:solidFill>
            </a:rPr>
            <a:t>Controller)</a:t>
          </a:r>
          <a:endParaRPr lang="bg-BG" sz="1600" b="1" kern="1200" dirty="0">
            <a:solidFill>
              <a:schemeClr val="bg1"/>
            </a:solidFill>
          </a:endParaRPr>
        </a:p>
      </dsp:txBody>
      <dsp:txXfrm>
        <a:off x="4000042" y="1265438"/>
        <a:ext cx="1272795" cy="1272795"/>
      </dsp:txXfrm>
    </dsp:sp>
    <dsp:sp modelId="{78EC60BD-D764-41B5-80BE-9F9D5A05EDD4}">
      <dsp:nvSpPr>
        <dsp:cNvPr id="0" name=""/>
        <dsp:cNvSpPr/>
      </dsp:nvSpPr>
      <dsp:spPr>
        <a:xfrm rot="12538137">
          <a:off x="1954565" y="2774566"/>
          <a:ext cx="655176" cy="4317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800" kern="1200"/>
        </a:p>
      </dsp:txBody>
      <dsp:txXfrm rot="10800000">
        <a:off x="2075975" y="2892271"/>
        <a:ext cx="525664" cy="259025"/>
      </dsp:txXfrm>
    </dsp:sp>
    <dsp:sp modelId="{91B7F914-05C8-4867-9181-ED5C97EFC871}">
      <dsp:nvSpPr>
        <dsp:cNvPr id="0" name=""/>
        <dsp:cNvSpPr/>
      </dsp:nvSpPr>
      <dsp:spPr>
        <a:xfrm>
          <a:off x="943115" y="1260280"/>
          <a:ext cx="1496392" cy="1061496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User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700" b="1" kern="1200" dirty="0">
            <a:solidFill>
              <a:schemeClr val="bg1"/>
            </a:solidFill>
          </a:endParaRPr>
        </a:p>
      </dsp:txBody>
      <dsp:txXfrm>
        <a:off x="994932" y="1312097"/>
        <a:ext cx="1392758" cy="957862"/>
      </dsp:txXfrm>
    </dsp:sp>
    <dsp:sp modelId="{8136C87A-AA55-4DD2-BC86-CD8172D4880D}">
      <dsp:nvSpPr>
        <dsp:cNvPr id="0" name=""/>
        <dsp:cNvSpPr/>
      </dsp:nvSpPr>
      <dsp:spPr>
        <a:xfrm rot="20301747">
          <a:off x="5809579" y="1192915"/>
          <a:ext cx="398118" cy="440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800" kern="1200"/>
        </a:p>
      </dsp:txBody>
      <dsp:txXfrm>
        <a:off x="5813787" y="1303044"/>
        <a:ext cx="278683" cy="264326"/>
      </dsp:txXfrm>
    </dsp:sp>
    <dsp:sp modelId="{BB5E6231-40ED-4D23-8906-306D904DC6EF}">
      <dsp:nvSpPr>
        <dsp:cNvPr id="0" name=""/>
        <dsp:cNvSpPr/>
      </dsp:nvSpPr>
      <dsp:spPr>
        <a:xfrm>
          <a:off x="6687428" y="791050"/>
          <a:ext cx="1487793" cy="1487793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DAL(Data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Access Layer)</a:t>
          </a:r>
          <a:endParaRPr lang="bg-BG" sz="2000" b="1" kern="1200" dirty="0">
            <a:solidFill>
              <a:schemeClr val="bg1"/>
            </a:solidFill>
          </a:endParaRPr>
        </a:p>
      </dsp:txBody>
      <dsp:txXfrm>
        <a:off x="6687428" y="1286981"/>
        <a:ext cx="1487793" cy="743897"/>
      </dsp:txXfrm>
    </dsp:sp>
    <dsp:sp modelId="{034A4D40-3CDA-4091-8880-62E58F7F4CF3}">
      <dsp:nvSpPr>
        <dsp:cNvPr id="0" name=""/>
        <dsp:cNvSpPr/>
      </dsp:nvSpPr>
      <dsp:spPr>
        <a:xfrm rot="3528401">
          <a:off x="5016293" y="2804603"/>
          <a:ext cx="423616" cy="390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600" kern="1200"/>
        </a:p>
      </dsp:txBody>
      <dsp:txXfrm>
        <a:off x="5044548" y="2832614"/>
        <a:ext cx="306393" cy="234445"/>
      </dsp:txXfrm>
    </dsp:sp>
    <dsp:sp modelId="{C4BCE934-901A-4838-81DB-48FEEF11E91F}">
      <dsp:nvSpPr>
        <dsp:cNvPr id="0" name=""/>
        <dsp:cNvSpPr/>
      </dsp:nvSpPr>
      <dsp:spPr>
        <a:xfrm>
          <a:off x="5005165" y="3097304"/>
          <a:ext cx="1800006" cy="1800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bg1"/>
              </a:solidFill>
            </a:rPr>
            <a:t>Модел за изглед</a:t>
          </a:r>
          <a:endParaRPr lang="en-US" sz="2000" b="1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bg1"/>
              </a:solidFill>
            </a:rPr>
            <a:t>(</a:t>
          </a:r>
          <a:r>
            <a:rPr lang="en-US" sz="2000" b="1" kern="1200" dirty="0" smtClean="0">
              <a:solidFill>
                <a:schemeClr val="bg1"/>
              </a:solidFill>
            </a:rPr>
            <a:t>View Model)</a:t>
          </a:r>
          <a:endParaRPr lang="bg-BG" sz="2000" b="1" kern="1200" dirty="0">
            <a:solidFill>
              <a:schemeClr val="bg1"/>
            </a:solidFill>
          </a:endParaRPr>
        </a:p>
      </dsp:txBody>
      <dsp:txXfrm>
        <a:off x="5268770" y="3360909"/>
        <a:ext cx="1272796" cy="1272796"/>
      </dsp:txXfrm>
    </dsp:sp>
    <dsp:sp modelId="{EE1EB617-6A30-474D-BF1F-310C3EC6F740}">
      <dsp:nvSpPr>
        <dsp:cNvPr id="0" name=""/>
        <dsp:cNvSpPr/>
      </dsp:nvSpPr>
      <dsp:spPr>
        <a:xfrm rot="12626530">
          <a:off x="3740497" y="2648938"/>
          <a:ext cx="339813" cy="505849"/>
        </a:xfrm>
        <a:prstGeom prst="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/>
        </a:p>
      </dsp:txBody>
      <dsp:txXfrm rot="10800000">
        <a:off x="3835414" y="2775934"/>
        <a:ext cx="237869" cy="303509"/>
      </dsp:txXfrm>
    </dsp:sp>
    <dsp:sp modelId="{B10FB2BA-4544-4C04-B2AB-F1CCD0CFDD2B}">
      <dsp:nvSpPr>
        <dsp:cNvPr id="0" name=""/>
        <dsp:cNvSpPr/>
      </dsp:nvSpPr>
      <dsp:spPr>
        <a:xfrm>
          <a:off x="2469546" y="3088534"/>
          <a:ext cx="1800036" cy="1800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b="1" kern="1200" dirty="0" smtClean="0">
              <a:solidFill>
                <a:schemeClr val="bg1"/>
              </a:solidFill>
            </a:rPr>
            <a:t>Изглед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</a:rPr>
            <a:t>(View</a:t>
          </a:r>
          <a:r>
            <a:rPr lang="en-US" sz="2300" kern="1200" dirty="0" smtClean="0">
              <a:solidFill>
                <a:schemeClr val="bg1"/>
              </a:solidFill>
            </a:rPr>
            <a:t>)</a:t>
          </a:r>
          <a:endParaRPr lang="bg-BG" sz="2300" kern="1200" dirty="0">
            <a:solidFill>
              <a:schemeClr val="bg1"/>
            </a:solidFill>
          </a:endParaRPr>
        </a:p>
      </dsp:txBody>
      <dsp:txXfrm>
        <a:off x="2733155" y="3352139"/>
        <a:ext cx="1272818" cy="1272796"/>
      </dsp:txXfrm>
    </dsp:sp>
    <dsp:sp modelId="{DA2DFB38-D69B-4973-A21F-41EFC374B4E3}">
      <dsp:nvSpPr>
        <dsp:cNvPr id="0" name=""/>
        <dsp:cNvSpPr/>
      </dsp:nvSpPr>
      <dsp:spPr>
        <a:xfrm rot="11249534" flipV="1">
          <a:off x="6879963" y="3930740"/>
          <a:ext cx="585535" cy="34334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400" kern="1200"/>
        </a:p>
      </dsp:txBody>
      <dsp:txXfrm rot="-10800000">
        <a:off x="6982525" y="4006123"/>
        <a:ext cx="482533" cy="206004"/>
      </dsp:txXfrm>
    </dsp:sp>
    <dsp:sp modelId="{D9F526AB-46D6-488B-8F44-F901C50239D4}">
      <dsp:nvSpPr>
        <dsp:cNvPr id="0" name=""/>
        <dsp:cNvSpPr/>
      </dsp:nvSpPr>
      <dsp:spPr>
        <a:xfrm>
          <a:off x="7515156" y="3114032"/>
          <a:ext cx="1800006" cy="1800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b="1" kern="1200" dirty="0" smtClean="0">
              <a:solidFill>
                <a:schemeClr val="bg1"/>
              </a:solidFill>
            </a:rPr>
            <a:t>Модел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b="1" kern="1200" dirty="0" smtClean="0">
              <a:solidFill>
                <a:schemeClr val="bg1"/>
              </a:solidFill>
            </a:rPr>
            <a:t>(</a:t>
          </a:r>
          <a:r>
            <a:rPr lang="en-US" sz="2300" b="1" kern="1200" dirty="0" smtClean="0">
              <a:solidFill>
                <a:schemeClr val="bg1"/>
              </a:solidFill>
            </a:rPr>
            <a:t>Model</a:t>
          </a:r>
          <a:r>
            <a:rPr lang="bg-BG" sz="2300" kern="1200" dirty="0" smtClean="0">
              <a:solidFill>
                <a:schemeClr val="bg1"/>
              </a:solidFill>
            </a:rPr>
            <a:t>)</a:t>
          </a:r>
          <a:endParaRPr lang="bg-BG" sz="2300" kern="1200" dirty="0">
            <a:solidFill>
              <a:schemeClr val="bg1"/>
            </a:solidFill>
          </a:endParaRPr>
        </a:p>
      </dsp:txBody>
      <dsp:txXfrm>
        <a:off x="7778761" y="3377637"/>
        <a:ext cx="1272796" cy="1272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63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63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GB"/>
              <a:t>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332656"/>
            <a:ext cx="10081120" cy="2000251"/>
          </a:xfrm>
        </p:spPr>
        <p:txBody>
          <a:bodyPr rtlCol="0">
            <a:normAutofit/>
          </a:bodyPr>
          <a:lstStyle/>
          <a:p>
            <a:pPr algn="ctr"/>
            <a:r>
              <a:rPr lang="ru-RU" sz="2800" b="1" dirty="0" smtClean="0"/>
              <a:t>ТЕХНИЧЕСКИ </a:t>
            </a:r>
            <a:r>
              <a:rPr lang="ru-RU" sz="2800" b="1" dirty="0"/>
              <a:t>УНИВЕРСИТЕТ- СОФИЯ, ФИЛИАЛ </a:t>
            </a:r>
            <a:r>
              <a:rPr lang="ru-RU" sz="2800" b="1" dirty="0" smtClean="0"/>
              <a:t>ПЛОВДИВ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ru-RU" sz="2800" b="1" dirty="0"/>
              <a:t>ФАКУЛТЕТ ПО ЕЛЕКТРОНИКА И </a:t>
            </a:r>
            <a:r>
              <a:rPr lang="ru-RU" sz="2800" b="1" dirty="0" smtClean="0"/>
              <a:t>АВТОМАТИКА</a:t>
            </a:r>
            <a:r>
              <a:rPr lang="ru-RU" sz="2800" b="1" dirty="0"/>
              <a:t> 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bg-BG" sz="2000" b="1" dirty="0" smtClean="0"/>
              <a:t/>
            </a:r>
            <a:br>
              <a:rPr lang="bg-BG" sz="2000" b="1" dirty="0" smtClean="0"/>
            </a:br>
            <a:r>
              <a:rPr lang="bg-BG" sz="2000" b="1" dirty="0" smtClean="0"/>
              <a:t/>
            </a:r>
            <a:br>
              <a:rPr lang="bg-BG" sz="2000" b="1" dirty="0" smtClean="0"/>
            </a:br>
            <a:r>
              <a:rPr lang="ru-RU" sz="2000" b="1" dirty="0" smtClean="0"/>
              <a:t>КАТЕДРА </a:t>
            </a:r>
            <a:r>
              <a:rPr lang="ru-RU" sz="2000" b="1" dirty="0"/>
              <a:t>КОМПЮТЪРНИ СИСТЕМИ И </a:t>
            </a:r>
            <a:r>
              <a:rPr lang="ru-RU" sz="2000" b="1" dirty="0" smtClean="0"/>
              <a:t>ТЕХНОЛОГИИ</a:t>
            </a:r>
            <a:endParaRPr lang="en-GB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/>
            <a:endParaRPr lang="bg-BG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Web-</a:t>
            </a:r>
            <a:r>
              <a:rPr lang="bg-B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базирана информационна система за отдаване на помещения под </a:t>
            </a: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наем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rtl="0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83078" y="4508047"/>
            <a:ext cx="482453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 smtClean="0"/>
              <a:t>Студент: </a:t>
            </a:r>
            <a:endParaRPr lang="ru-RU" sz="2200" b="1" i="1" dirty="0"/>
          </a:p>
          <a:p>
            <a:r>
              <a:rPr lang="bg-BG" sz="2200" b="1" dirty="0" smtClean="0"/>
              <a:t>Деница Павлова Христева</a:t>
            </a:r>
          </a:p>
          <a:p>
            <a:r>
              <a:rPr lang="bg-BG" sz="2200" b="1" i="1" dirty="0" smtClean="0"/>
              <a:t>Фак</a:t>
            </a:r>
            <a:r>
              <a:rPr lang="bg-BG" sz="2200" b="1" i="1" dirty="0"/>
              <a:t>. </a:t>
            </a:r>
            <a:r>
              <a:rPr lang="bg-BG" sz="2200" b="1" i="1" dirty="0" smtClean="0"/>
              <a:t>№: </a:t>
            </a:r>
            <a:r>
              <a:rPr lang="bg-BG" sz="2200" b="1" dirty="0" smtClean="0"/>
              <a:t>367400</a:t>
            </a:r>
            <a:endParaRPr lang="en-US" sz="2200" b="1" dirty="0" smtClean="0"/>
          </a:p>
          <a:p>
            <a:endParaRPr lang="bg-B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42484" y="4508048"/>
            <a:ext cx="3404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i="1" dirty="0"/>
              <a:t>Научен ръководител: </a:t>
            </a:r>
          </a:p>
          <a:p>
            <a:r>
              <a:rPr lang="bg-BG" sz="2000" b="1" dirty="0"/>
              <a:t>гл. ас. д-р Добринка Петрова</a:t>
            </a:r>
            <a:endParaRPr lang="bg-BG" sz="28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457530"/>
            <a:ext cx="685210" cy="69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711" y="2047280"/>
            <a:ext cx="9361040" cy="2677656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bg-BG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Контролер </a:t>
            </a:r>
            <a:r>
              <a:rPr lang="bg-BG" sz="2800" b="1" dirty="0">
                <a:solidFill>
                  <a:schemeClr val="bg1"/>
                </a:solidFill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</a:rPr>
              <a:t>Controller) – </a:t>
            </a:r>
            <a:r>
              <a:rPr lang="bg-BG" sz="2800" dirty="0" smtClean="0">
                <a:solidFill>
                  <a:schemeClr val="bg1"/>
                </a:solidFill>
              </a:rPr>
              <a:t>управлява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взаимодействието </a:t>
            </a:r>
            <a:r>
              <a:rPr lang="bg-BG" sz="2800" dirty="0">
                <a:solidFill>
                  <a:schemeClr val="bg1"/>
                </a:solidFill>
              </a:rPr>
              <a:t>с </a:t>
            </a:r>
            <a:r>
              <a:rPr lang="bg-BG" sz="2800" dirty="0" smtClean="0">
                <a:solidFill>
                  <a:schemeClr val="bg1"/>
                </a:solidFill>
              </a:rPr>
              <a:t>потребителя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en-US" sz="2800" dirty="0">
                <a:solidFill>
                  <a:schemeClr val="bg1"/>
                </a:solidFill>
              </a:rPr>
              <a:t>O</a:t>
            </a:r>
            <a:r>
              <a:rPr lang="bg-BG" sz="2800" dirty="0" smtClean="0">
                <a:solidFill>
                  <a:schemeClr val="bg1"/>
                </a:solidFill>
              </a:rPr>
              <a:t>тговорен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bg-BG" sz="2800" dirty="0" smtClean="0">
                <a:solidFill>
                  <a:schemeClr val="bg1"/>
                </a:solidFill>
              </a:rPr>
              <a:t>за </a:t>
            </a:r>
            <a:r>
              <a:rPr lang="bg-BG" sz="2800" dirty="0">
                <a:solidFill>
                  <a:schemeClr val="bg1"/>
                </a:solidFill>
              </a:rPr>
              <a:t>избора с кои данни ще се </a:t>
            </a:r>
            <a:r>
              <a:rPr lang="bg-BG" sz="2800" dirty="0" smtClean="0">
                <a:solidFill>
                  <a:schemeClr val="bg1"/>
                </a:solidFill>
              </a:rPr>
              <a:t>борави, </a:t>
            </a:r>
            <a:r>
              <a:rPr lang="bg-BG" sz="2800" dirty="0">
                <a:solidFill>
                  <a:schemeClr val="bg1"/>
                </a:solidFill>
              </a:rPr>
              <a:t>кои изгледи на модели</a:t>
            </a:r>
            <a:r>
              <a:rPr lang="en-US" sz="2800" b="1" dirty="0">
                <a:solidFill>
                  <a:schemeClr val="bg1"/>
                </a:solidFill>
              </a:rPr>
              <a:t>(view models)</a:t>
            </a:r>
            <a:r>
              <a:rPr lang="bg-BG" sz="2800" dirty="0">
                <a:solidFill>
                  <a:schemeClr val="bg1"/>
                </a:solidFill>
              </a:rPr>
              <a:t> да работят и кой изглед</a:t>
            </a:r>
            <a:r>
              <a:rPr lang="en-US" sz="2800" b="1" dirty="0">
                <a:solidFill>
                  <a:schemeClr val="bg1"/>
                </a:solidFill>
              </a:rPr>
              <a:t>(view)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да изобрази 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bg-BG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314" y="1700808"/>
            <a:ext cx="10009112" cy="3600986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Визуализиране на помещенията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1066693" lvl="1" indent="-4572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Place.cs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bg-BG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модел)</a:t>
            </a:r>
          </a:p>
          <a:p>
            <a:pPr marL="1066693" lvl="1" indent="-4572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Action-</a:t>
            </a:r>
            <a:r>
              <a:rPr lang="bg-BG" b="1" dirty="0" smtClean="0">
                <a:solidFill>
                  <a:schemeClr val="bg1"/>
                </a:solidFill>
              </a:rPr>
              <a:t>метод </a:t>
            </a:r>
            <a:r>
              <a:rPr lang="en-US" b="1" dirty="0" err="1" smtClean="0">
                <a:solidFill>
                  <a:schemeClr val="bg1"/>
                </a:solidFill>
              </a:rPr>
              <a:t>ShowAllPlaces</a:t>
            </a:r>
            <a:r>
              <a:rPr lang="en-US" b="1" dirty="0" smtClean="0">
                <a:solidFill>
                  <a:schemeClr val="bg1"/>
                </a:solidFill>
              </a:rPr>
              <a:t>()  </a:t>
            </a:r>
            <a:r>
              <a:rPr lang="bg-BG" dirty="0">
                <a:solidFill>
                  <a:schemeClr val="bg1"/>
                </a:solidFill>
              </a:rPr>
              <a:t>от </a:t>
            </a:r>
            <a:r>
              <a:rPr lang="en-US" b="1" dirty="0" err="1" smtClean="0">
                <a:solidFill>
                  <a:schemeClr val="bg1"/>
                </a:solidFill>
              </a:rPr>
              <a:t>PlacesController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bg-BG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контролер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1066693" lvl="1" indent="-4572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PlacesService</a:t>
            </a:r>
            <a:r>
              <a:rPr lang="bg-BG" b="1" dirty="0" smtClean="0">
                <a:solidFill>
                  <a:schemeClr val="bg1"/>
                </a:solidFill>
              </a:rPr>
              <a:t> – </a:t>
            </a:r>
            <a:r>
              <a:rPr lang="en-US" b="1" dirty="0" err="1" smtClean="0">
                <a:solidFill>
                  <a:schemeClr val="bg1"/>
                </a:solidFill>
              </a:rPr>
              <a:t>GetAll</a:t>
            </a:r>
            <a:r>
              <a:rPr lang="en-US" b="1" dirty="0" smtClean="0">
                <a:solidFill>
                  <a:schemeClr val="bg1"/>
                </a:solidFill>
              </a:rPr>
              <a:t>&lt;T&gt;</a:t>
            </a:r>
          </a:p>
          <a:p>
            <a:pPr marL="1066693" lvl="1" indent="-457200">
              <a:buFont typeface="Arial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GetAll</a:t>
            </a: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PlaceViewModel</a:t>
            </a:r>
            <a:r>
              <a:rPr lang="en-US" b="1" dirty="0" smtClean="0">
                <a:solidFill>
                  <a:schemeClr val="bg1"/>
                </a:solidFill>
              </a:rPr>
              <a:t>&gt;()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(модел за изглед)</a:t>
            </a:r>
          </a:p>
          <a:p>
            <a:pPr marL="1066693" lvl="1" indent="-4572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ShowAllPlaces</a:t>
            </a:r>
            <a:r>
              <a:rPr lang="bg-BG" b="1" dirty="0" smtClean="0">
                <a:solidFill>
                  <a:schemeClr val="bg1"/>
                </a:solidFill>
              </a:rPr>
              <a:t>.</a:t>
            </a:r>
            <a:r>
              <a:rPr lang="en-US" b="1" dirty="0" err="1" smtClean="0">
                <a:solidFill>
                  <a:schemeClr val="bg1"/>
                </a:solidFill>
              </a:rPr>
              <a:t>cshtml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bg-BG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изглед)</a:t>
            </a:r>
            <a:endParaRPr lang="en-US" b="1" dirty="0" smtClean="0">
              <a:solidFill>
                <a:schemeClr val="bg1"/>
              </a:solidFill>
            </a:endParaRPr>
          </a:p>
          <a:p>
            <a:pPr marL="1066693" lvl="1" indent="-457200">
              <a:buFont typeface="Arial" pitchFamily="34" charset="0"/>
              <a:buChar char="•"/>
            </a:pP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bg-BG" sz="28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5089" y="620688"/>
            <a:ext cx="1019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Пример за взаимодействие между компонентите</a:t>
            </a:r>
          </a:p>
        </p:txBody>
      </p:sp>
    </p:spTree>
    <p:extLst>
      <p:ext uri="{BB962C8B-B14F-4D97-AF65-F5344CB8AC3E}">
        <p14:creationId xmlns:p14="http://schemas.microsoft.com/office/powerpoint/2010/main" val="10668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176" y="388414"/>
            <a:ext cx="10009112" cy="6186309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prstClr val="black"/>
                </a:solidFill>
              </a:rPr>
              <a:t>В резултат на изградените компоненти по модел </a:t>
            </a:r>
            <a:r>
              <a:rPr lang="en-US" sz="2800" b="1" dirty="0" smtClean="0">
                <a:solidFill>
                  <a:prstClr val="black"/>
                </a:solidFill>
              </a:rPr>
              <a:t>MVC</a:t>
            </a:r>
            <a:r>
              <a:rPr lang="bg-BG" sz="2800" b="1" dirty="0" smtClean="0">
                <a:solidFill>
                  <a:prstClr val="black"/>
                </a:solidFill>
              </a:rPr>
              <a:t> и тяхната взаимовръзка</a:t>
            </a:r>
            <a:r>
              <a:rPr lang="en-US" sz="2800" b="1" dirty="0" smtClean="0">
                <a:solidFill>
                  <a:prstClr val="black"/>
                </a:solidFill>
              </a:rPr>
              <a:t>, </a:t>
            </a:r>
            <a:r>
              <a:rPr lang="bg-BG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</a:rPr>
              <a:t>web-</a:t>
            </a:r>
            <a:r>
              <a:rPr lang="bg-BG" sz="2800" b="1" dirty="0" smtClean="0">
                <a:solidFill>
                  <a:prstClr val="black"/>
                </a:solidFill>
              </a:rPr>
              <a:t>базираната система реализира следните функции:</a:t>
            </a: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Запис </a:t>
            </a:r>
            <a:r>
              <a:rPr lang="bg-BG" dirty="0">
                <a:solidFill>
                  <a:schemeClr val="bg1"/>
                </a:solidFill>
              </a:rPr>
              <a:t>на потребител и редактиране на данни за </a:t>
            </a:r>
            <a:r>
              <a:rPr lang="bg-BG" dirty="0" smtClean="0">
                <a:solidFill>
                  <a:schemeClr val="bg1"/>
                </a:solidFill>
              </a:rPr>
              <a:t>него</a:t>
            </a: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Запис на потребител с администраторска </a:t>
            </a:r>
            <a:r>
              <a:rPr lang="bg-BG" dirty="0" smtClean="0">
                <a:solidFill>
                  <a:schemeClr val="bg1"/>
                </a:solidFill>
              </a:rPr>
              <a:t>роля</a:t>
            </a: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Вход за потребители и администратори</a:t>
            </a:r>
            <a:endParaRPr lang="bg-BG" dirty="0">
              <a:solidFill>
                <a:schemeClr val="bg1"/>
              </a:solidFill>
            </a:endParaRP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Запис на помещение и редактиране на данни за него</a:t>
            </a: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Запис на </a:t>
            </a:r>
            <a:r>
              <a:rPr lang="bg-BG" dirty="0" smtClean="0">
                <a:solidFill>
                  <a:schemeClr val="bg1"/>
                </a:solidFill>
              </a:rPr>
              <a:t>изображени</a:t>
            </a:r>
            <a:r>
              <a:rPr lang="bg-BG" dirty="0">
                <a:solidFill>
                  <a:schemeClr val="bg1"/>
                </a:solidFill>
              </a:rPr>
              <a:t>я</a:t>
            </a: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за помещение </a:t>
            </a:r>
            <a:endParaRPr lang="bg-BG" dirty="0" smtClean="0">
              <a:solidFill>
                <a:schemeClr val="bg1"/>
              </a:solidFill>
            </a:endParaRP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Визуализиране на: </a:t>
            </a:r>
            <a:r>
              <a:rPr lang="bg-BG" dirty="0">
                <a:solidFill>
                  <a:schemeClr val="bg1"/>
                </a:solidFill>
              </a:rPr>
              <a:t>всички </a:t>
            </a:r>
            <a:r>
              <a:rPr lang="bg-BG" dirty="0" smtClean="0">
                <a:solidFill>
                  <a:schemeClr val="bg1"/>
                </a:solidFill>
              </a:rPr>
              <a:t>помещения; помещения спрямо </a:t>
            </a:r>
            <a:r>
              <a:rPr lang="bg-BG" dirty="0">
                <a:solidFill>
                  <a:schemeClr val="bg1"/>
                </a:solidFill>
              </a:rPr>
              <a:t>посочени </a:t>
            </a:r>
            <a:r>
              <a:rPr lang="bg-BG" dirty="0" smtClean="0">
                <a:solidFill>
                  <a:schemeClr val="bg1"/>
                </a:solidFill>
              </a:rPr>
              <a:t>филтри и/или аргумент </a:t>
            </a:r>
            <a:r>
              <a:rPr lang="bg-BG" dirty="0">
                <a:solidFill>
                  <a:schemeClr val="bg1"/>
                </a:solidFill>
              </a:rPr>
              <a:t>за </a:t>
            </a:r>
            <a:r>
              <a:rPr lang="bg-BG" dirty="0" smtClean="0">
                <a:solidFill>
                  <a:schemeClr val="bg1"/>
                </a:solidFill>
              </a:rPr>
              <a:t>сортиране; едно помещение по </a:t>
            </a:r>
            <a:r>
              <a:rPr lang="bg-BG" dirty="0">
                <a:solidFill>
                  <a:schemeClr val="bg1"/>
                </a:solidFill>
              </a:rPr>
              <a:t>идентификационен </a:t>
            </a:r>
            <a:r>
              <a:rPr lang="bg-BG" dirty="0" smtClean="0">
                <a:solidFill>
                  <a:schemeClr val="bg1"/>
                </a:solidFill>
              </a:rPr>
              <a:t>номер</a:t>
            </a: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Запис и визуализиране на коментар и оценка от потребител за обект</a:t>
            </a: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Запис и визуализиране на данните за </a:t>
            </a:r>
            <a:r>
              <a:rPr lang="bg-BG" dirty="0">
                <a:solidFill>
                  <a:schemeClr val="bg1"/>
                </a:solidFill>
              </a:rPr>
              <a:t>резервация </a:t>
            </a:r>
            <a:endParaRPr lang="bg-BG" dirty="0" smtClean="0">
              <a:solidFill>
                <a:schemeClr val="bg1"/>
              </a:solidFill>
            </a:endParaRPr>
          </a:p>
          <a:p>
            <a:pPr marL="952393" lvl="1" indent="-342900"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Възможност за осъществяване </a:t>
            </a:r>
            <a:r>
              <a:rPr lang="bg-BG" dirty="0">
                <a:solidFill>
                  <a:schemeClr val="bg1"/>
                </a:solidFill>
              </a:rPr>
              <a:t>на промени в съдържанието от </a:t>
            </a:r>
            <a:r>
              <a:rPr lang="bg-BG" dirty="0" smtClean="0">
                <a:solidFill>
                  <a:schemeClr val="bg1"/>
                </a:solidFill>
              </a:rPr>
              <a:t>администратор</a:t>
            </a:r>
            <a:endParaRPr lang="bg-BG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7868" y="692696"/>
            <a:ext cx="10297144" cy="2808312"/>
          </a:xfrm>
        </p:spPr>
        <p:txBody>
          <a:bodyPr rtlCol="0"/>
          <a:lstStyle/>
          <a:p>
            <a:pPr algn="ctr" rtl="0"/>
            <a:r>
              <a:rPr lang="bg-BG" b="1" dirty="0" smtClean="0"/>
              <a:t>Демонстрация на работа със системата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423" y="1412776"/>
            <a:ext cx="9721080" cy="4401205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Разработената </a:t>
            </a:r>
            <a:r>
              <a:rPr lang="en-US" sz="2800" b="1" dirty="0" smtClean="0">
                <a:solidFill>
                  <a:schemeClr val="bg1"/>
                </a:solidFill>
              </a:rPr>
              <a:t>web-</a:t>
            </a:r>
            <a:r>
              <a:rPr lang="bg-BG" sz="2800" b="1" dirty="0" smtClean="0">
                <a:solidFill>
                  <a:schemeClr val="bg1"/>
                </a:solidFill>
              </a:rPr>
              <a:t>базирана информационна система обхваща </a:t>
            </a:r>
            <a:r>
              <a:rPr lang="bg-BG" sz="2800" b="1" dirty="0">
                <a:solidFill>
                  <a:schemeClr val="bg1"/>
                </a:solidFill>
              </a:rPr>
              <a:t>всички основни нужди на един </a:t>
            </a:r>
            <a:r>
              <a:rPr lang="bg-BG" sz="2800" b="1" dirty="0" smtClean="0">
                <a:solidFill>
                  <a:schemeClr val="bg1"/>
                </a:solidFill>
              </a:rPr>
              <a:t>потребител, целящ да отдаде място под наем или да наеме такова. </a:t>
            </a:r>
          </a:p>
          <a:p>
            <a:pPr marL="457200" indent="-457200">
              <a:buFont typeface="Arial" pitchFamily="34" charset="0"/>
              <a:buChar char="•"/>
            </a:pPr>
            <a:endParaRPr lang="bg-BG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b="1" dirty="0">
                <a:solidFill>
                  <a:schemeClr val="bg1"/>
                </a:solidFill>
              </a:rPr>
              <a:t>Изграден е приятен и удобен за употреба </a:t>
            </a:r>
            <a:r>
              <a:rPr lang="bg-BG" sz="2800" b="1" dirty="0" smtClean="0">
                <a:solidFill>
                  <a:schemeClr val="bg1"/>
                </a:solidFill>
              </a:rPr>
              <a:t>интерфейс.</a:t>
            </a:r>
          </a:p>
          <a:p>
            <a:pPr marL="457200" indent="-457200">
              <a:buFont typeface="Arial" pitchFamily="34" charset="0"/>
              <a:buChar char="•"/>
            </a:pPr>
            <a:endParaRPr lang="bg-BG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Развитието </a:t>
            </a:r>
            <a:r>
              <a:rPr lang="bg-BG" sz="2800" b="1" dirty="0">
                <a:solidFill>
                  <a:schemeClr val="bg1"/>
                </a:solidFill>
              </a:rPr>
              <a:t>на познанията в компютърните науки позволява да се разработи лесноизползваем и достъпен софтуер, който улеснява значително операциите с данни и който би  могъл да се внедри в най-различни сфери</a:t>
            </a:r>
            <a:r>
              <a:rPr lang="bg-BG" sz="2800" b="1" dirty="0" smtClean="0">
                <a:solidFill>
                  <a:schemeClr val="bg1"/>
                </a:solidFill>
              </a:rPr>
              <a:t>.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191042" y="620688"/>
            <a:ext cx="10297144" cy="79208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Изводи</a:t>
            </a:r>
            <a:endParaRPr lang="en-GB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7868" y="692696"/>
            <a:ext cx="10297144" cy="2808312"/>
          </a:xfrm>
        </p:spPr>
        <p:txBody>
          <a:bodyPr rtlCol="0"/>
          <a:lstStyle/>
          <a:p>
            <a:pPr algn="ctr" rtl="0"/>
            <a:r>
              <a:rPr lang="bg-BG" b="1" dirty="0" smtClean="0"/>
              <a:t>Благодаря за вниманието!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84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0350" y="665275"/>
            <a:ext cx="597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дипломната </a:t>
            </a:r>
            <a:r>
              <a:rPr lang="bg-B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работа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3080" y="1700808"/>
            <a:ext cx="9145016" cy="40318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bg-BG" sz="3200" b="1" dirty="0" smtClean="0">
                <a:solidFill>
                  <a:schemeClr val="bg1"/>
                </a:solidFill>
              </a:rPr>
              <a:t>Да </a:t>
            </a:r>
            <a:r>
              <a:rPr lang="bg-BG" sz="3200" b="1" dirty="0">
                <a:solidFill>
                  <a:schemeClr val="bg1"/>
                </a:solidFill>
              </a:rPr>
              <a:t>се разработи </a:t>
            </a:r>
            <a:r>
              <a:rPr lang="en-US" sz="3200" b="1" dirty="0" smtClean="0">
                <a:solidFill>
                  <a:schemeClr val="bg1"/>
                </a:solidFill>
              </a:rPr>
              <a:t>web</a:t>
            </a:r>
            <a:r>
              <a:rPr lang="bg-BG" sz="3200" b="1" dirty="0" smtClean="0">
                <a:solidFill>
                  <a:schemeClr val="bg1"/>
                </a:solidFill>
              </a:rPr>
              <a:t>-базирана </a:t>
            </a:r>
            <a:r>
              <a:rPr lang="bg-BG" sz="3200" b="1" dirty="0">
                <a:solidFill>
                  <a:schemeClr val="bg1"/>
                </a:solidFill>
              </a:rPr>
              <a:t>информационна система за </a:t>
            </a:r>
            <a:r>
              <a:rPr lang="bg-BG" sz="3200" b="1" dirty="0" smtClean="0">
                <a:solidFill>
                  <a:schemeClr val="bg1"/>
                </a:solidFill>
              </a:rPr>
              <a:t>отдаване и наемане на помещения под наем.</a:t>
            </a:r>
          </a:p>
          <a:p>
            <a:pPr marL="457200" indent="-457200" algn="ctr">
              <a:buFont typeface="Arial" pitchFamily="34" charset="0"/>
              <a:buChar char="•"/>
            </a:pPr>
            <a:endParaRPr lang="bg-BG" sz="32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bg-BG" sz="3200" b="1" dirty="0" smtClean="0">
                <a:solidFill>
                  <a:schemeClr val="bg1"/>
                </a:solidFill>
              </a:rPr>
              <a:t>истемата да отговаря на условията за коректно изпълнение на функционалностите, бързодействие, надеждност, леснооткриваема информация, конкуретноспособност.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-99392"/>
            <a:ext cx="10360501" cy="1223963"/>
          </a:xfrm>
        </p:spPr>
        <p:txBody>
          <a:bodyPr rtlCol="0"/>
          <a:lstStyle/>
          <a:p>
            <a:pPr algn="ctr"/>
            <a:r>
              <a:rPr lang="bg-B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</a:t>
            </a: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адачи </a:t>
            </a:r>
            <a:r>
              <a:rPr lang="bg-B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дипломната </a:t>
            </a: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работа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4566630"/>
              </p:ext>
            </p:extLst>
          </p:nvPr>
        </p:nvGraphicFramePr>
        <p:xfrm>
          <a:off x="2133972" y="1412776"/>
          <a:ext cx="7992888" cy="47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1599" y="335466"/>
            <a:ext cx="688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Избор на средства за 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5792" y="1480737"/>
            <a:ext cx="9217024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Система за управление на </a:t>
            </a:r>
            <a:r>
              <a:rPr lang="bg-BG" sz="2800" dirty="0" smtClean="0">
                <a:solidFill>
                  <a:schemeClr val="bg1"/>
                </a:solidFill>
              </a:rPr>
              <a:t>релационната БД </a:t>
            </a:r>
            <a:r>
              <a:rPr lang="bg-BG" sz="2800" dirty="0">
                <a:solidFill>
                  <a:schemeClr val="bg1"/>
                </a:solidFill>
              </a:rPr>
              <a:t>– </a:t>
            </a:r>
            <a:r>
              <a:rPr lang="bg-BG" sz="2800" b="1" dirty="0">
                <a:solidFill>
                  <a:schemeClr val="bg1"/>
                </a:solidFill>
              </a:rPr>
              <a:t>Microsoft SQL </a:t>
            </a:r>
            <a:r>
              <a:rPr lang="bg-BG" sz="2800" b="1" dirty="0" smtClean="0">
                <a:solidFill>
                  <a:schemeClr val="bg1"/>
                </a:solidFill>
              </a:rPr>
              <a:t>Server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Среда за разработка </a:t>
            </a:r>
            <a:r>
              <a:rPr lang="en-US" sz="2800" dirty="0">
                <a:solidFill>
                  <a:schemeClr val="bg1"/>
                </a:solidFill>
              </a:rPr>
              <a:t>– </a:t>
            </a:r>
            <a:r>
              <a:rPr lang="en-US" sz="2800" b="1" dirty="0" smtClean="0">
                <a:solidFill>
                  <a:schemeClr val="bg1"/>
                </a:solidFill>
              </a:rPr>
              <a:t>Microsoft Visual </a:t>
            </a:r>
            <a:r>
              <a:rPr lang="en-US" sz="2800" b="1" dirty="0">
                <a:solidFill>
                  <a:schemeClr val="bg1"/>
                </a:solidFill>
              </a:rPr>
              <a:t>Studio </a:t>
            </a:r>
            <a:r>
              <a:rPr lang="en-US" sz="2800" b="1" dirty="0" smtClean="0">
                <a:solidFill>
                  <a:schemeClr val="bg1"/>
                </a:solidFill>
              </a:rPr>
              <a:t>2019</a:t>
            </a:r>
          </a:p>
          <a:p>
            <a:pPr marL="457200" indent="-457200">
              <a:buFont typeface="Arial" pitchFamily="34" charset="0"/>
              <a:buChar char="•"/>
            </a:pPr>
            <a:endParaRPr lang="bg-BG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Frameworks</a:t>
            </a:r>
            <a:r>
              <a:rPr lang="en-US" sz="2800" b="1" dirty="0" smtClean="0">
                <a:solidFill>
                  <a:schemeClr val="bg1"/>
                </a:solidFill>
              </a:rPr>
              <a:t> - </a:t>
            </a:r>
            <a:r>
              <a:rPr lang="bg-BG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.NET Core (Development), </a:t>
            </a:r>
            <a:r>
              <a:rPr lang="en-US" sz="2800" b="1" dirty="0">
                <a:solidFill>
                  <a:schemeClr val="bg1"/>
                </a:solidFill>
              </a:rPr>
              <a:t>Entity Framework </a:t>
            </a:r>
            <a:r>
              <a:rPr lang="en-US" sz="2800" b="1" dirty="0" smtClean="0">
                <a:solidFill>
                  <a:schemeClr val="bg1"/>
                </a:solidFill>
              </a:rPr>
              <a:t>Core (</a:t>
            </a:r>
            <a:r>
              <a:rPr lang="en-US" sz="2800" b="1" dirty="0">
                <a:solidFill>
                  <a:schemeClr val="bg1"/>
                </a:solidFill>
              </a:rPr>
              <a:t>Object/Relational Mapping (</a:t>
            </a:r>
            <a:r>
              <a:rPr lang="en-US" sz="2800" b="1" dirty="0" smtClean="0">
                <a:solidFill>
                  <a:schemeClr val="bg1"/>
                </a:solidFill>
              </a:rPr>
              <a:t>O/RM))</a:t>
            </a: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bg-BG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dirty="0" smtClean="0">
                <a:solidFill>
                  <a:schemeClr val="bg1"/>
                </a:solidFill>
              </a:rPr>
              <a:t>Програмни езици – </a:t>
            </a:r>
            <a:r>
              <a:rPr lang="en-US" sz="2800" b="1" dirty="0" smtClean="0">
                <a:solidFill>
                  <a:schemeClr val="bg1"/>
                </a:solidFill>
              </a:rPr>
              <a:t>C#, JavaScript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dirty="0" smtClean="0">
                <a:solidFill>
                  <a:schemeClr val="bg1"/>
                </a:solidFill>
              </a:rPr>
              <a:t>Други – </a:t>
            </a:r>
            <a:r>
              <a:rPr lang="en-US" sz="2800" b="1" dirty="0" smtClean="0">
                <a:solidFill>
                  <a:schemeClr val="bg1"/>
                </a:solidFill>
              </a:rPr>
              <a:t>HTML5, CSS3, Bootstrap4, </a:t>
            </a:r>
            <a:r>
              <a:rPr lang="en-US" sz="2800" b="1" dirty="0" err="1" smtClean="0">
                <a:solidFill>
                  <a:schemeClr val="bg1"/>
                </a:solidFill>
              </a:rPr>
              <a:t>jQuery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 на базата данни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142084" y="1412776"/>
            <a:ext cx="6408712" cy="4896544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>
            <a:normAutofit lnSpcReduction="10000"/>
          </a:bodyPr>
          <a:lstStyle/>
          <a:p>
            <a:pPr marL="377886" lvl="1" indent="0">
              <a:buNone/>
            </a:pPr>
            <a:r>
              <a:rPr lang="bg-BG" sz="3200" dirty="0" smtClean="0">
                <a:solidFill>
                  <a:schemeClr val="bg1"/>
                </a:solidFill>
              </a:rPr>
              <a:t>Таблици в базата данни:</a:t>
            </a: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AspNetUsers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Places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Images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bg-BG" sz="2600" b="1" dirty="0" smtClean="0">
                <a:solidFill>
                  <a:schemeClr val="bg1"/>
                </a:solidFill>
              </a:rPr>
              <a:t>Е</a:t>
            </a:r>
            <a:r>
              <a:rPr lang="en-US" sz="2600" b="1" dirty="0" err="1">
                <a:solidFill>
                  <a:schemeClr val="bg1"/>
                </a:solidFill>
              </a:rPr>
              <a:t>xtras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PlaceExtras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Categories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Cities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Regions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endParaRPr lang="bg-BG" sz="2600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Reservations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bg-BG" sz="2600" dirty="0">
              <a:solidFill>
                <a:schemeClr val="bg1"/>
              </a:solidFill>
            </a:endParaRP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Reviews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b="1" dirty="0" smtClean="0">
                <a:solidFill>
                  <a:schemeClr val="bg1"/>
                </a:solidFill>
              </a:rPr>
              <a:t>	</a:t>
            </a:r>
          </a:p>
          <a:p>
            <a:pPr lvl="1"/>
            <a:endParaRPr lang="bg-BG" b="1" dirty="0" smtClean="0">
              <a:solidFill>
                <a:schemeClr val="bg1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0"/>
            <a:ext cx="789585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7988" y="466601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Схема на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Web-</a:t>
            </a:r>
            <a:r>
              <a:rPr lang="bg-B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приложението</a:t>
            </a:r>
            <a:endParaRPr lang="bg-BG" sz="3600" b="1" u="sng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9400047"/>
              </p:ext>
            </p:extLst>
          </p:nvPr>
        </p:nvGraphicFramePr>
        <p:xfrm>
          <a:off x="1278109" y="925811"/>
          <a:ext cx="10635257" cy="526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Arrow 6"/>
          <p:cNvSpPr/>
          <p:nvPr/>
        </p:nvSpPr>
        <p:spPr>
          <a:xfrm rot="20466638">
            <a:off x="7112218" y="2536565"/>
            <a:ext cx="349061" cy="442528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5723616" y="4829992"/>
            <a:ext cx="521006" cy="5090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/>
          <p:cNvSpPr txBox="1"/>
          <p:nvPr/>
        </p:nvSpPr>
        <p:spPr>
          <a:xfrm rot="1497209">
            <a:off x="3589210" y="2154330"/>
            <a:ext cx="15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HTTP Request</a:t>
            </a:r>
            <a:endParaRPr lang="bg-BG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92389" y="5907104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User Interface</a:t>
            </a:r>
            <a:endParaRPr lang="bg-BG" sz="1800" b="1" dirty="0"/>
          </a:p>
        </p:txBody>
      </p:sp>
      <p:sp>
        <p:nvSpPr>
          <p:cNvPr id="15" name="TextBox 14"/>
          <p:cNvSpPr txBox="1"/>
          <p:nvPr/>
        </p:nvSpPr>
        <p:spPr>
          <a:xfrm rot="1816290">
            <a:off x="2238735" y="3940114"/>
            <a:ext cx="17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HTTP Response</a:t>
            </a:r>
            <a:endParaRPr lang="bg-BG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58708" y="58722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Business Logic (Defines Data Structure)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5738" y="5872235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Validations</a:t>
            </a:r>
            <a:endParaRPr lang="bg-BG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73318" y="5272071"/>
            <a:ext cx="116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Uses model data</a:t>
            </a:r>
            <a:endParaRPr lang="bg-BG" sz="1800" b="1" dirty="0"/>
          </a:p>
        </p:txBody>
      </p:sp>
      <p:grpSp>
        <p:nvGrpSpPr>
          <p:cNvPr id="21" name="Group 20"/>
          <p:cNvGrpSpPr/>
          <p:nvPr/>
        </p:nvGrpSpPr>
        <p:grpSpPr>
          <a:xfrm rot="9801360">
            <a:off x="4026335" y="2619024"/>
            <a:ext cx="691200" cy="431707"/>
            <a:chOff x="1898550" y="2534264"/>
            <a:chExt cx="706235" cy="431707"/>
          </a:xfrm>
        </p:grpSpPr>
        <p:sp>
          <p:nvSpPr>
            <p:cNvPr id="22" name="Right Arrow 21"/>
            <p:cNvSpPr/>
            <p:nvPr/>
          </p:nvSpPr>
          <p:spPr>
            <a:xfrm rot="13419743">
              <a:off x="1898550" y="2534264"/>
              <a:ext cx="706235" cy="4317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4"/>
            <p:cNvSpPr/>
            <p:nvPr/>
          </p:nvSpPr>
          <p:spPr>
            <a:xfrm rot="24219743">
              <a:off x="2010152" y="2665313"/>
              <a:ext cx="576723" cy="259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bg-BG" sz="1700" kern="12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88513" y="1576938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Control Logic</a:t>
            </a:r>
            <a:endParaRPr lang="bg-BG" sz="1800" b="1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16777" y="3498867"/>
            <a:ext cx="396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8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9591" y="438112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Програмна реализация</a:t>
            </a:r>
            <a:endParaRPr lang="bg-BG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9418" y="1412776"/>
            <a:ext cx="9361040" cy="4832092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Моделът на базата е изграден като библиотека от </a:t>
            </a:r>
            <a:r>
              <a:rPr lang="bg-BG" sz="2800" b="1" dirty="0">
                <a:solidFill>
                  <a:schemeClr val="bg1"/>
                </a:solidFill>
              </a:rPr>
              <a:t>класове </a:t>
            </a:r>
            <a:r>
              <a:rPr lang="bg-BG" sz="2800" dirty="0">
                <a:solidFill>
                  <a:schemeClr val="bg1"/>
                </a:solidFill>
              </a:rPr>
              <a:t>и всяка отделна таблица е описана като един </a:t>
            </a:r>
            <a:r>
              <a:rPr lang="bg-BG" sz="2800" b="1" dirty="0">
                <a:solidFill>
                  <a:schemeClr val="bg1"/>
                </a:solidFill>
              </a:rPr>
              <a:t>клас</a:t>
            </a:r>
            <a:r>
              <a:rPr lang="bg-BG" sz="2800" dirty="0">
                <a:solidFill>
                  <a:schemeClr val="bg1"/>
                </a:solidFill>
              </a:rPr>
              <a:t>. По този начин с таблиците се работи като с </a:t>
            </a:r>
            <a:r>
              <a:rPr lang="bg-BG" sz="2800" b="1" dirty="0">
                <a:solidFill>
                  <a:schemeClr val="bg1"/>
                </a:solidFill>
              </a:rPr>
              <a:t>обекти в обектно-ориентираното </a:t>
            </a:r>
            <a:r>
              <a:rPr lang="bg-BG" sz="2800" b="1" dirty="0" smtClean="0">
                <a:solidFill>
                  <a:schemeClr val="bg1"/>
                </a:solidFill>
              </a:rPr>
              <a:t>програмиране</a:t>
            </a:r>
            <a:r>
              <a:rPr lang="bg-BG" sz="28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itchFamily="34" charset="0"/>
              <a:buChar char="•"/>
            </a:pPr>
            <a:endParaRPr lang="bg-BG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Repository Pattern </a:t>
            </a:r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bg-BG" sz="2800" dirty="0" smtClean="0">
                <a:solidFill>
                  <a:schemeClr val="bg1"/>
                </a:solidFill>
              </a:rPr>
              <a:t>Достъпът </a:t>
            </a:r>
            <a:r>
              <a:rPr lang="bg-BG" sz="2800" dirty="0">
                <a:solidFill>
                  <a:schemeClr val="bg1"/>
                </a:solidFill>
              </a:rPr>
              <a:t>до данните от </a:t>
            </a:r>
            <a:r>
              <a:rPr lang="bg-BG" sz="2800" dirty="0" smtClean="0">
                <a:solidFill>
                  <a:schemeClr val="bg1"/>
                </a:solidFill>
              </a:rPr>
              <a:t>базата се осъществява с помощта на създадените </a:t>
            </a:r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класове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bg-BG" sz="2800" dirty="0" smtClean="0">
                <a:solidFill>
                  <a:schemeClr val="bg1"/>
                </a:solidFill>
              </a:rPr>
              <a:t>като всеки такъв клас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работи с конкретно </a:t>
            </a:r>
            <a:r>
              <a:rPr lang="en-US" sz="2800" b="1" dirty="0" smtClean="0">
                <a:solidFill>
                  <a:schemeClr val="bg1"/>
                </a:solidFill>
              </a:rPr>
              <a:t>Repository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bg-BG" sz="2800" dirty="0" smtClean="0">
                <a:solidFill>
                  <a:schemeClr val="bg1"/>
                </a:solidFill>
              </a:rPr>
              <a:t>таблица със съдържание).  За да могат да бъдат използвани в контролерите,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класовете първо трябва да се регистрират в </a:t>
            </a:r>
            <a:r>
              <a:rPr lang="en-US" sz="2800" b="1" dirty="0" err="1" smtClean="0">
                <a:solidFill>
                  <a:schemeClr val="bg1"/>
                </a:solidFill>
              </a:rPr>
              <a:t>Startup.cs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385" y="1124744"/>
            <a:ext cx="9361040" cy="4832092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Модел </a:t>
            </a:r>
            <a:r>
              <a:rPr lang="bg-BG" sz="2800" b="1" dirty="0">
                <a:solidFill>
                  <a:schemeClr val="bg1"/>
                </a:solidFill>
              </a:rPr>
              <a:t>за изглед </a:t>
            </a:r>
            <a:r>
              <a:rPr lang="en-US" sz="2800" b="1" dirty="0">
                <a:solidFill>
                  <a:schemeClr val="bg1"/>
                </a:solidFill>
              </a:rPr>
              <a:t>(View </a:t>
            </a:r>
            <a:r>
              <a:rPr lang="en-US" sz="2800" b="1" dirty="0" smtClean="0">
                <a:solidFill>
                  <a:schemeClr val="bg1"/>
                </a:solidFill>
              </a:rPr>
              <a:t>Model)</a:t>
            </a:r>
            <a:r>
              <a:rPr lang="bg-BG" sz="2800" b="1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– </a:t>
            </a:r>
            <a:r>
              <a:rPr lang="bg-BG" sz="2800" dirty="0">
                <a:solidFill>
                  <a:schemeClr val="bg1"/>
                </a:solidFill>
              </a:rPr>
              <a:t>абстракция на </a:t>
            </a:r>
            <a:r>
              <a:rPr lang="bg-BG" sz="2800" dirty="0" smtClean="0">
                <a:solidFill>
                  <a:schemeClr val="bg1"/>
                </a:solidFill>
              </a:rPr>
              <a:t>изгледа(</a:t>
            </a:r>
            <a:r>
              <a:rPr lang="en-US" sz="2800" b="1" dirty="0">
                <a:solidFill>
                  <a:schemeClr val="bg1"/>
                </a:solidFill>
              </a:rPr>
              <a:t>V</a:t>
            </a:r>
            <a:r>
              <a:rPr lang="en-US" sz="2800" b="1" dirty="0" smtClean="0">
                <a:solidFill>
                  <a:schemeClr val="bg1"/>
                </a:solidFill>
              </a:rPr>
              <a:t>iew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bg-BG" sz="2800" dirty="0" smtClean="0">
                <a:solidFill>
                  <a:schemeClr val="bg1"/>
                </a:solidFill>
              </a:rPr>
              <a:t>. Определя </a:t>
            </a:r>
            <a:r>
              <a:rPr lang="bg-BG" sz="2800" dirty="0">
                <a:solidFill>
                  <a:schemeClr val="bg1"/>
                </a:solidFill>
              </a:rPr>
              <a:t>правила, с които потребителят от клиентска страна трябва да се съобразява, за да се запази консистентност на данните в сървъра</a:t>
            </a:r>
            <a:r>
              <a:rPr lang="bg-BG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066693" lvl="1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Библиотека </a:t>
            </a:r>
            <a:r>
              <a:rPr lang="en-US" sz="2800" b="1" dirty="0" err="1" smtClean="0">
                <a:solidFill>
                  <a:schemeClr val="bg1"/>
                </a:solidFill>
              </a:rPr>
              <a:t>Automapper</a:t>
            </a:r>
            <a:endParaRPr lang="en-US" sz="2800" b="1" dirty="0">
              <a:solidFill>
                <a:schemeClr val="bg1"/>
              </a:solidFill>
            </a:endParaRPr>
          </a:p>
          <a:p>
            <a:pPr marL="1066693" lvl="1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Валидиране </a:t>
            </a:r>
            <a:r>
              <a:rPr lang="bg-BG" sz="2800" b="1" dirty="0">
                <a:solidFill>
                  <a:schemeClr val="bg1"/>
                </a:solidFill>
              </a:rPr>
              <a:t>на данни чрез анотации (</a:t>
            </a:r>
            <a:r>
              <a:rPr lang="en-US" sz="2800" b="1" dirty="0">
                <a:solidFill>
                  <a:schemeClr val="bg1"/>
                </a:solidFill>
              </a:rPr>
              <a:t>Data Annotation Validations</a:t>
            </a:r>
            <a:r>
              <a:rPr lang="bg-BG" sz="2800" b="1" dirty="0" smtClean="0">
                <a:solidFill>
                  <a:schemeClr val="bg1"/>
                </a:solidFill>
              </a:rPr>
              <a:t>)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1066693" lvl="1" indent="-457200">
              <a:buFont typeface="Arial" pitchFamily="34" charset="0"/>
              <a:buChar char="•"/>
            </a:pPr>
            <a:endParaRPr lang="bg-BG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bg-BG" sz="2800" b="1" dirty="0" smtClean="0">
                <a:solidFill>
                  <a:schemeClr val="bg1"/>
                </a:solidFill>
              </a:rPr>
              <a:t>Изглед </a:t>
            </a:r>
            <a:r>
              <a:rPr lang="bg-BG" sz="2800" b="1" dirty="0">
                <a:solidFill>
                  <a:schemeClr val="bg1"/>
                </a:solidFill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</a:rPr>
              <a:t>View)</a:t>
            </a:r>
            <a:r>
              <a:rPr lang="bg-BG" sz="2800" b="1" dirty="0" smtClean="0">
                <a:solidFill>
                  <a:schemeClr val="bg1"/>
                </a:solidFill>
              </a:rPr>
              <a:t> – </a:t>
            </a:r>
            <a:r>
              <a:rPr lang="bg-BG" sz="2800" dirty="0" smtClean="0">
                <a:solidFill>
                  <a:schemeClr val="bg1"/>
                </a:solidFill>
              </a:rPr>
              <a:t>служи за представянето </a:t>
            </a:r>
            <a:r>
              <a:rPr lang="bg-BG" sz="2800" dirty="0">
                <a:solidFill>
                  <a:schemeClr val="bg1"/>
                </a:solidFill>
              </a:rPr>
              <a:t>на съдържание в потребителския интерфейс</a:t>
            </a:r>
            <a:r>
              <a:rPr lang="bg-BG" sz="2800" dirty="0" smtClean="0">
                <a:solidFill>
                  <a:schemeClr val="bg1"/>
                </a:solidFill>
              </a:rPr>
              <a:t>.</a:t>
            </a:r>
          </a:p>
          <a:p>
            <a:pPr marL="1066693" lvl="1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Razor View Engine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981</TotalTime>
  <Words>673</Words>
  <Application>Microsoft Office PowerPoint</Application>
  <PresentationFormat>Custom</PresentationFormat>
  <Paragraphs>102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tf02787990</vt:lpstr>
      <vt:lpstr>ТЕХНИЧЕСКИ УНИВЕРСИТЕТ- СОФИЯ, ФИЛИАЛ ПЛОВДИВ ФАКУЛТЕТ ПО ЕЛЕКТРОНИКА И АВТОМАТИКА     КАТЕДРА КОМПЮТЪРНИ СИСТЕМИ И ТЕХНОЛОГИИ</vt:lpstr>
      <vt:lpstr>PowerPoint Presentation</vt:lpstr>
      <vt:lpstr>Задачи на дипломната работа</vt:lpstr>
      <vt:lpstr>PowerPoint Presentation</vt:lpstr>
      <vt:lpstr>Проект на базата данни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Демонстрация на работа със системата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ВЕЛИКОТЪРНОВСКИ УНИВЕРСИТЕТ „СВ. СВ. КИРИЛ И МЕТОДИЙ“ ФАКУЛТЕТ „МАТЕМАТИКА И ИНФОРМАТИКА“</dc:title>
  <dc:creator>Deni</dc:creator>
  <cp:lastModifiedBy>Georgi Arihtev</cp:lastModifiedBy>
  <cp:revision>68</cp:revision>
  <dcterms:created xsi:type="dcterms:W3CDTF">2020-02-11T16:14:05Z</dcterms:created>
  <dcterms:modified xsi:type="dcterms:W3CDTF">2020-07-17T09:11:24Z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