
<file path=[Content_Types].xml><?xml version="1.0" encoding="utf-8"?>
<Types xmlns="http://schemas.openxmlformats.org/package/2006/content-types">
  <Default Extension="jpeg" ContentType="image/jpeg"/>
  <Default Extension="jpg" ContentType="image/jp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02" r:id="rId42"/>
    <p:sldId id="303" r:id="rId43"/>
    <p:sldId id="297" r:id="rId44"/>
    <p:sldId id="298" r:id="rId45"/>
    <p:sldId id="299" r:id="rId46"/>
    <p:sldId id="300" r:id="rId47"/>
  </p:sldIdLst>
  <p:sldSz cx="9144000" cy="5143500" type="screen16x9"/>
  <p:notesSz cx="9144000" cy="5143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71"/>
  </p:normalViewPr>
  <p:slideViewPr>
    <p:cSldViewPr>
      <p:cViewPr varScale="1">
        <p:scale>
          <a:sx n="139" d="100"/>
          <a:sy n="139" d="100"/>
        </p:scale>
        <p:origin x="29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F3765-0601-4D2A-B434-5F36DFCED6F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11DAD821-62CA-46A2-B07A-BF936DA50DD9}">
      <dgm:prSet phldrT="[文字]"/>
      <dgm:spPr/>
      <dgm:t>
        <a:bodyPr/>
        <a:lstStyle/>
        <a:p>
          <a:r>
            <a:rPr lang="en-US" altLang="zh-TW" dirty="0"/>
            <a:t>Integrate advanced CS techniques  </a:t>
          </a:r>
        </a:p>
        <a:p>
          <a:r>
            <a:rPr lang="en-US" altLang="zh-TW" dirty="0"/>
            <a:t>Ex. Online Multiplayer</a:t>
          </a:r>
          <a:br>
            <a:rPr lang="en-US" altLang="zh-TW" dirty="0"/>
          </a:br>
          <a:r>
            <a:rPr lang="en-US" altLang="zh-TW" dirty="0"/>
            <a:t>Ex. AI-driven Enemy</a:t>
          </a:r>
        </a:p>
        <a:p>
          <a:r>
            <a:rPr lang="en-US" altLang="zh-TW" b="1" dirty="0"/>
            <a:t>(90%-)</a:t>
          </a:r>
        </a:p>
      </dgm:t>
    </dgm:pt>
    <dgm:pt modelId="{B8F392C4-87F5-410E-A73D-71764D805DFE}" type="parTrans" cxnId="{5E104583-7748-478C-B67F-AA7E981C8FF9}">
      <dgm:prSet/>
      <dgm:spPr/>
      <dgm:t>
        <a:bodyPr/>
        <a:lstStyle/>
        <a:p>
          <a:endParaRPr lang="zh-TW" altLang="en-US"/>
        </a:p>
      </dgm:t>
    </dgm:pt>
    <dgm:pt modelId="{59E584F2-DBB7-47DE-A5E4-053C41142067}" type="sibTrans" cxnId="{5E104583-7748-478C-B67F-AA7E981C8FF9}">
      <dgm:prSet/>
      <dgm:spPr/>
      <dgm:t>
        <a:bodyPr/>
        <a:lstStyle/>
        <a:p>
          <a:endParaRPr lang="zh-TW" altLang="en-US"/>
        </a:p>
      </dgm:t>
    </dgm:pt>
    <dgm:pt modelId="{D11A6296-7A2C-4CAE-8F2F-A5B075E14E91}">
      <dgm:prSet phldrT="[文字]"/>
      <dgm:spPr/>
      <dgm:t>
        <a:bodyPr/>
        <a:lstStyle/>
        <a:p>
          <a:r>
            <a:rPr lang="en-US" altLang="zh-TW" dirty="0"/>
            <a:t>Make major changes to the game</a:t>
          </a:r>
        </a:p>
        <a:p>
          <a:r>
            <a:rPr lang="en-US" altLang="zh-TW" dirty="0"/>
            <a:t>Ex. Switch enemy and turret</a:t>
          </a:r>
        </a:p>
        <a:p>
          <a:r>
            <a:rPr lang="en-US" altLang="zh-TW" b="1" dirty="0"/>
            <a:t>(80%-90%)</a:t>
          </a:r>
          <a:endParaRPr lang="zh-TW" altLang="en-US" b="1" dirty="0"/>
        </a:p>
      </dgm:t>
    </dgm:pt>
    <dgm:pt modelId="{F1E4F1AB-E8B2-48EB-B183-CA9BF27C45BD}" type="parTrans" cxnId="{0AEF339A-1CF1-4BB5-8D8F-72B1099EB538}">
      <dgm:prSet/>
      <dgm:spPr/>
      <dgm:t>
        <a:bodyPr/>
        <a:lstStyle/>
        <a:p>
          <a:endParaRPr lang="zh-TW" altLang="en-US"/>
        </a:p>
      </dgm:t>
    </dgm:pt>
    <dgm:pt modelId="{A8EFBC03-44D8-466D-88F7-E457EAC95A1E}" type="sibTrans" cxnId="{0AEF339A-1CF1-4BB5-8D8F-72B1099EB538}">
      <dgm:prSet/>
      <dgm:spPr/>
      <dgm:t>
        <a:bodyPr/>
        <a:lstStyle/>
        <a:p>
          <a:endParaRPr lang="zh-TW" altLang="en-US"/>
        </a:p>
      </dgm:t>
    </dgm:pt>
    <dgm:pt modelId="{42F50059-C04B-4739-BDC8-DBAB542EE7DE}">
      <dgm:prSet phldrT="[文字]"/>
      <dgm:spPr/>
      <dgm:t>
        <a:bodyPr/>
        <a:lstStyle/>
        <a:p>
          <a:r>
            <a:rPr lang="en-US" altLang="zh-TW" dirty="0"/>
            <a:t>Add 2-3 features</a:t>
          </a:r>
        </a:p>
        <a:p>
          <a:r>
            <a:rPr lang="en-US" altLang="zh-TW" dirty="0"/>
            <a:t>Ex. Map Editor, Online Scoreboard</a:t>
          </a:r>
        </a:p>
        <a:p>
          <a:r>
            <a:rPr lang="en-US" altLang="zh-TW" b="1" dirty="0"/>
            <a:t>(70%-80%)</a:t>
          </a:r>
          <a:endParaRPr lang="zh-TW" altLang="en-US" b="1" dirty="0"/>
        </a:p>
      </dgm:t>
    </dgm:pt>
    <dgm:pt modelId="{68B43A79-0923-4747-9A72-6E689EEFD44B}" type="parTrans" cxnId="{E891BF5C-68D7-438D-9D32-6CB936C2C646}">
      <dgm:prSet/>
      <dgm:spPr/>
      <dgm:t>
        <a:bodyPr/>
        <a:lstStyle/>
        <a:p>
          <a:endParaRPr lang="zh-TW" altLang="en-US"/>
        </a:p>
      </dgm:t>
    </dgm:pt>
    <dgm:pt modelId="{7AC77694-54D9-48F2-88F9-90531E83D5AF}" type="sibTrans" cxnId="{E891BF5C-68D7-438D-9D32-6CB936C2C646}">
      <dgm:prSet/>
      <dgm:spPr/>
      <dgm:t>
        <a:bodyPr/>
        <a:lstStyle/>
        <a:p>
          <a:endParaRPr lang="zh-TW" altLang="en-US"/>
        </a:p>
      </dgm:t>
    </dgm:pt>
    <dgm:pt modelId="{89FA1050-6A93-4A8D-A322-DED8E78C7AED}" type="pres">
      <dgm:prSet presAssocID="{9B5F3765-0601-4D2A-B434-5F36DFCED6FF}" presName="compositeShape" presStyleCnt="0">
        <dgm:presLayoutVars>
          <dgm:dir/>
          <dgm:resizeHandles/>
        </dgm:presLayoutVars>
      </dgm:prSet>
      <dgm:spPr/>
    </dgm:pt>
    <dgm:pt modelId="{8D52E5C7-B20F-4FA0-851C-C53C787CB90D}" type="pres">
      <dgm:prSet presAssocID="{9B5F3765-0601-4D2A-B434-5F36DFCED6FF}" presName="pyramid" presStyleLbl="node1" presStyleIdx="0" presStyleCnt="1"/>
      <dgm:spPr/>
    </dgm:pt>
    <dgm:pt modelId="{EDCF0B23-5998-46CC-B626-B6E86C58EB3A}" type="pres">
      <dgm:prSet presAssocID="{9B5F3765-0601-4D2A-B434-5F36DFCED6FF}" presName="theList" presStyleCnt="0"/>
      <dgm:spPr/>
    </dgm:pt>
    <dgm:pt modelId="{AC17B3C1-7885-4C60-878E-39726161BA59}" type="pres">
      <dgm:prSet presAssocID="{11DAD821-62CA-46A2-B07A-BF936DA50DD9}" presName="aNode" presStyleLbl="fgAcc1" presStyleIdx="0" presStyleCnt="3">
        <dgm:presLayoutVars>
          <dgm:bulletEnabled val="1"/>
        </dgm:presLayoutVars>
      </dgm:prSet>
      <dgm:spPr/>
    </dgm:pt>
    <dgm:pt modelId="{73E21291-6027-4629-9AF7-AEEA19FF9BF6}" type="pres">
      <dgm:prSet presAssocID="{11DAD821-62CA-46A2-B07A-BF936DA50DD9}" presName="aSpace" presStyleCnt="0"/>
      <dgm:spPr/>
    </dgm:pt>
    <dgm:pt modelId="{2B50AD84-5BA6-4FE1-9B61-5602BE34FFC0}" type="pres">
      <dgm:prSet presAssocID="{D11A6296-7A2C-4CAE-8F2F-A5B075E14E91}" presName="aNode" presStyleLbl="fgAcc1" presStyleIdx="1" presStyleCnt="3">
        <dgm:presLayoutVars>
          <dgm:bulletEnabled val="1"/>
        </dgm:presLayoutVars>
      </dgm:prSet>
      <dgm:spPr/>
    </dgm:pt>
    <dgm:pt modelId="{58989163-83C6-401F-8D48-6CAC6D1CDE5F}" type="pres">
      <dgm:prSet presAssocID="{D11A6296-7A2C-4CAE-8F2F-A5B075E14E91}" presName="aSpace" presStyleCnt="0"/>
      <dgm:spPr/>
    </dgm:pt>
    <dgm:pt modelId="{A1950310-73BB-46FD-817F-F4C386C55C47}" type="pres">
      <dgm:prSet presAssocID="{42F50059-C04B-4739-BDC8-DBAB542EE7DE}" presName="aNode" presStyleLbl="fgAcc1" presStyleIdx="2" presStyleCnt="3">
        <dgm:presLayoutVars>
          <dgm:bulletEnabled val="1"/>
        </dgm:presLayoutVars>
      </dgm:prSet>
      <dgm:spPr/>
    </dgm:pt>
    <dgm:pt modelId="{8090382F-578A-4CDE-A3FA-667E57D2EF24}" type="pres">
      <dgm:prSet presAssocID="{42F50059-C04B-4739-BDC8-DBAB542EE7DE}" presName="aSpace" presStyleCnt="0"/>
      <dgm:spPr/>
    </dgm:pt>
  </dgm:ptLst>
  <dgm:cxnLst>
    <dgm:cxn modelId="{3FECA228-0E7C-42B0-A896-119BEB392ED7}" type="presOf" srcId="{D11A6296-7A2C-4CAE-8F2F-A5B075E14E91}" destId="{2B50AD84-5BA6-4FE1-9B61-5602BE34FFC0}" srcOrd="0" destOrd="0" presId="urn:microsoft.com/office/officeart/2005/8/layout/pyramid2"/>
    <dgm:cxn modelId="{409CBD4D-B0E1-4772-AC2C-0E28D740EC32}" type="presOf" srcId="{42F50059-C04B-4739-BDC8-DBAB542EE7DE}" destId="{A1950310-73BB-46FD-817F-F4C386C55C47}" srcOrd="0" destOrd="0" presId="urn:microsoft.com/office/officeart/2005/8/layout/pyramid2"/>
    <dgm:cxn modelId="{E891BF5C-68D7-438D-9D32-6CB936C2C646}" srcId="{9B5F3765-0601-4D2A-B434-5F36DFCED6FF}" destId="{42F50059-C04B-4739-BDC8-DBAB542EE7DE}" srcOrd="2" destOrd="0" parTransId="{68B43A79-0923-4747-9A72-6E689EEFD44B}" sibTransId="{7AC77694-54D9-48F2-88F9-90531E83D5AF}"/>
    <dgm:cxn modelId="{5E104583-7748-478C-B67F-AA7E981C8FF9}" srcId="{9B5F3765-0601-4D2A-B434-5F36DFCED6FF}" destId="{11DAD821-62CA-46A2-B07A-BF936DA50DD9}" srcOrd="0" destOrd="0" parTransId="{B8F392C4-87F5-410E-A73D-71764D805DFE}" sibTransId="{59E584F2-DBB7-47DE-A5E4-053C41142067}"/>
    <dgm:cxn modelId="{0AEF339A-1CF1-4BB5-8D8F-72B1099EB538}" srcId="{9B5F3765-0601-4D2A-B434-5F36DFCED6FF}" destId="{D11A6296-7A2C-4CAE-8F2F-A5B075E14E91}" srcOrd="1" destOrd="0" parTransId="{F1E4F1AB-E8B2-48EB-B183-CA9BF27C45BD}" sibTransId="{A8EFBC03-44D8-466D-88F7-E457EAC95A1E}"/>
    <dgm:cxn modelId="{B49B56C3-2209-4B8D-A9E1-1773FE96B5DF}" type="presOf" srcId="{11DAD821-62CA-46A2-B07A-BF936DA50DD9}" destId="{AC17B3C1-7885-4C60-878E-39726161BA59}" srcOrd="0" destOrd="0" presId="urn:microsoft.com/office/officeart/2005/8/layout/pyramid2"/>
    <dgm:cxn modelId="{E88CFFCE-6280-4B77-82F4-49813FA9EAF0}" type="presOf" srcId="{9B5F3765-0601-4D2A-B434-5F36DFCED6FF}" destId="{89FA1050-6A93-4A8D-A322-DED8E78C7AED}" srcOrd="0" destOrd="0" presId="urn:microsoft.com/office/officeart/2005/8/layout/pyramid2"/>
    <dgm:cxn modelId="{7D0F3253-4654-4425-A77C-AAB2E07BEB0E}" type="presParOf" srcId="{89FA1050-6A93-4A8D-A322-DED8E78C7AED}" destId="{8D52E5C7-B20F-4FA0-851C-C53C787CB90D}" srcOrd="0" destOrd="0" presId="urn:microsoft.com/office/officeart/2005/8/layout/pyramid2"/>
    <dgm:cxn modelId="{B81B3311-2E7F-42F5-B23F-392E9BED6F5A}" type="presParOf" srcId="{89FA1050-6A93-4A8D-A322-DED8E78C7AED}" destId="{EDCF0B23-5998-46CC-B626-B6E86C58EB3A}" srcOrd="1" destOrd="0" presId="urn:microsoft.com/office/officeart/2005/8/layout/pyramid2"/>
    <dgm:cxn modelId="{94B76B21-6930-4D41-9FCC-8C51EA0D9ED6}" type="presParOf" srcId="{EDCF0B23-5998-46CC-B626-B6E86C58EB3A}" destId="{AC17B3C1-7885-4C60-878E-39726161BA59}" srcOrd="0" destOrd="0" presId="urn:microsoft.com/office/officeart/2005/8/layout/pyramid2"/>
    <dgm:cxn modelId="{6A6E2FA7-F359-4D19-B7F2-9D68D7B8DD71}" type="presParOf" srcId="{EDCF0B23-5998-46CC-B626-B6E86C58EB3A}" destId="{73E21291-6027-4629-9AF7-AEEA19FF9BF6}" srcOrd="1" destOrd="0" presId="urn:microsoft.com/office/officeart/2005/8/layout/pyramid2"/>
    <dgm:cxn modelId="{23DCC896-B570-48EB-9288-070716E339AB}" type="presParOf" srcId="{EDCF0B23-5998-46CC-B626-B6E86C58EB3A}" destId="{2B50AD84-5BA6-4FE1-9B61-5602BE34FFC0}" srcOrd="2" destOrd="0" presId="urn:microsoft.com/office/officeart/2005/8/layout/pyramid2"/>
    <dgm:cxn modelId="{46EBD0BD-9336-4E90-AC31-54F9266C91B5}" type="presParOf" srcId="{EDCF0B23-5998-46CC-B626-B6E86C58EB3A}" destId="{58989163-83C6-401F-8D48-6CAC6D1CDE5F}" srcOrd="3" destOrd="0" presId="urn:microsoft.com/office/officeart/2005/8/layout/pyramid2"/>
    <dgm:cxn modelId="{B4C17D76-6D7C-4E24-B419-4A26AA400946}" type="presParOf" srcId="{EDCF0B23-5998-46CC-B626-B6E86C58EB3A}" destId="{A1950310-73BB-46FD-817F-F4C386C55C47}" srcOrd="4" destOrd="0" presId="urn:microsoft.com/office/officeart/2005/8/layout/pyramid2"/>
    <dgm:cxn modelId="{A80CD11D-F507-42AF-8B00-3207F977A35F}" type="presParOf" srcId="{EDCF0B23-5998-46CC-B626-B6E86C58EB3A}" destId="{8090382F-578A-4CDE-A3FA-667E57D2EF24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2E5C7-B20F-4FA0-851C-C53C787CB90D}">
      <dsp:nvSpPr>
        <dsp:cNvPr id="0" name=""/>
        <dsp:cNvSpPr/>
      </dsp:nvSpPr>
      <dsp:spPr>
        <a:xfrm>
          <a:off x="711200" y="0"/>
          <a:ext cx="4064000" cy="4064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7B3C1-7885-4C60-878E-39726161BA59}">
      <dsp:nvSpPr>
        <dsp:cNvPr id="0" name=""/>
        <dsp:cNvSpPr/>
      </dsp:nvSpPr>
      <dsp:spPr>
        <a:xfrm>
          <a:off x="2743200" y="408582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Integrate advanced CS techniques 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Ex. Online Multiplayer</a:t>
          </a:r>
          <a:br>
            <a:rPr lang="en-US" altLang="zh-TW" sz="1100" kern="1200" dirty="0"/>
          </a:br>
          <a:r>
            <a:rPr lang="en-US" altLang="zh-TW" sz="1100" kern="1200" dirty="0"/>
            <a:t>Ex. AI-driven Enemy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1" kern="1200" dirty="0"/>
            <a:t>(90%-)</a:t>
          </a:r>
        </a:p>
      </dsp:txBody>
      <dsp:txXfrm>
        <a:off x="2790162" y="455544"/>
        <a:ext cx="2547676" cy="868101"/>
      </dsp:txXfrm>
    </dsp:sp>
    <dsp:sp modelId="{2B50AD84-5BA6-4FE1-9B61-5602BE34FFC0}">
      <dsp:nvSpPr>
        <dsp:cNvPr id="0" name=""/>
        <dsp:cNvSpPr/>
      </dsp:nvSpPr>
      <dsp:spPr>
        <a:xfrm>
          <a:off x="2743200" y="1490860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Make major changes to the game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Ex. Switch enemy and turret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1" kern="1200" dirty="0"/>
            <a:t>(80%-90%)</a:t>
          </a:r>
          <a:endParaRPr lang="zh-TW" altLang="en-US" sz="1100" b="1" kern="1200" dirty="0"/>
        </a:p>
      </dsp:txBody>
      <dsp:txXfrm>
        <a:off x="2790162" y="1537822"/>
        <a:ext cx="2547676" cy="868101"/>
      </dsp:txXfrm>
    </dsp:sp>
    <dsp:sp modelId="{A1950310-73BB-46FD-817F-F4C386C55C47}">
      <dsp:nvSpPr>
        <dsp:cNvPr id="0" name=""/>
        <dsp:cNvSpPr/>
      </dsp:nvSpPr>
      <dsp:spPr>
        <a:xfrm>
          <a:off x="2743200" y="2573139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Add 2-3 features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Ex. Map Editor, Online Scoreboard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1" kern="1200" dirty="0"/>
            <a:t>(70%-80%)</a:t>
          </a:r>
          <a:endParaRPr lang="zh-TW" altLang="en-US" sz="1100" b="1" kern="1200" dirty="0"/>
        </a:p>
      </dsp:txBody>
      <dsp:txXfrm>
        <a:off x="2790162" y="2620101"/>
        <a:ext cx="2547676" cy="868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6E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515005"/>
            <a:ext cx="3284854" cy="628650"/>
          </a:xfrm>
          <a:custGeom>
            <a:avLst/>
            <a:gdLst/>
            <a:ahLst/>
            <a:cxnLst/>
            <a:rect l="l" t="t" r="r" b="b"/>
            <a:pathLst>
              <a:path w="3284854" h="628650">
                <a:moveTo>
                  <a:pt x="3284673" y="628494"/>
                </a:moveTo>
                <a:lnTo>
                  <a:pt x="0" y="628494"/>
                </a:lnTo>
                <a:lnTo>
                  <a:pt x="0" y="183760"/>
                </a:lnTo>
                <a:lnTo>
                  <a:pt x="59899" y="126714"/>
                </a:lnTo>
                <a:lnTo>
                  <a:pt x="100027" y="93744"/>
                </a:lnTo>
                <a:lnTo>
                  <a:pt x="140838" y="67169"/>
                </a:lnTo>
                <a:lnTo>
                  <a:pt x="183605" y="45359"/>
                </a:lnTo>
                <a:lnTo>
                  <a:pt x="228066" y="28091"/>
                </a:lnTo>
                <a:lnTo>
                  <a:pt x="273954" y="15144"/>
                </a:lnTo>
                <a:lnTo>
                  <a:pt x="321006" y="6294"/>
                </a:lnTo>
                <a:lnTo>
                  <a:pt x="368957" y="1320"/>
                </a:lnTo>
                <a:lnTo>
                  <a:pt x="417542" y="0"/>
                </a:lnTo>
                <a:lnTo>
                  <a:pt x="466497" y="2111"/>
                </a:lnTo>
                <a:lnTo>
                  <a:pt x="515558" y="7432"/>
                </a:lnTo>
                <a:lnTo>
                  <a:pt x="564460" y="15740"/>
                </a:lnTo>
                <a:lnTo>
                  <a:pt x="612939" y="26813"/>
                </a:lnTo>
                <a:lnTo>
                  <a:pt x="660729" y="40430"/>
                </a:lnTo>
                <a:lnTo>
                  <a:pt x="707567" y="56367"/>
                </a:lnTo>
                <a:lnTo>
                  <a:pt x="753188" y="74404"/>
                </a:lnTo>
                <a:lnTo>
                  <a:pt x="797416" y="94830"/>
                </a:lnTo>
                <a:lnTo>
                  <a:pt x="841003" y="116579"/>
                </a:lnTo>
                <a:lnTo>
                  <a:pt x="884048" y="139442"/>
                </a:lnTo>
                <a:lnTo>
                  <a:pt x="926648" y="163212"/>
                </a:lnTo>
                <a:lnTo>
                  <a:pt x="968903" y="187681"/>
                </a:lnTo>
                <a:lnTo>
                  <a:pt x="1178446" y="313223"/>
                </a:lnTo>
                <a:lnTo>
                  <a:pt x="1220699" y="337516"/>
                </a:lnTo>
                <a:lnTo>
                  <a:pt x="1263298" y="361052"/>
                </a:lnTo>
                <a:lnTo>
                  <a:pt x="1306339" y="383623"/>
                </a:lnTo>
                <a:lnTo>
                  <a:pt x="1349923" y="405021"/>
                </a:lnTo>
                <a:lnTo>
                  <a:pt x="1398075" y="426278"/>
                </a:lnTo>
                <a:lnTo>
                  <a:pt x="1447461" y="445443"/>
                </a:lnTo>
                <a:lnTo>
                  <a:pt x="1497773" y="462364"/>
                </a:lnTo>
                <a:lnTo>
                  <a:pt x="1548703" y="476887"/>
                </a:lnTo>
                <a:lnTo>
                  <a:pt x="1599941" y="488860"/>
                </a:lnTo>
                <a:lnTo>
                  <a:pt x="1646539" y="495560"/>
                </a:lnTo>
                <a:lnTo>
                  <a:pt x="1693291" y="499857"/>
                </a:lnTo>
                <a:lnTo>
                  <a:pt x="1739966" y="501288"/>
                </a:lnTo>
                <a:lnTo>
                  <a:pt x="3155827" y="501288"/>
                </a:lnTo>
                <a:lnTo>
                  <a:pt x="3160091" y="504910"/>
                </a:lnTo>
                <a:lnTo>
                  <a:pt x="3195008" y="537258"/>
                </a:lnTo>
                <a:lnTo>
                  <a:pt x="3233064" y="574865"/>
                </a:lnTo>
                <a:lnTo>
                  <a:pt x="3284673" y="628494"/>
                </a:lnTo>
                <a:close/>
              </a:path>
              <a:path w="3284854" h="628650">
                <a:moveTo>
                  <a:pt x="3155827" y="501288"/>
                </a:moveTo>
                <a:lnTo>
                  <a:pt x="1739966" y="501288"/>
                </a:lnTo>
                <a:lnTo>
                  <a:pt x="1786334" y="499389"/>
                </a:lnTo>
                <a:lnTo>
                  <a:pt x="1832166" y="493695"/>
                </a:lnTo>
                <a:lnTo>
                  <a:pt x="1882480" y="482816"/>
                </a:lnTo>
                <a:lnTo>
                  <a:pt x="1930526" y="466958"/>
                </a:lnTo>
                <a:lnTo>
                  <a:pt x="1976783" y="447118"/>
                </a:lnTo>
                <a:lnTo>
                  <a:pt x="2021726" y="424291"/>
                </a:lnTo>
                <a:lnTo>
                  <a:pt x="2065833" y="399472"/>
                </a:lnTo>
                <a:lnTo>
                  <a:pt x="2153445" y="347844"/>
                </a:lnTo>
                <a:lnTo>
                  <a:pt x="2197903" y="323026"/>
                </a:lnTo>
                <a:lnTo>
                  <a:pt x="2243431" y="300199"/>
                </a:lnTo>
                <a:lnTo>
                  <a:pt x="2286750" y="281954"/>
                </a:lnTo>
                <a:lnTo>
                  <a:pt x="2330850" y="267182"/>
                </a:lnTo>
                <a:lnTo>
                  <a:pt x="2375614" y="255777"/>
                </a:lnTo>
                <a:lnTo>
                  <a:pt x="2420923" y="247632"/>
                </a:lnTo>
                <a:lnTo>
                  <a:pt x="2466659" y="242641"/>
                </a:lnTo>
                <a:lnTo>
                  <a:pt x="2512704" y="240698"/>
                </a:lnTo>
                <a:lnTo>
                  <a:pt x="2558939" y="241696"/>
                </a:lnTo>
                <a:lnTo>
                  <a:pt x="2605247" y="245529"/>
                </a:lnTo>
                <a:lnTo>
                  <a:pt x="2651509" y="252090"/>
                </a:lnTo>
                <a:lnTo>
                  <a:pt x="2697608" y="261273"/>
                </a:lnTo>
                <a:lnTo>
                  <a:pt x="2743425" y="272971"/>
                </a:lnTo>
                <a:lnTo>
                  <a:pt x="2788841" y="287079"/>
                </a:lnTo>
                <a:lnTo>
                  <a:pt x="2833740" y="303490"/>
                </a:lnTo>
                <a:lnTo>
                  <a:pt x="2878002" y="322097"/>
                </a:lnTo>
                <a:lnTo>
                  <a:pt x="2921509" y="342794"/>
                </a:lnTo>
                <a:lnTo>
                  <a:pt x="2964144" y="365475"/>
                </a:lnTo>
                <a:lnTo>
                  <a:pt x="3005788" y="390033"/>
                </a:lnTo>
                <a:lnTo>
                  <a:pt x="3046322" y="416362"/>
                </a:lnTo>
                <a:lnTo>
                  <a:pt x="3085630" y="444355"/>
                </a:lnTo>
                <a:lnTo>
                  <a:pt x="3123592" y="473907"/>
                </a:lnTo>
                <a:lnTo>
                  <a:pt x="3155827" y="501288"/>
                </a:lnTo>
                <a:close/>
              </a:path>
            </a:pathLst>
          </a:custGeom>
          <a:solidFill>
            <a:srgbClr val="3E4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74482" y="0"/>
            <a:ext cx="2169795" cy="1424305"/>
          </a:xfrm>
          <a:custGeom>
            <a:avLst/>
            <a:gdLst/>
            <a:ahLst/>
            <a:cxnLst/>
            <a:rect l="l" t="t" r="r" b="b"/>
            <a:pathLst>
              <a:path w="2169795" h="1424305">
                <a:moveTo>
                  <a:pt x="913541" y="1423850"/>
                </a:moveTo>
                <a:lnTo>
                  <a:pt x="865015" y="1422027"/>
                </a:lnTo>
                <a:lnTo>
                  <a:pt x="816751" y="1416578"/>
                </a:lnTo>
                <a:lnTo>
                  <a:pt x="769058" y="1407534"/>
                </a:lnTo>
                <a:lnTo>
                  <a:pt x="722241" y="1394924"/>
                </a:lnTo>
                <a:lnTo>
                  <a:pt x="676610" y="1378778"/>
                </a:lnTo>
                <a:lnTo>
                  <a:pt x="632471" y="1359125"/>
                </a:lnTo>
                <a:lnTo>
                  <a:pt x="590133" y="1335996"/>
                </a:lnTo>
                <a:lnTo>
                  <a:pt x="549901" y="1309421"/>
                </a:lnTo>
                <a:lnTo>
                  <a:pt x="512085" y="1279429"/>
                </a:lnTo>
                <a:lnTo>
                  <a:pt x="476991" y="1246050"/>
                </a:lnTo>
                <a:lnTo>
                  <a:pt x="433213" y="1191734"/>
                </a:lnTo>
                <a:lnTo>
                  <a:pt x="401941" y="1129300"/>
                </a:lnTo>
                <a:lnTo>
                  <a:pt x="391881" y="1080338"/>
                </a:lnTo>
                <a:lnTo>
                  <a:pt x="390891" y="1030278"/>
                </a:lnTo>
                <a:lnTo>
                  <a:pt x="395845" y="979903"/>
                </a:lnTo>
                <a:lnTo>
                  <a:pt x="403616" y="930000"/>
                </a:lnTo>
                <a:lnTo>
                  <a:pt x="410527" y="883613"/>
                </a:lnTo>
                <a:lnTo>
                  <a:pt x="416384" y="836631"/>
                </a:lnTo>
                <a:lnTo>
                  <a:pt x="420442" y="789396"/>
                </a:lnTo>
                <a:lnTo>
                  <a:pt x="421960" y="742250"/>
                </a:lnTo>
                <a:lnTo>
                  <a:pt x="420195" y="695535"/>
                </a:lnTo>
                <a:lnTo>
                  <a:pt x="414402" y="649593"/>
                </a:lnTo>
                <a:lnTo>
                  <a:pt x="403841" y="604768"/>
                </a:lnTo>
                <a:lnTo>
                  <a:pt x="387766" y="561400"/>
                </a:lnTo>
                <a:lnTo>
                  <a:pt x="366684" y="521357"/>
                </a:lnTo>
                <a:lnTo>
                  <a:pt x="341180" y="483838"/>
                </a:lnTo>
                <a:lnTo>
                  <a:pt x="312116" y="448380"/>
                </a:lnTo>
                <a:lnTo>
                  <a:pt x="280355" y="414519"/>
                </a:lnTo>
                <a:lnTo>
                  <a:pt x="246760" y="381793"/>
                </a:lnTo>
                <a:lnTo>
                  <a:pt x="177516" y="317890"/>
                </a:lnTo>
                <a:lnTo>
                  <a:pt x="143593" y="285788"/>
                </a:lnTo>
                <a:lnTo>
                  <a:pt x="111285" y="252967"/>
                </a:lnTo>
                <a:lnTo>
                  <a:pt x="81455" y="218964"/>
                </a:lnTo>
                <a:lnTo>
                  <a:pt x="54966" y="183317"/>
                </a:lnTo>
                <a:lnTo>
                  <a:pt x="32680" y="145562"/>
                </a:lnTo>
                <a:lnTo>
                  <a:pt x="15459" y="105235"/>
                </a:lnTo>
                <a:lnTo>
                  <a:pt x="4166" y="61875"/>
                </a:lnTo>
                <a:lnTo>
                  <a:pt x="0" y="16089"/>
                </a:lnTo>
                <a:lnTo>
                  <a:pt x="1155" y="0"/>
                </a:lnTo>
                <a:lnTo>
                  <a:pt x="2169516" y="0"/>
                </a:lnTo>
                <a:lnTo>
                  <a:pt x="2169516" y="776900"/>
                </a:lnTo>
                <a:lnTo>
                  <a:pt x="2077141" y="776900"/>
                </a:lnTo>
                <a:lnTo>
                  <a:pt x="2028686" y="778579"/>
                </a:lnTo>
                <a:lnTo>
                  <a:pt x="1980459" y="783583"/>
                </a:lnTo>
                <a:lnTo>
                  <a:pt x="1932682" y="791854"/>
                </a:lnTo>
                <a:lnTo>
                  <a:pt x="1885577" y="803340"/>
                </a:lnTo>
                <a:lnTo>
                  <a:pt x="1839366" y="817984"/>
                </a:lnTo>
                <a:lnTo>
                  <a:pt x="1794271" y="835733"/>
                </a:lnTo>
                <a:lnTo>
                  <a:pt x="1750514" y="856531"/>
                </a:lnTo>
                <a:lnTo>
                  <a:pt x="1708317" y="880324"/>
                </a:lnTo>
                <a:lnTo>
                  <a:pt x="1667902" y="907056"/>
                </a:lnTo>
                <a:lnTo>
                  <a:pt x="1629491" y="936675"/>
                </a:lnTo>
                <a:lnTo>
                  <a:pt x="1593026" y="968986"/>
                </a:lnTo>
                <a:lnTo>
                  <a:pt x="1558385" y="1003283"/>
                </a:lnTo>
                <a:lnTo>
                  <a:pt x="1525116" y="1039071"/>
                </a:lnTo>
                <a:lnTo>
                  <a:pt x="1492768" y="1075852"/>
                </a:lnTo>
                <a:lnTo>
                  <a:pt x="1429030" y="1150408"/>
                </a:lnTo>
                <a:lnTo>
                  <a:pt x="1396737" y="1187190"/>
                </a:lnTo>
                <a:lnTo>
                  <a:pt x="1363561" y="1222979"/>
                </a:lnTo>
                <a:lnTo>
                  <a:pt x="1329050" y="1257279"/>
                </a:lnTo>
                <a:lnTo>
                  <a:pt x="1292752" y="1289593"/>
                </a:lnTo>
                <a:lnTo>
                  <a:pt x="1254216" y="1319425"/>
                </a:lnTo>
                <a:lnTo>
                  <a:pt x="1210576" y="1347352"/>
                </a:lnTo>
                <a:lnTo>
                  <a:pt x="1164632" y="1370881"/>
                </a:lnTo>
                <a:lnTo>
                  <a:pt x="1116762" y="1390049"/>
                </a:lnTo>
                <a:lnTo>
                  <a:pt x="1067342" y="1404892"/>
                </a:lnTo>
                <a:lnTo>
                  <a:pt x="1016748" y="1415449"/>
                </a:lnTo>
                <a:lnTo>
                  <a:pt x="965356" y="1421756"/>
                </a:lnTo>
                <a:lnTo>
                  <a:pt x="913541" y="1423850"/>
                </a:lnTo>
                <a:close/>
              </a:path>
              <a:path w="2169795" h="1424305">
                <a:moveTo>
                  <a:pt x="2169516" y="783252"/>
                </a:moveTo>
                <a:lnTo>
                  <a:pt x="2131516" y="779050"/>
                </a:lnTo>
                <a:lnTo>
                  <a:pt x="2090749" y="777035"/>
                </a:lnTo>
                <a:lnTo>
                  <a:pt x="2077141" y="776900"/>
                </a:lnTo>
                <a:lnTo>
                  <a:pt x="2169516" y="776900"/>
                </a:lnTo>
                <a:lnTo>
                  <a:pt x="2169516" y="783252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018791" y="0"/>
            <a:ext cx="2125345" cy="1366520"/>
          </a:xfrm>
          <a:custGeom>
            <a:avLst/>
            <a:gdLst/>
            <a:ahLst/>
            <a:cxnLst/>
            <a:rect l="l" t="t" r="r" b="b"/>
            <a:pathLst>
              <a:path w="2125345" h="1366520">
                <a:moveTo>
                  <a:pt x="897037" y="1365987"/>
                </a:moveTo>
                <a:lnTo>
                  <a:pt x="846382" y="1362350"/>
                </a:lnTo>
                <a:lnTo>
                  <a:pt x="802425" y="1354313"/>
                </a:lnTo>
                <a:lnTo>
                  <a:pt x="757599" y="1342612"/>
                </a:lnTo>
                <a:lnTo>
                  <a:pt x="712990" y="1327099"/>
                </a:lnTo>
                <a:lnTo>
                  <a:pt x="669682" y="1307628"/>
                </a:lnTo>
                <a:lnTo>
                  <a:pt x="628761" y="1284051"/>
                </a:lnTo>
                <a:lnTo>
                  <a:pt x="591310" y="1256223"/>
                </a:lnTo>
                <a:lnTo>
                  <a:pt x="558414" y="1223997"/>
                </a:lnTo>
                <a:lnTo>
                  <a:pt x="531157" y="1187225"/>
                </a:lnTo>
                <a:lnTo>
                  <a:pt x="508062" y="1142256"/>
                </a:lnTo>
                <a:lnTo>
                  <a:pt x="493089" y="1095771"/>
                </a:lnTo>
                <a:lnTo>
                  <a:pt x="485135" y="1048133"/>
                </a:lnTo>
                <a:lnTo>
                  <a:pt x="483095" y="999703"/>
                </a:lnTo>
                <a:lnTo>
                  <a:pt x="485864" y="950842"/>
                </a:lnTo>
                <a:lnTo>
                  <a:pt x="492338" y="901914"/>
                </a:lnTo>
                <a:lnTo>
                  <a:pt x="501412" y="853279"/>
                </a:lnTo>
                <a:lnTo>
                  <a:pt x="511982" y="805300"/>
                </a:lnTo>
                <a:lnTo>
                  <a:pt x="522168" y="759284"/>
                </a:lnTo>
                <a:lnTo>
                  <a:pt x="531542" y="711752"/>
                </a:lnTo>
                <a:lnTo>
                  <a:pt x="539096" y="663305"/>
                </a:lnTo>
                <a:lnTo>
                  <a:pt x="543820" y="614568"/>
                </a:lnTo>
                <a:lnTo>
                  <a:pt x="544701" y="566162"/>
                </a:lnTo>
                <a:lnTo>
                  <a:pt x="540730" y="518707"/>
                </a:lnTo>
                <a:lnTo>
                  <a:pt x="530896" y="472823"/>
                </a:lnTo>
                <a:lnTo>
                  <a:pt x="514188" y="429131"/>
                </a:lnTo>
                <a:lnTo>
                  <a:pt x="489595" y="388249"/>
                </a:lnTo>
                <a:lnTo>
                  <a:pt x="456107" y="350800"/>
                </a:lnTo>
                <a:lnTo>
                  <a:pt x="417793" y="318875"/>
                </a:lnTo>
                <a:lnTo>
                  <a:pt x="377146" y="290545"/>
                </a:lnTo>
                <a:lnTo>
                  <a:pt x="334877" y="264717"/>
                </a:lnTo>
                <a:lnTo>
                  <a:pt x="248331" y="216188"/>
                </a:lnTo>
                <a:lnTo>
                  <a:pt x="205479" y="191299"/>
                </a:lnTo>
                <a:lnTo>
                  <a:pt x="163858" y="164534"/>
                </a:lnTo>
                <a:lnTo>
                  <a:pt x="124182" y="134800"/>
                </a:lnTo>
                <a:lnTo>
                  <a:pt x="88898" y="103367"/>
                </a:lnTo>
                <a:lnTo>
                  <a:pt x="55751" y="69570"/>
                </a:lnTo>
                <a:lnTo>
                  <a:pt x="24983" y="33623"/>
                </a:lnTo>
                <a:lnTo>
                  <a:pt x="0" y="0"/>
                </a:lnTo>
                <a:lnTo>
                  <a:pt x="14935" y="0"/>
                </a:lnTo>
                <a:lnTo>
                  <a:pt x="20875" y="8389"/>
                </a:lnTo>
                <a:lnTo>
                  <a:pt x="51632" y="44750"/>
                </a:lnTo>
                <a:lnTo>
                  <a:pt x="90444" y="84519"/>
                </a:lnTo>
                <a:lnTo>
                  <a:pt x="131739" y="120971"/>
                </a:lnTo>
                <a:lnTo>
                  <a:pt x="175395" y="154384"/>
                </a:lnTo>
                <a:lnTo>
                  <a:pt x="221292" y="185034"/>
                </a:lnTo>
                <a:lnTo>
                  <a:pt x="269307" y="213200"/>
                </a:lnTo>
                <a:lnTo>
                  <a:pt x="310429" y="234866"/>
                </a:lnTo>
                <a:lnTo>
                  <a:pt x="351908" y="257456"/>
                </a:lnTo>
                <a:lnTo>
                  <a:pt x="392507" y="281888"/>
                </a:lnTo>
                <a:lnTo>
                  <a:pt x="430986" y="309080"/>
                </a:lnTo>
                <a:lnTo>
                  <a:pt x="466107" y="339950"/>
                </a:lnTo>
                <a:lnTo>
                  <a:pt x="499279" y="379236"/>
                </a:lnTo>
                <a:lnTo>
                  <a:pt x="524808" y="421700"/>
                </a:lnTo>
                <a:lnTo>
                  <a:pt x="543217" y="466847"/>
                </a:lnTo>
                <a:lnTo>
                  <a:pt x="555033" y="514181"/>
                </a:lnTo>
                <a:lnTo>
                  <a:pt x="560779" y="563206"/>
                </a:lnTo>
                <a:lnTo>
                  <a:pt x="560871" y="614568"/>
                </a:lnTo>
                <a:lnTo>
                  <a:pt x="556157" y="664350"/>
                </a:lnTo>
                <a:lnTo>
                  <a:pt x="547781" y="710929"/>
                </a:lnTo>
                <a:lnTo>
                  <a:pt x="537050" y="759291"/>
                </a:lnTo>
                <a:lnTo>
                  <a:pt x="525321" y="808940"/>
                </a:lnTo>
                <a:lnTo>
                  <a:pt x="513941" y="859423"/>
                </a:lnTo>
                <a:lnTo>
                  <a:pt x="504261" y="910256"/>
                </a:lnTo>
                <a:lnTo>
                  <a:pt x="497632" y="960964"/>
                </a:lnTo>
                <a:lnTo>
                  <a:pt x="495407" y="1011073"/>
                </a:lnTo>
                <a:lnTo>
                  <a:pt x="498935" y="1060107"/>
                </a:lnTo>
                <a:lnTo>
                  <a:pt x="509568" y="1107591"/>
                </a:lnTo>
                <a:lnTo>
                  <a:pt x="528657" y="1153050"/>
                </a:lnTo>
                <a:lnTo>
                  <a:pt x="554661" y="1193322"/>
                </a:lnTo>
                <a:lnTo>
                  <a:pt x="586983" y="1229856"/>
                </a:lnTo>
                <a:lnTo>
                  <a:pt x="624640" y="1262317"/>
                </a:lnTo>
                <a:lnTo>
                  <a:pt x="666644" y="1290369"/>
                </a:lnTo>
                <a:lnTo>
                  <a:pt x="712011" y="1313678"/>
                </a:lnTo>
                <a:lnTo>
                  <a:pt x="759754" y="1331908"/>
                </a:lnTo>
                <a:lnTo>
                  <a:pt x="808889" y="1344726"/>
                </a:lnTo>
                <a:lnTo>
                  <a:pt x="858429" y="1351795"/>
                </a:lnTo>
                <a:lnTo>
                  <a:pt x="907388" y="1352781"/>
                </a:lnTo>
                <a:lnTo>
                  <a:pt x="994666" y="1352781"/>
                </a:lnTo>
                <a:lnTo>
                  <a:pt x="946433" y="1362500"/>
                </a:lnTo>
                <a:lnTo>
                  <a:pt x="897037" y="1365987"/>
                </a:lnTo>
                <a:close/>
              </a:path>
              <a:path w="2125345" h="1366520">
                <a:moveTo>
                  <a:pt x="994666" y="1352781"/>
                </a:moveTo>
                <a:lnTo>
                  <a:pt x="907388" y="1352781"/>
                </a:lnTo>
                <a:lnTo>
                  <a:pt x="954782" y="1347350"/>
                </a:lnTo>
                <a:lnTo>
                  <a:pt x="1004559" y="1335245"/>
                </a:lnTo>
                <a:lnTo>
                  <a:pt x="1052316" y="1318334"/>
                </a:lnTo>
                <a:lnTo>
                  <a:pt x="1098321" y="1297374"/>
                </a:lnTo>
                <a:lnTo>
                  <a:pt x="1142844" y="1273118"/>
                </a:lnTo>
                <a:lnTo>
                  <a:pt x="1186151" y="1246322"/>
                </a:lnTo>
                <a:lnTo>
                  <a:pt x="1228510" y="1217742"/>
                </a:lnTo>
                <a:lnTo>
                  <a:pt x="1352582" y="1128850"/>
                </a:lnTo>
                <a:lnTo>
                  <a:pt x="1395723" y="1099453"/>
                </a:lnTo>
                <a:lnTo>
                  <a:pt x="1439600" y="1071600"/>
                </a:lnTo>
                <a:lnTo>
                  <a:pt x="1484397" y="1045741"/>
                </a:lnTo>
                <a:lnTo>
                  <a:pt x="1530301" y="1022325"/>
                </a:lnTo>
                <a:lnTo>
                  <a:pt x="1577496" y="1001800"/>
                </a:lnTo>
                <a:lnTo>
                  <a:pt x="1626168" y="984618"/>
                </a:lnTo>
                <a:lnTo>
                  <a:pt x="1676502" y="971226"/>
                </a:lnTo>
                <a:lnTo>
                  <a:pt x="1728682" y="962075"/>
                </a:lnTo>
                <a:lnTo>
                  <a:pt x="1778550" y="957257"/>
                </a:lnTo>
                <a:lnTo>
                  <a:pt x="1828582" y="954924"/>
                </a:lnTo>
                <a:lnTo>
                  <a:pt x="1878695" y="954903"/>
                </a:lnTo>
                <a:lnTo>
                  <a:pt x="1928808" y="957024"/>
                </a:lnTo>
                <a:lnTo>
                  <a:pt x="1978838" y="961115"/>
                </a:lnTo>
                <a:lnTo>
                  <a:pt x="2028703" y="967004"/>
                </a:lnTo>
                <a:lnTo>
                  <a:pt x="2040687" y="968820"/>
                </a:lnTo>
                <a:lnTo>
                  <a:pt x="1865107" y="968820"/>
                </a:lnTo>
                <a:lnTo>
                  <a:pt x="1812063" y="969366"/>
                </a:lnTo>
                <a:lnTo>
                  <a:pt x="1759179" y="972875"/>
                </a:lnTo>
                <a:lnTo>
                  <a:pt x="1706746" y="979856"/>
                </a:lnTo>
                <a:lnTo>
                  <a:pt x="1655059" y="990819"/>
                </a:lnTo>
                <a:lnTo>
                  <a:pt x="1604407" y="1006275"/>
                </a:lnTo>
                <a:lnTo>
                  <a:pt x="1556821" y="1025268"/>
                </a:lnTo>
                <a:lnTo>
                  <a:pt x="1511121" y="1047411"/>
                </a:lnTo>
                <a:lnTo>
                  <a:pt x="1466970" y="1072149"/>
                </a:lnTo>
                <a:lnTo>
                  <a:pt x="1424034" y="1098924"/>
                </a:lnTo>
                <a:lnTo>
                  <a:pt x="1381977" y="1127182"/>
                </a:lnTo>
                <a:lnTo>
                  <a:pt x="1340461" y="1156367"/>
                </a:lnTo>
                <a:lnTo>
                  <a:pt x="1257713" y="1215294"/>
                </a:lnTo>
                <a:lnTo>
                  <a:pt x="1215807" y="1243925"/>
                </a:lnTo>
                <a:lnTo>
                  <a:pt x="1174176" y="1270671"/>
                </a:lnTo>
                <a:lnTo>
                  <a:pt x="1131225" y="1295862"/>
                </a:lnTo>
                <a:lnTo>
                  <a:pt x="1086966" y="1318568"/>
                </a:lnTo>
                <a:lnTo>
                  <a:pt x="1041407" y="1337862"/>
                </a:lnTo>
                <a:lnTo>
                  <a:pt x="994666" y="1352781"/>
                </a:lnTo>
                <a:close/>
              </a:path>
              <a:path w="2125345" h="1366520">
                <a:moveTo>
                  <a:pt x="2125207" y="995906"/>
                </a:moveTo>
                <a:lnTo>
                  <a:pt x="2072070" y="986859"/>
                </a:lnTo>
                <a:lnTo>
                  <a:pt x="2021123" y="979959"/>
                </a:lnTo>
                <a:lnTo>
                  <a:pt x="1970507" y="974575"/>
                </a:lnTo>
                <a:lnTo>
                  <a:pt x="1918019" y="970726"/>
                </a:lnTo>
                <a:lnTo>
                  <a:pt x="1865107" y="968820"/>
                </a:lnTo>
                <a:lnTo>
                  <a:pt x="2040687" y="968820"/>
                </a:lnTo>
                <a:lnTo>
                  <a:pt x="2078320" y="974521"/>
                </a:lnTo>
                <a:lnTo>
                  <a:pt x="2125207" y="983056"/>
                </a:lnTo>
                <a:lnTo>
                  <a:pt x="2125207" y="995906"/>
                </a:lnTo>
                <a:close/>
              </a:path>
            </a:pathLst>
          </a:custGeom>
          <a:solidFill>
            <a:srgbClr val="3E4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3976396"/>
            <a:ext cx="1771650" cy="1167130"/>
          </a:xfrm>
          <a:custGeom>
            <a:avLst/>
            <a:gdLst/>
            <a:ahLst/>
            <a:cxnLst/>
            <a:rect l="l" t="t" r="r" b="b"/>
            <a:pathLst>
              <a:path w="1771650" h="1167129">
                <a:moveTo>
                  <a:pt x="783135" y="754129"/>
                </a:moveTo>
                <a:lnTo>
                  <a:pt x="737661" y="753119"/>
                </a:lnTo>
                <a:lnTo>
                  <a:pt x="692349" y="746571"/>
                </a:lnTo>
                <a:lnTo>
                  <a:pt x="647133" y="733806"/>
                </a:lnTo>
                <a:lnTo>
                  <a:pt x="601953" y="714147"/>
                </a:lnTo>
                <a:lnTo>
                  <a:pt x="561001" y="689662"/>
                </a:lnTo>
                <a:lnTo>
                  <a:pt x="523166" y="660192"/>
                </a:lnTo>
                <a:lnTo>
                  <a:pt x="488329" y="626677"/>
                </a:lnTo>
                <a:lnTo>
                  <a:pt x="456371" y="590058"/>
                </a:lnTo>
                <a:lnTo>
                  <a:pt x="427173" y="551275"/>
                </a:lnTo>
                <a:lnTo>
                  <a:pt x="400617" y="511267"/>
                </a:lnTo>
                <a:lnTo>
                  <a:pt x="376583" y="470975"/>
                </a:lnTo>
                <a:lnTo>
                  <a:pt x="351787" y="425202"/>
                </a:lnTo>
                <a:lnTo>
                  <a:pt x="328425" y="377833"/>
                </a:lnTo>
                <a:lnTo>
                  <a:pt x="305524" y="329722"/>
                </a:lnTo>
                <a:lnTo>
                  <a:pt x="282116" y="281722"/>
                </a:lnTo>
                <a:lnTo>
                  <a:pt x="257230" y="234687"/>
                </a:lnTo>
                <a:lnTo>
                  <a:pt x="229895" y="189469"/>
                </a:lnTo>
                <a:lnTo>
                  <a:pt x="199141" y="146923"/>
                </a:lnTo>
                <a:lnTo>
                  <a:pt x="163997" y="107901"/>
                </a:lnTo>
                <a:lnTo>
                  <a:pt x="127348" y="77010"/>
                </a:lnTo>
                <a:lnTo>
                  <a:pt x="88125" y="53311"/>
                </a:lnTo>
                <a:lnTo>
                  <a:pt x="46720" y="36169"/>
                </a:lnTo>
                <a:lnTo>
                  <a:pt x="3523" y="24951"/>
                </a:lnTo>
                <a:lnTo>
                  <a:pt x="0" y="24483"/>
                </a:lnTo>
                <a:lnTo>
                  <a:pt x="0" y="0"/>
                </a:lnTo>
                <a:lnTo>
                  <a:pt x="67779" y="19042"/>
                </a:lnTo>
                <a:lnTo>
                  <a:pt x="113341" y="43399"/>
                </a:lnTo>
                <a:lnTo>
                  <a:pt x="153853" y="73500"/>
                </a:lnTo>
                <a:lnTo>
                  <a:pt x="189865" y="108418"/>
                </a:lnTo>
                <a:lnTo>
                  <a:pt x="221926" y="147231"/>
                </a:lnTo>
                <a:lnTo>
                  <a:pt x="250584" y="189013"/>
                </a:lnTo>
                <a:lnTo>
                  <a:pt x="276389" y="232839"/>
                </a:lnTo>
                <a:lnTo>
                  <a:pt x="299890" y="277786"/>
                </a:lnTo>
                <a:lnTo>
                  <a:pt x="345112" y="369359"/>
                </a:lnTo>
                <a:lnTo>
                  <a:pt x="368543" y="415219"/>
                </a:lnTo>
                <a:lnTo>
                  <a:pt x="393250" y="460433"/>
                </a:lnTo>
                <a:lnTo>
                  <a:pt x="419778" y="504480"/>
                </a:lnTo>
                <a:lnTo>
                  <a:pt x="448673" y="546841"/>
                </a:lnTo>
                <a:lnTo>
                  <a:pt x="480480" y="586993"/>
                </a:lnTo>
                <a:lnTo>
                  <a:pt x="515747" y="624417"/>
                </a:lnTo>
                <a:lnTo>
                  <a:pt x="555511" y="658622"/>
                </a:lnTo>
                <a:lnTo>
                  <a:pt x="596347" y="685923"/>
                </a:lnTo>
                <a:lnTo>
                  <a:pt x="638244" y="706679"/>
                </a:lnTo>
                <a:lnTo>
                  <a:pt x="681190" y="721249"/>
                </a:lnTo>
                <a:lnTo>
                  <a:pt x="725176" y="729990"/>
                </a:lnTo>
                <a:lnTo>
                  <a:pt x="770190" y="733262"/>
                </a:lnTo>
                <a:lnTo>
                  <a:pt x="910840" y="733262"/>
                </a:lnTo>
                <a:lnTo>
                  <a:pt x="874813" y="742239"/>
                </a:lnTo>
                <a:lnTo>
                  <a:pt x="828831" y="750276"/>
                </a:lnTo>
                <a:lnTo>
                  <a:pt x="783135" y="754129"/>
                </a:lnTo>
                <a:close/>
              </a:path>
              <a:path w="1771650" h="1167129">
                <a:moveTo>
                  <a:pt x="910840" y="733262"/>
                </a:moveTo>
                <a:lnTo>
                  <a:pt x="770190" y="733262"/>
                </a:lnTo>
                <a:lnTo>
                  <a:pt x="816221" y="731422"/>
                </a:lnTo>
                <a:lnTo>
                  <a:pt x="863259" y="724830"/>
                </a:lnTo>
                <a:lnTo>
                  <a:pt x="911293" y="713844"/>
                </a:lnTo>
                <a:lnTo>
                  <a:pt x="960312" y="698822"/>
                </a:lnTo>
                <a:lnTo>
                  <a:pt x="1053345" y="666218"/>
                </a:lnTo>
                <a:lnTo>
                  <a:pt x="1101086" y="651098"/>
                </a:lnTo>
                <a:lnTo>
                  <a:pt x="1149453" y="638454"/>
                </a:lnTo>
                <a:lnTo>
                  <a:pt x="1198303" y="629553"/>
                </a:lnTo>
                <a:lnTo>
                  <a:pt x="1247496" y="625661"/>
                </a:lnTo>
                <a:lnTo>
                  <a:pt x="1296887" y="628045"/>
                </a:lnTo>
                <a:lnTo>
                  <a:pt x="1346334" y="637971"/>
                </a:lnTo>
                <a:lnTo>
                  <a:pt x="1372705" y="647482"/>
                </a:lnTo>
                <a:lnTo>
                  <a:pt x="1255271" y="647482"/>
                </a:lnTo>
                <a:lnTo>
                  <a:pt x="1207154" y="651018"/>
                </a:lnTo>
                <a:lnTo>
                  <a:pt x="1158878" y="659230"/>
                </a:lnTo>
                <a:lnTo>
                  <a:pt x="1110629" y="670992"/>
                </a:lnTo>
                <a:lnTo>
                  <a:pt x="1062591" y="685179"/>
                </a:lnTo>
                <a:lnTo>
                  <a:pt x="967886" y="716319"/>
                </a:lnTo>
                <a:lnTo>
                  <a:pt x="921144" y="730694"/>
                </a:lnTo>
                <a:lnTo>
                  <a:pt x="910840" y="733262"/>
                </a:lnTo>
                <a:close/>
              </a:path>
              <a:path w="1771650" h="1167129">
                <a:moveTo>
                  <a:pt x="1771079" y="1167103"/>
                </a:moveTo>
                <a:lnTo>
                  <a:pt x="1740052" y="1167103"/>
                </a:lnTo>
                <a:lnTo>
                  <a:pt x="1732779" y="1161042"/>
                </a:lnTo>
                <a:lnTo>
                  <a:pt x="1699078" y="1127617"/>
                </a:lnTo>
                <a:lnTo>
                  <a:pt x="1668349" y="1091146"/>
                </a:lnTo>
                <a:lnTo>
                  <a:pt x="1639412" y="1050109"/>
                </a:lnTo>
                <a:lnTo>
                  <a:pt x="1614478" y="1007335"/>
                </a:lnTo>
                <a:lnTo>
                  <a:pt x="1592662" y="962777"/>
                </a:lnTo>
                <a:lnTo>
                  <a:pt x="1573075" y="916387"/>
                </a:lnTo>
                <a:lnTo>
                  <a:pt x="1554571" y="870232"/>
                </a:lnTo>
                <a:lnTo>
                  <a:pt x="1533970" y="823208"/>
                </a:lnTo>
                <a:lnTo>
                  <a:pt x="1509561" y="777885"/>
                </a:lnTo>
                <a:lnTo>
                  <a:pt x="1479630" y="736835"/>
                </a:lnTo>
                <a:lnTo>
                  <a:pt x="1442464" y="702630"/>
                </a:lnTo>
                <a:lnTo>
                  <a:pt x="1396827" y="676197"/>
                </a:lnTo>
                <a:lnTo>
                  <a:pt x="1350292" y="658946"/>
                </a:lnTo>
                <a:lnTo>
                  <a:pt x="1303046" y="649750"/>
                </a:lnTo>
                <a:lnTo>
                  <a:pt x="1255271" y="647482"/>
                </a:lnTo>
                <a:lnTo>
                  <a:pt x="1372705" y="647482"/>
                </a:lnTo>
                <a:lnTo>
                  <a:pt x="1435909" y="678673"/>
                </a:lnTo>
                <a:lnTo>
                  <a:pt x="1471161" y="707256"/>
                </a:lnTo>
                <a:lnTo>
                  <a:pt x="1501308" y="740552"/>
                </a:lnTo>
                <a:lnTo>
                  <a:pt x="1527288" y="777978"/>
                </a:lnTo>
                <a:lnTo>
                  <a:pt x="1550039" y="818955"/>
                </a:lnTo>
                <a:lnTo>
                  <a:pt x="1570500" y="862899"/>
                </a:lnTo>
                <a:lnTo>
                  <a:pt x="1589610" y="909230"/>
                </a:lnTo>
                <a:lnTo>
                  <a:pt x="1609794" y="955560"/>
                </a:lnTo>
                <a:lnTo>
                  <a:pt x="1632612" y="999897"/>
                </a:lnTo>
                <a:lnTo>
                  <a:pt x="1658210" y="1042004"/>
                </a:lnTo>
                <a:lnTo>
                  <a:pt x="1686734" y="1081648"/>
                </a:lnTo>
                <a:lnTo>
                  <a:pt x="1718329" y="1118595"/>
                </a:lnTo>
                <a:lnTo>
                  <a:pt x="1753141" y="1152608"/>
                </a:lnTo>
                <a:lnTo>
                  <a:pt x="1771079" y="1167103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245832" y="3446757"/>
            <a:ext cx="2898775" cy="1697355"/>
          </a:xfrm>
          <a:custGeom>
            <a:avLst/>
            <a:gdLst/>
            <a:ahLst/>
            <a:cxnLst/>
            <a:rect l="l" t="t" r="r" b="b"/>
            <a:pathLst>
              <a:path w="2898775" h="1697354">
                <a:moveTo>
                  <a:pt x="2898167" y="1009222"/>
                </a:moveTo>
                <a:lnTo>
                  <a:pt x="1165258" y="1009222"/>
                </a:lnTo>
                <a:lnTo>
                  <a:pt x="1212841" y="1008922"/>
                </a:lnTo>
                <a:lnTo>
                  <a:pt x="1260117" y="1007508"/>
                </a:lnTo>
                <a:lnTo>
                  <a:pt x="1307016" y="1004718"/>
                </a:lnTo>
                <a:lnTo>
                  <a:pt x="1353466" y="1000292"/>
                </a:lnTo>
                <a:lnTo>
                  <a:pt x="1399398" y="993970"/>
                </a:lnTo>
                <a:lnTo>
                  <a:pt x="1444741" y="985491"/>
                </a:lnTo>
                <a:lnTo>
                  <a:pt x="1489425" y="974594"/>
                </a:lnTo>
                <a:lnTo>
                  <a:pt x="1533378" y="961019"/>
                </a:lnTo>
                <a:lnTo>
                  <a:pt x="1576530" y="944505"/>
                </a:lnTo>
                <a:lnTo>
                  <a:pt x="1618812" y="924792"/>
                </a:lnTo>
                <a:lnTo>
                  <a:pt x="1663726" y="898761"/>
                </a:lnTo>
                <a:lnTo>
                  <a:pt x="1706234" y="869595"/>
                </a:lnTo>
                <a:lnTo>
                  <a:pt x="1746551" y="837601"/>
                </a:lnTo>
                <a:lnTo>
                  <a:pt x="1784890" y="803083"/>
                </a:lnTo>
                <a:lnTo>
                  <a:pt x="1821468" y="766347"/>
                </a:lnTo>
                <a:lnTo>
                  <a:pt x="1856498" y="727701"/>
                </a:lnTo>
                <a:lnTo>
                  <a:pt x="1890196" y="687448"/>
                </a:lnTo>
                <a:lnTo>
                  <a:pt x="1922776" y="645896"/>
                </a:lnTo>
                <a:lnTo>
                  <a:pt x="1954453" y="603349"/>
                </a:lnTo>
                <a:lnTo>
                  <a:pt x="1985443" y="560114"/>
                </a:lnTo>
                <a:lnTo>
                  <a:pt x="2015959" y="516497"/>
                </a:lnTo>
                <a:lnTo>
                  <a:pt x="2074381" y="432030"/>
                </a:lnTo>
                <a:lnTo>
                  <a:pt x="2103836" y="390285"/>
                </a:lnTo>
                <a:lnTo>
                  <a:pt x="2133725" y="349219"/>
                </a:lnTo>
                <a:lnTo>
                  <a:pt x="2164249" y="309099"/>
                </a:lnTo>
                <a:lnTo>
                  <a:pt x="2195611" y="270190"/>
                </a:lnTo>
                <a:lnTo>
                  <a:pt x="2228014" y="232758"/>
                </a:lnTo>
                <a:lnTo>
                  <a:pt x="2261662" y="197068"/>
                </a:lnTo>
                <a:lnTo>
                  <a:pt x="2296755" y="163386"/>
                </a:lnTo>
                <a:lnTo>
                  <a:pt x="2333498" y="131978"/>
                </a:lnTo>
                <a:lnTo>
                  <a:pt x="2372092" y="103109"/>
                </a:lnTo>
                <a:lnTo>
                  <a:pt x="2412741" y="77045"/>
                </a:lnTo>
                <a:lnTo>
                  <a:pt x="2455647" y="54053"/>
                </a:lnTo>
                <a:lnTo>
                  <a:pt x="2501013" y="34396"/>
                </a:lnTo>
                <a:lnTo>
                  <a:pt x="2546568" y="19196"/>
                </a:lnTo>
                <a:lnTo>
                  <a:pt x="2593233" y="8461"/>
                </a:lnTo>
                <a:lnTo>
                  <a:pt x="2640652" y="2094"/>
                </a:lnTo>
                <a:lnTo>
                  <a:pt x="2688473" y="0"/>
                </a:lnTo>
                <a:lnTo>
                  <a:pt x="2736445" y="2094"/>
                </a:lnTo>
                <a:lnTo>
                  <a:pt x="2783898" y="8240"/>
                </a:lnTo>
                <a:lnTo>
                  <a:pt x="2830795" y="18383"/>
                </a:lnTo>
                <a:lnTo>
                  <a:pt x="2876676" y="32411"/>
                </a:lnTo>
                <a:lnTo>
                  <a:pt x="2898167" y="41014"/>
                </a:lnTo>
                <a:lnTo>
                  <a:pt x="2898167" y="1009222"/>
                </a:lnTo>
                <a:close/>
              </a:path>
              <a:path w="2898775" h="1697354">
                <a:moveTo>
                  <a:pt x="2749573" y="1696742"/>
                </a:moveTo>
                <a:lnTo>
                  <a:pt x="0" y="1696742"/>
                </a:lnTo>
                <a:lnTo>
                  <a:pt x="421" y="1693838"/>
                </a:lnTo>
                <a:lnTo>
                  <a:pt x="9320" y="1644218"/>
                </a:lnTo>
                <a:lnTo>
                  <a:pt x="20490" y="1595319"/>
                </a:lnTo>
                <a:lnTo>
                  <a:pt x="33938" y="1547297"/>
                </a:lnTo>
                <a:lnTo>
                  <a:pt x="49674" y="1500312"/>
                </a:lnTo>
                <a:lnTo>
                  <a:pt x="67703" y="1454522"/>
                </a:lnTo>
                <a:lnTo>
                  <a:pt x="88036" y="1410086"/>
                </a:lnTo>
                <a:lnTo>
                  <a:pt x="110679" y="1367161"/>
                </a:lnTo>
                <a:lnTo>
                  <a:pt x="135641" y="1325908"/>
                </a:lnTo>
                <a:lnTo>
                  <a:pt x="162929" y="1286484"/>
                </a:lnTo>
                <a:lnTo>
                  <a:pt x="192553" y="1249048"/>
                </a:lnTo>
                <a:lnTo>
                  <a:pt x="224519" y="1213759"/>
                </a:lnTo>
                <a:lnTo>
                  <a:pt x="258836" y="1180775"/>
                </a:lnTo>
                <a:lnTo>
                  <a:pt x="295512" y="1150254"/>
                </a:lnTo>
                <a:lnTo>
                  <a:pt x="334555" y="1122355"/>
                </a:lnTo>
                <a:lnTo>
                  <a:pt x="375973" y="1097238"/>
                </a:lnTo>
                <a:lnTo>
                  <a:pt x="419774" y="1075059"/>
                </a:lnTo>
                <a:lnTo>
                  <a:pt x="462671" y="1057155"/>
                </a:lnTo>
                <a:lnTo>
                  <a:pt x="506390" y="1042306"/>
                </a:lnTo>
                <a:lnTo>
                  <a:pt x="550861" y="1030250"/>
                </a:lnTo>
                <a:lnTo>
                  <a:pt x="596013" y="1020728"/>
                </a:lnTo>
                <a:lnTo>
                  <a:pt x="641774" y="1013479"/>
                </a:lnTo>
                <a:lnTo>
                  <a:pt x="688076" y="1008242"/>
                </a:lnTo>
                <a:lnTo>
                  <a:pt x="734847" y="1004757"/>
                </a:lnTo>
                <a:lnTo>
                  <a:pt x="782016" y="1002763"/>
                </a:lnTo>
                <a:lnTo>
                  <a:pt x="829514" y="1002000"/>
                </a:lnTo>
                <a:lnTo>
                  <a:pt x="877269" y="1002206"/>
                </a:lnTo>
                <a:lnTo>
                  <a:pt x="1117439" y="1008668"/>
                </a:lnTo>
                <a:lnTo>
                  <a:pt x="1165258" y="1009222"/>
                </a:lnTo>
                <a:lnTo>
                  <a:pt x="2898167" y="1009222"/>
                </a:lnTo>
                <a:lnTo>
                  <a:pt x="2898167" y="1414985"/>
                </a:lnTo>
                <a:lnTo>
                  <a:pt x="2873476" y="1456326"/>
                </a:lnTo>
                <a:lnTo>
                  <a:pt x="2848395" y="1499216"/>
                </a:lnTo>
                <a:lnTo>
                  <a:pt x="2823624" y="1544259"/>
                </a:lnTo>
                <a:lnTo>
                  <a:pt x="2799662" y="1590259"/>
                </a:lnTo>
                <a:lnTo>
                  <a:pt x="2776681" y="1637042"/>
                </a:lnTo>
                <a:lnTo>
                  <a:pt x="2754851" y="1684433"/>
                </a:lnTo>
                <a:lnTo>
                  <a:pt x="2749573" y="1696742"/>
                </a:lnTo>
                <a:close/>
              </a:path>
            </a:pathLst>
          </a:custGeom>
          <a:solidFill>
            <a:srgbClr val="3E4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2259965" cy="1369695"/>
          </a:xfrm>
          <a:custGeom>
            <a:avLst/>
            <a:gdLst/>
            <a:ahLst/>
            <a:cxnLst/>
            <a:rect l="l" t="t" r="r" b="b"/>
            <a:pathLst>
              <a:path w="2259965" h="1369695">
                <a:moveTo>
                  <a:pt x="0" y="1369395"/>
                </a:moveTo>
                <a:lnTo>
                  <a:pt x="0" y="0"/>
                </a:lnTo>
                <a:lnTo>
                  <a:pt x="2258385" y="0"/>
                </a:lnTo>
                <a:lnTo>
                  <a:pt x="2259509" y="35243"/>
                </a:lnTo>
                <a:lnTo>
                  <a:pt x="2256913" y="82598"/>
                </a:lnTo>
                <a:lnTo>
                  <a:pt x="2250350" y="129581"/>
                </a:lnTo>
                <a:lnTo>
                  <a:pt x="2239967" y="175942"/>
                </a:lnTo>
                <a:lnTo>
                  <a:pt x="2225908" y="221433"/>
                </a:lnTo>
                <a:lnTo>
                  <a:pt x="2208318" y="265802"/>
                </a:lnTo>
                <a:lnTo>
                  <a:pt x="2187342" y="308801"/>
                </a:lnTo>
                <a:lnTo>
                  <a:pt x="2163126" y="350180"/>
                </a:lnTo>
                <a:lnTo>
                  <a:pt x="2135815" y="389688"/>
                </a:lnTo>
                <a:lnTo>
                  <a:pt x="2105553" y="427077"/>
                </a:lnTo>
                <a:lnTo>
                  <a:pt x="2072486" y="462096"/>
                </a:lnTo>
                <a:lnTo>
                  <a:pt x="2036759" y="494496"/>
                </a:lnTo>
                <a:lnTo>
                  <a:pt x="1998517" y="524028"/>
                </a:lnTo>
                <a:lnTo>
                  <a:pt x="1957905" y="550441"/>
                </a:lnTo>
                <a:lnTo>
                  <a:pt x="1915068" y="573486"/>
                </a:lnTo>
                <a:lnTo>
                  <a:pt x="993659" y="586852"/>
                </a:lnTo>
                <a:lnTo>
                  <a:pt x="942003" y="586870"/>
                </a:lnTo>
                <a:lnTo>
                  <a:pt x="890748" y="589265"/>
                </a:lnTo>
                <a:lnTo>
                  <a:pt x="840142" y="594296"/>
                </a:lnTo>
                <a:lnTo>
                  <a:pt x="790434" y="602221"/>
                </a:lnTo>
                <a:lnTo>
                  <a:pt x="741872" y="613298"/>
                </a:lnTo>
                <a:lnTo>
                  <a:pt x="694704" y="627787"/>
                </a:lnTo>
                <a:lnTo>
                  <a:pt x="649179" y="645945"/>
                </a:lnTo>
                <a:lnTo>
                  <a:pt x="605544" y="668032"/>
                </a:lnTo>
                <a:lnTo>
                  <a:pt x="564049" y="694306"/>
                </a:lnTo>
                <a:lnTo>
                  <a:pt x="524940" y="725025"/>
                </a:lnTo>
                <a:lnTo>
                  <a:pt x="491191" y="758549"/>
                </a:lnTo>
                <a:lnTo>
                  <a:pt x="460544" y="794482"/>
                </a:lnTo>
                <a:lnTo>
                  <a:pt x="432471" y="832428"/>
                </a:lnTo>
                <a:lnTo>
                  <a:pt x="406443" y="871990"/>
                </a:lnTo>
                <a:lnTo>
                  <a:pt x="381932" y="912773"/>
                </a:lnTo>
                <a:lnTo>
                  <a:pt x="358407" y="954379"/>
                </a:lnTo>
                <a:lnTo>
                  <a:pt x="312203" y="1038478"/>
                </a:lnTo>
                <a:lnTo>
                  <a:pt x="288467" y="1080178"/>
                </a:lnTo>
                <a:lnTo>
                  <a:pt x="263601" y="1121117"/>
                </a:lnTo>
                <a:lnTo>
                  <a:pt x="236561" y="1159636"/>
                </a:lnTo>
                <a:lnTo>
                  <a:pt x="207105" y="1196660"/>
                </a:lnTo>
                <a:lnTo>
                  <a:pt x="175397" y="1231984"/>
                </a:lnTo>
                <a:lnTo>
                  <a:pt x="141605" y="1265403"/>
                </a:lnTo>
                <a:lnTo>
                  <a:pt x="105892" y="1296710"/>
                </a:lnTo>
                <a:lnTo>
                  <a:pt x="68425" y="1325701"/>
                </a:lnTo>
                <a:lnTo>
                  <a:pt x="29370" y="1352169"/>
                </a:lnTo>
                <a:lnTo>
                  <a:pt x="0" y="1369395"/>
                </a:lnTo>
                <a:close/>
              </a:path>
              <a:path w="2259965" h="1369695">
                <a:moveTo>
                  <a:pt x="1582083" y="639494"/>
                </a:moveTo>
                <a:lnTo>
                  <a:pt x="1532827" y="638331"/>
                </a:lnTo>
                <a:lnTo>
                  <a:pt x="1483361" y="635485"/>
                </a:lnTo>
                <a:lnTo>
                  <a:pt x="1433738" y="631279"/>
                </a:lnTo>
                <a:lnTo>
                  <a:pt x="1384013" y="626040"/>
                </a:lnTo>
                <a:lnTo>
                  <a:pt x="1185175" y="601242"/>
                </a:lnTo>
                <a:lnTo>
                  <a:pt x="1097182" y="592912"/>
                </a:lnTo>
                <a:lnTo>
                  <a:pt x="1045469" y="588952"/>
                </a:lnTo>
                <a:lnTo>
                  <a:pt x="993659" y="586852"/>
                </a:lnTo>
                <a:lnTo>
                  <a:pt x="1884162" y="586852"/>
                </a:lnTo>
                <a:lnTo>
                  <a:pt x="1823299" y="608677"/>
                </a:lnTo>
                <a:lnTo>
                  <a:pt x="1775912" y="620807"/>
                </a:lnTo>
                <a:lnTo>
                  <a:pt x="1728042" y="629629"/>
                </a:lnTo>
                <a:lnTo>
                  <a:pt x="1679745" y="635468"/>
                </a:lnTo>
                <a:lnTo>
                  <a:pt x="1631074" y="638648"/>
                </a:lnTo>
                <a:lnTo>
                  <a:pt x="1582083" y="639494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0"/>
            <a:ext cx="2292985" cy="1423670"/>
          </a:xfrm>
          <a:custGeom>
            <a:avLst/>
            <a:gdLst/>
            <a:ahLst/>
            <a:cxnLst/>
            <a:rect l="l" t="t" r="r" b="b"/>
            <a:pathLst>
              <a:path w="2292985" h="1423670">
                <a:moveTo>
                  <a:pt x="1903939" y="354569"/>
                </a:moveTo>
                <a:lnTo>
                  <a:pt x="1733964" y="354569"/>
                </a:lnTo>
                <a:lnTo>
                  <a:pt x="1782260" y="353965"/>
                </a:lnTo>
                <a:lnTo>
                  <a:pt x="1829936" y="349663"/>
                </a:lnTo>
                <a:lnTo>
                  <a:pt x="1876868" y="341425"/>
                </a:lnTo>
                <a:lnTo>
                  <a:pt x="1922928" y="329009"/>
                </a:lnTo>
                <a:lnTo>
                  <a:pt x="1967993" y="312176"/>
                </a:lnTo>
                <a:lnTo>
                  <a:pt x="2011937" y="290686"/>
                </a:lnTo>
                <a:lnTo>
                  <a:pt x="2054635" y="264299"/>
                </a:lnTo>
                <a:lnTo>
                  <a:pt x="2093116" y="236264"/>
                </a:lnTo>
                <a:lnTo>
                  <a:pt x="2129101" y="205753"/>
                </a:lnTo>
                <a:lnTo>
                  <a:pt x="2162407" y="172828"/>
                </a:lnTo>
                <a:lnTo>
                  <a:pt x="2192855" y="137554"/>
                </a:lnTo>
                <a:lnTo>
                  <a:pt x="2220264" y="99994"/>
                </a:lnTo>
                <a:lnTo>
                  <a:pt x="2244455" y="60212"/>
                </a:lnTo>
                <a:lnTo>
                  <a:pt x="2265247" y="18271"/>
                </a:lnTo>
                <a:lnTo>
                  <a:pt x="2272388" y="0"/>
                </a:lnTo>
                <a:lnTo>
                  <a:pt x="2292918" y="0"/>
                </a:lnTo>
                <a:lnTo>
                  <a:pt x="2266450" y="58896"/>
                </a:lnTo>
                <a:lnTo>
                  <a:pt x="2243245" y="99009"/>
                </a:lnTo>
                <a:lnTo>
                  <a:pt x="2216966" y="137264"/>
                </a:lnTo>
                <a:lnTo>
                  <a:pt x="2187811" y="173445"/>
                </a:lnTo>
                <a:lnTo>
                  <a:pt x="2155979" y="207335"/>
                </a:lnTo>
                <a:lnTo>
                  <a:pt x="2121668" y="238716"/>
                </a:lnTo>
                <a:lnTo>
                  <a:pt x="2085078" y="267372"/>
                </a:lnTo>
                <a:lnTo>
                  <a:pt x="2046407" y="293084"/>
                </a:lnTo>
                <a:lnTo>
                  <a:pt x="2005853" y="315638"/>
                </a:lnTo>
                <a:lnTo>
                  <a:pt x="1963615" y="334814"/>
                </a:lnTo>
                <a:lnTo>
                  <a:pt x="1919892" y="350397"/>
                </a:lnTo>
                <a:lnTo>
                  <a:pt x="1903939" y="354569"/>
                </a:lnTo>
                <a:close/>
              </a:path>
              <a:path w="2292985" h="1423670">
                <a:moveTo>
                  <a:pt x="858036" y="1131399"/>
                </a:moveTo>
                <a:lnTo>
                  <a:pt x="660756" y="1131399"/>
                </a:lnTo>
                <a:lnTo>
                  <a:pt x="711153" y="1130977"/>
                </a:lnTo>
                <a:lnTo>
                  <a:pt x="761306" y="1127717"/>
                </a:lnTo>
                <a:lnTo>
                  <a:pt x="811049" y="1120898"/>
                </a:lnTo>
                <a:lnTo>
                  <a:pt x="860213" y="1109799"/>
                </a:lnTo>
                <a:lnTo>
                  <a:pt x="908905" y="1093300"/>
                </a:lnTo>
                <a:lnTo>
                  <a:pt x="952305" y="1072455"/>
                </a:lnTo>
                <a:lnTo>
                  <a:pt x="990711" y="1047450"/>
                </a:lnTo>
                <a:lnTo>
                  <a:pt x="1024419" y="1018475"/>
                </a:lnTo>
                <a:lnTo>
                  <a:pt x="1053728" y="985717"/>
                </a:lnTo>
                <a:lnTo>
                  <a:pt x="1078935" y="949364"/>
                </a:lnTo>
                <a:lnTo>
                  <a:pt x="1100335" y="909603"/>
                </a:lnTo>
                <a:lnTo>
                  <a:pt x="1118227" y="866623"/>
                </a:lnTo>
                <a:lnTo>
                  <a:pt x="1132908" y="820612"/>
                </a:lnTo>
                <a:lnTo>
                  <a:pt x="1144674" y="771758"/>
                </a:lnTo>
                <a:lnTo>
                  <a:pt x="1153909" y="724775"/>
                </a:lnTo>
                <a:lnTo>
                  <a:pt x="1163551" y="676996"/>
                </a:lnTo>
                <a:lnTo>
                  <a:pt x="1174597" y="629171"/>
                </a:lnTo>
                <a:lnTo>
                  <a:pt x="1188045" y="582052"/>
                </a:lnTo>
                <a:lnTo>
                  <a:pt x="1204893" y="536391"/>
                </a:lnTo>
                <a:lnTo>
                  <a:pt x="1226137" y="492940"/>
                </a:lnTo>
                <a:lnTo>
                  <a:pt x="1252777" y="452451"/>
                </a:lnTo>
                <a:lnTo>
                  <a:pt x="1285809" y="415674"/>
                </a:lnTo>
                <a:lnTo>
                  <a:pt x="1324576" y="383618"/>
                </a:lnTo>
                <a:lnTo>
                  <a:pt x="1364820" y="360383"/>
                </a:lnTo>
                <a:lnTo>
                  <a:pt x="1406517" y="344888"/>
                </a:lnTo>
                <a:lnTo>
                  <a:pt x="1449646" y="336051"/>
                </a:lnTo>
                <a:lnTo>
                  <a:pt x="1494182" y="332790"/>
                </a:lnTo>
                <a:lnTo>
                  <a:pt x="1540104" y="334024"/>
                </a:lnTo>
                <a:lnTo>
                  <a:pt x="1587389" y="338670"/>
                </a:lnTo>
                <a:lnTo>
                  <a:pt x="1636014" y="345647"/>
                </a:lnTo>
                <a:lnTo>
                  <a:pt x="1652660" y="347703"/>
                </a:lnTo>
                <a:lnTo>
                  <a:pt x="1485264" y="347703"/>
                </a:lnTo>
                <a:lnTo>
                  <a:pt x="1435700" y="352491"/>
                </a:lnTo>
                <a:lnTo>
                  <a:pt x="1388304" y="366797"/>
                </a:lnTo>
                <a:lnTo>
                  <a:pt x="1343243" y="392127"/>
                </a:lnTo>
                <a:lnTo>
                  <a:pt x="1305482" y="422793"/>
                </a:lnTo>
                <a:lnTo>
                  <a:pt x="1274163" y="458076"/>
                </a:lnTo>
                <a:lnTo>
                  <a:pt x="1248428" y="497260"/>
                </a:lnTo>
                <a:lnTo>
                  <a:pt x="1227418" y="539626"/>
                </a:lnTo>
                <a:lnTo>
                  <a:pt x="1210276" y="584457"/>
                </a:lnTo>
                <a:lnTo>
                  <a:pt x="1196143" y="631037"/>
                </a:lnTo>
                <a:lnTo>
                  <a:pt x="1184161" y="678648"/>
                </a:lnTo>
                <a:lnTo>
                  <a:pt x="1173471" y="726572"/>
                </a:lnTo>
                <a:lnTo>
                  <a:pt x="1163216" y="774092"/>
                </a:lnTo>
                <a:lnTo>
                  <a:pt x="1152039" y="820702"/>
                </a:lnTo>
                <a:lnTo>
                  <a:pt x="1138679" y="865554"/>
                </a:lnTo>
                <a:lnTo>
                  <a:pt x="1122533" y="908363"/>
                </a:lnTo>
                <a:lnTo>
                  <a:pt x="1102998" y="948845"/>
                </a:lnTo>
                <a:lnTo>
                  <a:pt x="1079472" y="986714"/>
                </a:lnTo>
                <a:lnTo>
                  <a:pt x="1051351" y="1021685"/>
                </a:lnTo>
                <a:lnTo>
                  <a:pt x="1018034" y="1053475"/>
                </a:lnTo>
                <a:lnTo>
                  <a:pt x="978916" y="1081797"/>
                </a:lnTo>
                <a:lnTo>
                  <a:pt x="937834" y="1104145"/>
                </a:lnTo>
                <a:lnTo>
                  <a:pt x="894101" y="1121377"/>
                </a:lnTo>
                <a:lnTo>
                  <a:pt x="858036" y="1131399"/>
                </a:lnTo>
                <a:close/>
              </a:path>
              <a:path w="2292985" h="1423670">
                <a:moveTo>
                  <a:pt x="1779726" y="373869"/>
                </a:moveTo>
                <a:lnTo>
                  <a:pt x="1731199" y="373580"/>
                </a:lnTo>
                <a:lnTo>
                  <a:pt x="1682720" y="369772"/>
                </a:lnTo>
                <a:lnTo>
                  <a:pt x="1633808" y="363169"/>
                </a:lnTo>
                <a:lnTo>
                  <a:pt x="1585634" y="355769"/>
                </a:lnTo>
                <a:lnTo>
                  <a:pt x="1535681" y="349704"/>
                </a:lnTo>
                <a:lnTo>
                  <a:pt x="1485264" y="347703"/>
                </a:lnTo>
                <a:lnTo>
                  <a:pt x="1652660" y="347703"/>
                </a:lnTo>
                <a:lnTo>
                  <a:pt x="1685174" y="351717"/>
                </a:lnTo>
                <a:lnTo>
                  <a:pt x="1733964" y="354569"/>
                </a:lnTo>
                <a:lnTo>
                  <a:pt x="1903939" y="354569"/>
                </a:lnTo>
                <a:lnTo>
                  <a:pt x="1874882" y="362169"/>
                </a:lnTo>
                <a:lnTo>
                  <a:pt x="1828784" y="369913"/>
                </a:lnTo>
                <a:lnTo>
                  <a:pt x="1779726" y="373869"/>
                </a:lnTo>
                <a:close/>
              </a:path>
              <a:path w="2292985" h="1423670">
                <a:moveTo>
                  <a:pt x="0" y="1423535"/>
                </a:moveTo>
                <a:lnTo>
                  <a:pt x="0" y="1364191"/>
                </a:lnTo>
                <a:lnTo>
                  <a:pt x="11087" y="1337569"/>
                </a:lnTo>
                <a:lnTo>
                  <a:pt x="33801" y="1293261"/>
                </a:lnTo>
                <a:lnTo>
                  <a:pt x="60237" y="1252445"/>
                </a:lnTo>
                <a:lnTo>
                  <a:pt x="90827" y="1216287"/>
                </a:lnTo>
                <a:lnTo>
                  <a:pt x="126002" y="1185953"/>
                </a:lnTo>
                <a:lnTo>
                  <a:pt x="169274" y="1159652"/>
                </a:lnTo>
                <a:lnTo>
                  <a:pt x="214875" y="1140475"/>
                </a:lnTo>
                <a:lnTo>
                  <a:pt x="262297" y="1127498"/>
                </a:lnTo>
                <a:lnTo>
                  <a:pt x="311035" y="1119797"/>
                </a:lnTo>
                <a:lnTo>
                  <a:pt x="360582" y="1116448"/>
                </a:lnTo>
                <a:lnTo>
                  <a:pt x="410432" y="1116526"/>
                </a:lnTo>
                <a:lnTo>
                  <a:pt x="460079" y="1119107"/>
                </a:lnTo>
                <a:lnTo>
                  <a:pt x="559901" y="1126608"/>
                </a:lnTo>
                <a:lnTo>
                  <a:pt x="610283" y="1129702"/>
                </a:lnTo>
                <a:lnTo>
                  <a:pt x="660756" y="1131399"/>
                </a:lnTo>
                <a:lnTo>
                  <a:pt x="858036" y="1131399"/>
                </a:lnTo>
                <a:lnTo>
                  <a:pt x="850065" y="1133614"/>
                </a:lnTo>
                <a:lnTo>
                  <a:pt x="402438" y="1133614"/>
                </a:lnTo>
                <a:lnTo>
                  <a:pt x="350651" y="1134133"/>
                </a:lnTo>
                <a:lnTo>
                  <a:pt x="299414" y="1138870"/>
                </a:lnTo>
                <a:lnTo>
                  <a:pt x="248962" y="1149069"/>
                </a:lnTo>
                <a:lnTo>
                  <a:pt x="200832" y="1166298"/>
                </a:lnTo>
                <a:lnTo>
                  <a:pt x="158360" y="1190309"/>
                </a:lnTo>
                <a:lnTo>
                  <a:pt x="121105" y="1220264"/>
                </a:lnTo>
                <a:lnTo>
                  <a:pt x="88625" y="1255323"/>
                </a:lnTo>
                <a:lnTo>
                  <a:pt x="60478" y="1294647"/>
                </a:lnTo>
                <a:lnTo>
                  <a:pt x="36224" y="1337398"/>
                </a:lnTo>
                <a:lnTo>
                  <a:pt x="15420" y="1382735"/>
                </a:lnTo>
                <a:lnTo>
                  <a:pt x="0" y="1423535"/>
                </a:lnTo>
                <a:close/>
              </a:path>
              <a:path w="2292985" h="1423670">
                <a:moveTo>
                  <a:pt x="661341" y="1150720"/>
                </a:moveTo>
                <a:lnTo>
                  <a:pt x="610352" y="1148820"/>
                </a:lnTo>
                <a:lnTo>
                  <a:pt x="454538" y="1136067"/>
                </a:lnTo>
                <a:lnTo>
                  <a:pt x="402438" y="1133614"/>
                </a:lnTo>
                <a:lnTo>
                  <a:pt x="850065" y="1133614"/>
                </a:lnTo>
                <a:lnTo>
                  <a:pt x="848449" y="1134063"/>
                </a:lnTo>
                <a:lnTo>
                  <a:pt x="801613" y="1142771"/>
                </a:lnTo>
                <a:lnTo>
                  <a:pt x="754327" y="1148071"/>
                </a:lnTo>
                <a:lnTo>
                  <a:pt x="707325" y="1150531"/>
                </a:lnTo>
                <a:lnTo>
                  <a:pt x="661341" y="1150720"/>
                </a:lnTo>
                <a:close/>
              </a:path>
            </a:pathLst>
          </a:custGeom>
          <a:solidFill>
            <a:srgbClr val="3E4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120329" y="3156752"/>
            <a:ext cx="2023745" cy="1986914"/>
          </a:xfrm>
          <a:custGeom>
            <a:avLst/>
            <a:gdLst/>
            <a:ahLst/>
            <a:cxnLst/>
            <a:rect l="l" t="t" r="r" b="b"/>
            <a:pathLst>
              <a:path w="2023745" h="1986914">
                <a:moveTo>
                  <a:pt x="873615" y="1122719"/>
                </a:moveTo>
                <a:lnTo>
                  <a:pt x="724383" y="1122719"/>
                </a:lnTo>
                <a:lnTo>
                  <a:pt x="774495" y="1122621"/>
                </a:lnTo>
                <a:lnTo>
                  <a:pt x="825356" y="1114813"/>
                </a:lnTo>
                <a:lnTo>
                  <a:pt x="874876" y="1101211"/>
                </a:lnTo>
                <a:lnTo>
                  <a:pt x="922673" y="1082250"/>
                </a:lnTo>
                <a:lnTo>
                  <a:pt x="968366" y="1058364"/>
                </a:lnTo>
                <a:lnTo>
                  <a:pt x="1011573" y="1029987"/>
                </a:lnTo>
                <a:lnTo>
                  <a:pt x="1050576" y="999526"/>
                </a:lnTo>
                <a:lnTo>
                  <a:pt x="1088616" y="966428"/>
                </a:lnTo>
                <a:lnTo>
                  <a:pt x="1125426" y="930923"/>
                </a:lnTo>
                <a:lnTo>
                  <a:pt x="1160735" y="893240"/>
                </a:lnTo>
                <a:lnTo>
                  <a:pt x="1194275" y="853608"/>
                </a:lnTo>
                <a:lnTo>
                  <a:pt x="1225776" y="812257"/>
                </a:lnTo>
                <a:lnTo>
                  <a:pt x="1254970" y="769415"/>
                </a:lnTo>
                <a:lnTo>
                  <a:pt x="1281587" y="725312"/>
                </a:lnTo>
                <a:lnTo>
                  <a:pt x="1305358" y="680176"/>
                </a:lnTo>
                <a:lnTo>
                  <a:pt x="1326014" y="634237"/>
                </a:lnTo>
                <a:lnTo>
                  <a:pt x="1343286" y="587723"/>
                </a:lnTo>
                <a:lnTo>
                  <a:pt x="1358733" y="537699"/>
                </a:lnTo>
                <a:lnTo>
                  <a:pt x="1372171" y="486603"/>
                </a:lnTo>
                <a:lnTo>
                  <a:pt x="1384675" y="434949"/>
                </a:lnTo>
                <a:lnTo>
                  <a:pt x="1397318" y="383251"/>
                </a:lnTo>
                <a:lnTo>
                  <a:pt x="1411175" y="332022"/>
                </a:lnTo>
                <a:lnTo>
                  <a:pt x="1427320" y="281775"/>
                </a:lnTo>
                <a:lnTo>
                  <a:pt x="1446827" y="233024"/>
                </a:lnTo>
                <a:lnTo>
                  <a:pt x="1470769" y="186282"/>
                </a:lnTo>
                <a:lnTo>
                  <a:pt x="1499235" y="143875"/>
                </a:lnTo>
                <a:lnTo>
                  <a:pt x="1532081" y="106463"/>
                </a:lnTo>
                <a:lnTo>
                  <a:pt x="1568919" y="74281"/>
                </a:lnTo>
                <a:lnTo>
                  <a:pt x="1609364" y="47563"/>
                </a:lnTo>
                <a:lnTo>
                  <a:pt x="1653030" y="26542"/>
                </a:lnTo>
                <a:lnTo>
                  <a:pt x="1699532" y="11452"/>
                </a:lnTo>
                <a:lnTo>
                  <a:pt x="1748482" y="2526"/>
                </a:lnTo>
                <a:lnTo>
                  <a:pt x="1799495" y="0"/>
                </a:lnTo>
                <a:lnTo>
                  <a:pt x="1849633" y="3152"/>
                </a:lnTo>
                <a:lnTo>
                  <a:pt x="1898516" y="10518"/>
                </a:lnTo>
                <a:lnTo>
                  <a:pt x="1929187" y="17668"/>
                </a:lnTo>
                <a:lnTo>
                  <a:pt x="1802079" y="17668"/>
                </a:lnTo>
                <a:lnTo>
                  <a:pt x="1753907" y="19281"/>
                </a:lnTo>
                <a:lnTo>
                  <a:pt x="1706473" y="27028"/>
                </a:lnTo>
                <a:lnTo>
                  <a:pt x="1660125" y="41616"/>
                </a:lnTo>
                <a:lnTo>
                  <a:pt x="1615213" y="63756"/>
                </a:lnTo>
                <a:lnTo>
                  <a:pt x="1574062" y="92136"/>
                </a:lnTo>
                <a:lnTo>
                  <a:pt x="1539162" y="124891"/>
                </a:lnTo>
                <a:lnTo>
                  <a:pt x="1509772" y="161435"/>
                </a:lnTo>
                <a:lnTo>
                  <a:pt x="1485153" y="201182"/>
                </a:lnTo>
                <a:lnTo>
                  <a:pt x="1464561" y="243547"/>
                </a:lnTo>
                <a:lnTo>
                  <a:pt x="1447257" y="287945"/>
                </a:lnTo>
                <a:lnTo>
                  <a:pt x="1432498" y="333790"/>
                </a:lnTo>
                <a:lnTo>
                  <a:pt x="1419543" y="380497"/>
                </a:lnTo>
                <a:lnTo>
                  <a:pt x="1407652" y="427481"/>
                </a:lnTo>
                <a:lnTo>
                  <a:pt x="1396083" y="474156"/>
                </a:lnTo>
                <a:lnTo>
                  <a:pt x="1382125" y="524564"/>
                </a:lnTo>
                <a:lnTo>
                  <a:pt x="1366109" y="573562"/>
                </a:lnTo>
                <a:lnTo>
                  <a:pt x="1347969" y="621215"/>
                </a:lnTo>
                <a:lnTo>
                  <a:pt x="1327640" y="667589"/>
                </a:lnTo>
                <a:lnTo>
                  <a:pt x="1305056" y="712748"/>
                </a:lnTo>
                <a:lnTo>
                  <a:pt x="1280152" y="756760"/>
                </a:lnTo>
                <a:lnTo>
                  <a:pt x="1252863" y="799688"/>
                </a:lnTo>
                <a:lnTo>
                  <a:pt x="1223123" y="841598"/>
                </a:lnTo>
                <a:lnTo>
                  <a:pt x="1190867" y="882556"/>
                </a:lnTo>
                <a:lnTo>
                  <a:pt x="1159251" y="919111"/>
                </a:lnTo>
                <a:lnTo>
                  <a:pt x="1125512" y="955220"/>
                </a:lnTo>
                <a:lnTo>
                  <a:pt x="1089667" y="990147"/>
                </a:lnTo>
                <a:lnTo>
                  <a:pt x="1051731" y="1023154"/>
                </a:lnTo>
                <a:lnTo>
                  <a:pt x="1011721" y="1053503"/>
                </a:lnTo>
                <a:lnTo>
                  <a:pt x="969653" y="1080458"/>
                </a:lnTo>
                <a:lnTo>
                  <a:pt x="925543" y="1103281"/>
                </a:lnTo>
                <a:lnTo>
                  <a:pt x="879408" y="1121234"/>
                </a:lnTo>
                <a:lnTo>
                  <a:pt x="873615" y="1122719"/>
                </a:lnTo>
                <a:close/>
              </a:path>
              <a:path w="2023745" h="1986914">
                <a:moveTo>
                  <a:pt x="2023670" y="69627"/>
                </a:moveTo>
                <a:lnTo>
                  <a:pt x="1947523" y="42534"/>
                </a:lnTo>
                <a:lnTo>
                  <a:pt x="1899236" y="30004"/>
                </a:lnTo>
                <a:lnTo>
                  <a:pt x="1850638" y="21479"/>
                </a:lnTo>
                <a:lnTo>
                  <a:pt x="1802079" y="17668"/>
                </a:lnTo>
                <a:lnTo>
                  <a:pt x="1929187" y="17668"/>
                </a:lnTo>
                <a:lnTo>
                  <a:pt x="1946263" y="21649"/>
                </a:lnTo>
                <a:lnTo>
                  <a:pt x="1992994" y="36098"/>
                </a:lnTo>
                <a:lnTo>
                  <a:pt x="2023670" y="47689"/>
                </a:lnTo>
                <a:lnTo>
                  <a:pt x="2023670" y="69627"/>
                </a:lnTo>
                <a:close/>
              </a:path>
              <a:path w="2023745" h="1986914">
                <a:moveTo>
                  <a:pt x="371271" y="1986747"/>
                </a:moveTo>
                <a:lnTo>
                  <a:pt x="352744" y="1986747"/>
                </a:lnTo>
                <a:lnTo>
                  <a:pt x="353747" y="1964370"/>
                </a:lnTo>
                <a:lnTo>
                  <a:pt x="352165" y="1917349"/>
                </a:lnTo>
                <a:lnTo>
                  <a:pt x="346787" y="1870609"/>
                </a:lnTo>
                <a:lnTo>
                  <a:pt x="337510" y="1824428"/>
                </a:lnTo>
                <a:lnTo>
                  <a:pt x="324228" y="1779088"/>
                </a:lnTo>
                <a:lnTo>
                  <a:pt x="302973" y="1727028"/>
                </a:lnTo>
                <a:lnTo>
                  <a:pt x="277507" y="1678170"/>
                </a:lnTo>
                <a:lnTo>
                  <a:pt x="247930" y="1632133"/>
                </a:lnTo>
                <a:lnTo>
                  <a:pt x="214337" y="1588535"/>
                </a:lnTo>
                <a:lnTo>
                  <a:pt x="176827" y="1546996"/>
                </a:lnTo>
                <a:lnTo>
                  <a:pt x="105963" y="1474147"/>
                </a:lnTo>
                <a:lnTo>
                  <a:pt x="72455" y="1435905"/>
                </a:lnTo>
                <a:lnTo>
                  <a:pt x="43342" y="1394578"/>
                </a:lnTo>
                <a:lnTo>
                  <a:pt x="23018" y="1354919"/>
                </a:lnTo>
                <a:lnTo>
                  <a:pt x="8693" y="1312858"/>
                </a:lnTo>
                <a:lnTo>
                  <a:pt x="856" y="1269444"/>
                </a:lnTo>
                <a:lnTo>
                  <a:pt x="0" y="1225728"/>
                </a:lnTo>
                <a:lnTo>
                  <a:pt x="6614" y="1182760"/>
                </a:lnTo>
                <a:lnTo>
                  <a:pt x="21189" y="1141589"/>
                </a:lnTo>
                <a:lnTo>
                  <a:pt x="44218" y="1103265"/>
                </a:lnTo>
                <a:lnTo>
                  <a:pt x="76190" y="1068838"/>
                </a:lnTo>
                <a:lnTo>
                  <a:pt x="117026" y="1039337"/>
                </a:lnTo>
                <a:lnTo>
                  <a:pt x="160165" y="1019206"/>
                </a:lnTo>
                <a:lnTo>
                  <a:pt x="205106" y="1007412"/>
                </a:lnTo>
                <a:lnTo>
                  <a:pt x="251351" y="1002924"/>
                </a:lnTo>
                <a:lnTo>
                  <a:pt x="298398" y="1004707"/>
                </a:lnTo>
                <a:lnTo>
                  <a:pt x="345749" y="1011730"/>
                </a:lnTo>
                <a:lnTo>
                  <a:pt x="393017" y="1022995"/>
                </a:lnTo>
                <a:lnTo>
                  <a:pt x="260953" y="1022995"/>
                </a:lnTo>
                <a:lnTo>
                  <a:pt x="213328" y="1025771"/>
                </a:lnTo>
                <a:lnTo>
                  <a:pt x="167603" y="1035639"/>
                </a:lnTo>
                <a:lnTo>
                  <a:pt x="125222" y="1053784"/>
                </a:lnTo>
                <a:lnTo>
                  <a:pt x="87630" y="1081388"/>
                </a:lnTo>
                <a:lnTo>
                  <a:pt x="56272" y="1119634"/>
                </a:lnTo>
                <a:lnTo>
                  <a:pt x="35355" y="1159334"/>
                </a:lnTo>
                <a:lnTo>
                  <a:pt x="21712" y="1201106"/>
                </a:lnTo>
                <a:lnTo>
                  <a:pt x="15816" y="1244038"/>
                </a:lnTo>
                <a:lnTo>
                  <a:pt x="18136" y="1287216"/>
                </a:lnTo>
                <a:lnTo>
                  <a:pt x="29145" y="1329727"/>
                </a:lnTo>
                <a:lnTo>
                  <a:pt x="49313" y="1370658"/>
                </a:lnTo>
                <a:lnTo>
                  <a:pt x="78375" y="1412242"/>
                </a:lnTo>
                <a:lnTo>
                  <a:pt x="110878" y="1450625"/>
                </a:lnTo>
                <a:lnTo>
                  <a:pt x="145483" y="1487142"/>
                </a:lnTo>
                <a:lnTo>
                  <a:pt x="180853" y="1523131"/>
                </a:lnTo>
                <a:lnTo>
                  <a:pt x="215648" y="1559927"/>
                </a:lnTo>
                <a:lnTo>
                  <a:pt x="249055" y="1601089"/>
                </a:lnTo>
                <a:lnTo>
                  <a:pt x="278911" y="1644109"/>
                </a:lnTo>
                <a:lnTo>
                  <a:pt x="305028" y="1689370"/>
                </a:lnTo>
                <a:lnTo>
                  <a:pt x="327214" y="1737250"/>
                </a:lnTo>
                <a:lnTo>
                  <a:pt x="343861" y="1781506"/>
                </a:lnTo>
                <a:lnTo>
                  <a:pt x="356639" y="1827056"/>
                </a:lnTo>
                <a:lnTo>
                  <a:pt x="365590" y="1873572"/>
                </a:lnTo>
                <a:lnTo>
                  <a:pt x="370752" y="1920726"/>
                </a:lnTo>
                <a:lnTo>
                  <a:pt x="372167" y="1968191"/>
                </a:lnTo>
                <a:lnTo>
                  <a:pt x="371271" y="1986747"/>
                </a:lnTo>
                <a:close/>
              </a:path>
              <a:path w="2023745" h="1986914">
                <a:moveTo>
                  <a:pt x="780040" y="1139722"/>
                </a:moveTo>
                <a:lnTo>
                  <a:pt x="730693" y="1139193"/>
                </a:lnTo>
                <a:lnTo>
                  <a:pt x="682828" y="1133154"/>
                </a:lnTo>
                <a:lnTo>
                  <a:pt x="636049" y="1122764"/>
                </a:lnTo>
                <a:lnTo>
                  <a:pt x="589963" y="1109182"/>
                </a:lnTo>
                <a:lnTo>
                  <a:pt x="544176" y="1093569"/>
                </a:lnTo>
                <a:lnTo>
                  <a:pt x="451918" y="1060885"/>
                </a:lnTo>
                <a:lnTo>
                  <a:pt x="404659" y="1046133"/>
                </a:lnTo>
                <a:lnTo>
                  <a:pt x="356121" y="1033989"/>
                </a:lnTo>
                <a:lnTo>
                  <a:pt x="309032" y="1026129"/>
                </a:lnTo>
                <a:lnTo>
                  <a:pt x="260953" y="1022995"/>
                </a:lnTo>
                <a:lnTo>
                  <a:pt x="393017" y="1022995"/>
                </a:lnTo>
                <a:lnTo>
                  <a:pt x="439359" y="1037363"/>
                </a:lnTo>
                <a:lnTo>
                  <a:pt x="484620" y="1053907"/>
                </a:lnTo>
                <a:lnTo>
                  <a:pt x="530575" y="1071651"/>
                </a:lnTo>
                <a:lnTo>
                  <a:pt x="577696" y="1088982"/>
                </a:lnTo>
                <a:lnTo>
                  <a:pt x="625817" y="1104322"/>
                </a:lnTo>
                <a:lnTo>
                  <a:pt x="674768" y="1116094"/>
                </a:lnTo>
                <a:lnTo>
                  <a:pt x="724383" y="1122719"/>
                </a:lnTo>
                <a:lnTo>
                  <a:pt x="873615" y="1122719"/>
                </a:lnTo>
                <a:lnTo>
                  <a:pt x="831263" y="1133580"/>
                </a:lnTo>
                <a:lnTo>
                  <a:pt x="780040" y="1139722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84300" y="1261354"/>
            <a:ext cx="5975399" cy="1617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E3337"/>
                </a:solidFill>
                <a:latin typeface="Microsoft Sans Serif"/>
                <a:cs typeface="Microsoft Sans Serif"/>
              </a:defRPr>
            </a:lvl1pPr>
          </a:lstStyle>
          <a:p>
            <a:pPr marL="73025">
              <a:lnSpc>
                <a:spcPct val="100000"/>
              </a:lnSpc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164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E3337"/>
                </a:solidFill>
                <a:latin typeface="Microsoft Sans Serif"/>
                <a:cs typeface="Microsoft Sans Serif"/>
              </a:defRPr>
            </a:lvl1pPr>
          </a:lstStyle>
          <a:p>
            <a:pPr marL="73025">
              <a:lnSpc>
                <a:spcPct val="100000"/>
              </a:lnSpc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164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E3337"/>
                </a:solidFill>
                <a:latin typeface="Microsoft Sans Serif"/>
                <a:cs typeface="Microsoft Sans Serif"/>
              </a:defRPr>
            </a:lvl1pPr>
          </a:lstStyle>
          <a:p>
            <a:pPr marL="73025">
              <a:lnSpc>
                <a:spcPct val="100000"/>
              </a:lnSpc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6E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325880" cy="2165985"/>
          </a:xfrm>
          <a:custGeom>
            <a:avLst/>
            <a:gdLst/>
            <a:ahLst/>
            <a:cxnLst/>
            <a:rect l="l" t="t" r="r" b="b"/>
            <a:pathLst>
              <a:path w="1325880" h="2165985">
                <a:moveTo>
                  <a:pt x="0" y="2165987"/>
                </a:moveTo>
                <a:lnTo>
                  <a:pt x="0" y="0"/>
                </a:lnTo>
                <a:lnTo>
                  <a:pt x="1322029" y="0"/>
                </a:lnTo>
                <a:lnTo>
                  <a:pt x="1325169" y="26702"/>
                </a:lnTo>
                <a:lnTo>
                  <a:pt x="1325318" y="75808"/>
                </a:lnTo>
                <a:lnTo>
                  <a:pt x="1319692" y="124806"/>
                </a:lnTo>
                <a:lnTo>
                  <a:pt x="1309455" y="168692"/>
                </a:lnTo>
                <a:lnTo>
                  <a:pt x="1295075" y="210452"/>
                </a:lnTo>
                <a:lnTo>
                  <a:pt x="1276936" y="250294"/>
                </a:lnTo>
                <a:lnTo>
                  <a:pt x="1255422" y="288422"/>
                </a:lnTo>
                <a:lnTo>
                  <a:pt x="1230914" y="325043"/>
                </a:lnTo>
                <a:lnTo>
                  <a:pt x="1203797" y="360361"/>
                </a:lnTo>
                <a:lnTo>
                  <a:pt x="1174454" y="394584"/>
                </a:lnTo>
                <a:lnTo>
                  <a:pt x="1143268" y="427916"/>
                </a:lnTo>
                <a:lnTo>
                  <a:pt x="1110622" y="460563"/>
                </a:lnTo>
                <a:lnTo>
                  <a:pt x="1076899" y="492732"/>
                </a:lnTo>
                <a:lnTo>
                  <a:pt x="1042483" y="524628"/>
                </a:lnTo>
                <a:lnTo>
                  <a:pt x="973103" y="588423"/>
                </a:lnTo>
                <a:lnTo>
                  <a:pt x="938905" y="620735"/>
                </a:lnTo>
                <a:lnTo>
                  <a:pt x="905547" y="653596"/>
                </a:lnTo>
                <a:lnTo>
                  <a:pt x="873411" y="687214"/>
                </a:lnTo>
                <a:lnTo>
                  <a:pt x="842881" y="721793"/>
                </a:lnTo>
                <a:lnTo>
                  <a:pt x="814341" y="757540"/>
                </a:lnTo>
                <a:lnTo>
                  <a:pt x="788172" y="794660"/>
                </a:lnTo>
                <a:lnTo>
                  <a:pt x="764759" y="833359"/>
                </a:lnTo>
                <a:lnTo>
                  <a:pt x="744484" y="873843"/>
                </a:lnTo>
                <a:lnTo>
                  <a:pt x="726087" y="920900"/>
                </a:lnTo>
                <a:lnTo>
                  <a:pt x="712224" y="969186"/>
                </a:lnTo>
                <a:lnTo>
                  <a:pt x="702465" y="1018506"/>
                </a:lnTo>
                <a:lnTo>
                  <a:pt x="696381" y="1068661"/>
                </a:lnTo>
                <a:lnTo>
                  <a:pt x="693545" y="1119454"/>
                </a:lnTo>
                <a:lnTo>
                  <a:pt x="693527" y="1170688"/>
                </a:lnTo>
                <a:lnTo>
                  <a:pt x="695899" y="1222165"/>
                </a:lnTo>
                <a:lnTo>
                  <a:pt x="700233" y="1273688"/>
                </a:lnTo>
                <a:lnTo>
                  <a:pt x="706099" y="1325059"/>
                </a:lnTo>
                <a:lnTo>
                  <a:pt x="713070" y="1376082"/>
                </a:lnTo>
                <a:lnTo>
                  <a:pt x="720717" y="1426559"/>
                </a:lnTo>
                <a:lnTo>
                  <a:pt x="728723" y="1476309"/>
                </a:lnTo>
                <a:lnTo>
                  <a:pt x="735546" y="1526548"/>
                </a:lnTo>
                <a:lnTo>
                  <a:pt x="739798" y="1576926"/>
                </a:lnTo>
                <a:lnTo>
                  <a:pt x="740088" y="1627095"/>
                </a:lnTo>
                <a:lnTo>
                  <a:pt x="735028" y="1676706"/>
                </a:lnTo>
                <a:lnTo>
                  <a:pt x="723228" y="1725409"/>
                </a:lnTo>
                <a:lnTo>
                  <a:pt x="702835" y="1774035"/>
                </a:lnTo>
                <a:lnTo>
                  <a:pt x="676336" y="1819030"/>
                </a:lnTo>
                <a:lnTo>
                  <a:pt x="645149" y="1860981"/>
                </a:lnTo>
                <a:lnTo>
                  <a:pt x="610691" y="1900476"/>
                </a:lnTo>
                <a:lnTo>
                  <a:pt x="576085" y="1934406"/>
                </a:lnTo>
                <a:lnTo>
                  <a:pt x="539597" y="1966085"/>
                </a:lnTo>
                <a:lnTo>
                  <a:pt x="501362" y="1995501"/>
                </a:lnTo>
                <a:lnTo>
                  <a:pt x="461518" y="2022640"/>
                </a:lnTo>
                <a:lnTo>
                  <a:pt x="420202" y="2047488"/>
                </a:lnTo>
                <a:lnTo>
                  <a:pt x="377549" y="2070033"/>
                </a:lnTo>
                <a:lnTo>
                  <a:pt x="333696" y="2090261"/>
                </a:lnTo>
                <a:lnTo>
                  <a:pt x="288780" y="2108159"/>
                </a:lnTo>
                <a:lnTo>
                  <a:pt x="242938" y="2123713"/>
                </a:lnTo>
                <a:lnTo>
                  <a:pt x="196307" y="2136911"/>
                </a:lnTo>
                <a:lnTo>
                  <a:pt x="149022" y="2147739"/>
                </a:lnTo>
                <a:lnTo>
                  <a:pt x="101221" y="2156184"/>
                </a:lnTo>
                <a:lnTo>
                  <a:pt x="53040" y="2162232"/>
                </a:lnTo>
                <a:lnTo>
                  <a:pt x="4615" y="2165871"/>
                </a:lnTo>
                <a:lnTo>
                  <a:pt x="0" y="2165987"/>
                </a:lnTo>
                <a:close/>
              </a:path>
            </a:pathLst>
          </a:custGeom>
          <a:solidFill>
            <a:srgbClr val="3E4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388523" y="2640353"/>
            <a:ext cx="1755775" cy="2503170"/>
          </a:xfrm>
          <a:custGeom>
            <a:avLst/>
            <a:gdLst/>
            <a:ahLst/>
            <a:cxnLst/>
            <a:rect l="l" t="t" r="r" b="b"/>
            <a:pathLst>
              <a:path w="1755775" h="2503170">
                <a:moveTo>
                  <a:pt x="1755476" y="2503146"/>
                </a:moveTo>
                <a:lnTo>
                  <a:pt x="237909" y="2503146"/>
                </a:lnTo>
                <a:lnTo>
                  <a:pt x="215488" y="2481222"/>
                </a:lnTo>
                <a:lnTo>
                  <a:pt x="184889" y="2447234"/>
                </a:lnTo>
                <a:lnTo>
                  <a:pt x="156392" y="2411352"/>
                </a:lnTo>
                <a:lnTo>
                  <a:pt x="130060" y="2373759"/>
                </a:lnTo>
                <a:lnTo>
                  <a:pt x="105958" y="2334640"/>
                </a:lnTo>
                <a:lnTo>
                  <a:pt x="84150" y="2294176"/>
                </a:lnTo>
                <a:lnTo>
                  <a:pt x="64701" y="2252553"/>
                </a:lnTo>
                <a:lnTo>
                  <a:pt x="47675" y="2209953"/>
                </a:lnTo>
                <a:lnTo>
                  <a:pt x="33136" y="2166560"/>
                </a:lnTo>
                <a:lnTo>
                  <a:pt x="21148" y="2122557"/>
                </a:lnTo>
                <a:lnTo>
                  <a:pt x="11776" y="2078128"/>
                </a:lnTo>
                <a:lnTo>
                  <a:pt x="5085" y="2033456"/>
                </a:lnTo>
                <a:lnTo>
                  <a:pt x="1138" y="1988725"/>
                </a:lnTo>
                <a:lnTo>
                  <a:pt x="0" y="1944118"/>
                </a:lnTo>
                <a:lnTo>
                  <a:pt x="1734" y="1899818"/>
                </a:lnTo>
                <a:lnTo>
                  <a:pt x="6407" y="1856009"/>
                </a:lnTo>
                <a:lnTo>
                  <a:pt x="14081" y="1812875"/>
                </a:lnTo>
                <a:lnTo>
                  <a:pt x="24821" y="1770599"/>
                </a:lnTo>
                <a:lnTo>
                  <a:pt x="38692" y="1729365"/>
                </a:lnTo>
                <a:lnTo>
                  <a:pt x="55757" y="1689355"/>
                </a:lnTo>
                <a:lnTo>
                  <a:pt x="76082" y="1650753"/>
                </a:lnTo>
                <a:lnTo>
                  <a:pt x="99730" y="1613743"/>
                </a:lnTo>
                <a:lnTo>
                  <a:pt x="126766" y="1578509"/>
                </a:lnTo>
                <a:lnTo>
                  <a:pt x="157253" y="1545233"/>
                </a:lnTo>
                <a:lnTo>
                  <a:pt x="194011" y="1508783"/>
                </a:lnTo>
                <a:lnTo>
                  <a:pt x="233962" y="1475732"/>
                </a:lnTo>
                <a:lnTo>
                  <a:pt x="276235" y="1445400"/>
                </a:lnTo>
                <a:lnTo>
                  <a:pt x="319964" y="1417106"/>
                </a:lnTo>
                <a:lnTo>
                  <a:pt x="455683" y="1335454"/>
                </a:lnTo>
                <a:lnTo>
                  <a:pt x="500226" y="1307116"/>
                </a:lnTo>
                <a:lnTo>
                  <a:pt x="542090" y="1278655"/>
                </a:lnTo>
                <a:lnTo>
                  <a:pt x="581426" y="1249823"/>
                </a:lnTo>
                <a:lnTo>
                  <a:pt x="618381" y="1220373"/>
                </a:lnTo>
                <a:lnTo>
                  <a:pt x="653105" y="1190055"/>
                </a:lnTo>
                <a:lnTo>
                  <a:pt x="685746" y="1158622"/>
                </a:lnTo>
                <a:lnTo>
                  <a:pt x="716452" y="1125825"/>
                </a:lnTo>
                <a:lnTo>
                  <a:pt x="745373" y="1091417"/>
                </a:lnTo>
                <a:lnTo>
                  <a:pt x="772657" y="1055148"/>
                </a:lnTo>
                <a:lnTo>
                  <a:pt x="798454" y="1016772"/>
                </a:lnTo>
                <a:lnTo>
                  <a:pt x="822910" y="976040"/>
                </a:lnTo>
                <a:lnTo>
                  <a:pt x="846176" y="932703"/>
                </a:lnTo>
                <a:lnTo>
                  <a:pt x="868401" y="886514"/>
                </a:lnTo>
                <a:lnTo>
                  <a:pt x="889731" y="837224"/>
                </a:lnTo>
                <a:lnTo>
                  <a:pt x="892375" y="827811"/>
                </a:lnTo>
                <a:lnTo>
                  <a:pt x="895352" y="819722"/>
                </a:lnTo>
                <a:lnTo>
                  <a:pt x="898995" y="811652"/>
                </a:lnTo>
                <a:lnTo>
                  <a:pt x="903638" y="802299"/>
                </a:lnTo>
                <a:lnTo>
                  <a:pt x="939631" y="712557"/>
                </a:lnTo>
                <a:lnTo>
                  <a:pt x="958324" y="666499"/>
                </a:lnTo>
                <a:lnTo>
                  <a:pt x="977659" y="619996"/>
                </a:lnTo>
                <a:lnTo>
                  <a:pt x="997769" y="573310"/>
                </a:lnTo>
                <a:lnTo>
                  <a:pt x="1018787" y="526700"/>
                </a:lnTo>
                <a:lnTo>
                  <a:pt x="1040847" y="480428"/>
                </a:lnTo>
                <a:lnTo>
                  <a:pt x="1064080" y="434753"/>
                </a:lnTo>
                <a:lnTo>
                  <a:pt x="1088622" y="389935"/>
                </a:lnTo>
                <a:lnTo>
                  <a:pt x="1114603" y="346236"/>
                </a:lnTo>
                <a:lnTo>
                  <a:pt x="1142159" y="303915"/>
                </a:lnTo>
                <a:lnTo>
                  <a:pt x="1171421" y="263233"/>
                </a:lnTo>
                <a:lnTo>
                  <a:pt x="1202523" y="224451"/>
                </a:lnTo>
                <a:lnTo>
                  <a:pt x="1235598" y="187828"/>
                </a:lnTo>
                <a:lnTo>
                  <a:pt x="1270780" y="153626"/>
                </a:lnTo>
                <a:lnTo>
                  <a:pt x="1308200" y="122103"/>
                </a:lnTo>
                <a:lnTo>
                  <a:pt x="1346904" y="93394"/>
                </a:lnTo>
                <a:lnTo>
                  <a:pt x="1388032" y="68526"/>
                </a:lnTo>
                <a:lnTo>
                  <a:pt x="1431234" y="47499"/>
                </a:lnTo>
                <a:lnTo>
                  <a:pt x="1476159" y="30315"/>
                </a:lnTo>
                <a:lnTo>
                  <a:pt x="1522456" y="16972"/>
                </a:lnTo>
                <a:lnTo>
                  <a:pt x="1569775" y="7472"/>
                </a:lnTo>
                <a:lnTo>
                  <a:pt x="1617765" y="1814"/>
                </a:lnTo>
                <a:lnTo>
                  <a:pt x="1666075" y="0"/>
                </a:lnTo>
                <a:lnTo>
                  <a:pt x="1714354" y="2028"/>
                </a:lnTo>
                <a:lnTo>
                  <a:pt x="1755476" y="7068"/>
                </a:lnTo>
                <a:lnTo>
                  <a:pt x="1755476" y="2503146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655965" y="0"/>
            <a:ext cx="1488440" cy="1112520"/>
          </a:xfrm>
          <a:custGeom>
            <a:avLst/>
            <a:gdLst/>
            <a:ahLst/>
            <a:cxnLst/>
            <a:rect l="l" t="t" r="r" b="b"/>
            <a:pathLst>
              <a:path w="1488440" h="1112520">
                <a:moveTo>
                  <a:pt x="581064" y="1111962"/>
                </a:moveTo>
                <a:lnTo>
                  <a:pt x="530410" y="1108325"/>
                </a:lnTo>
                <a:lnTo>
                  <a:pt x="486452" y="1100288"/>
                </a:lnTo>
                <a:lnTo>
                  <a:pt x="441626" y="1088587"/>
                </a:lnTo>
                <a:lnTo>
                  <a:pt x="397017" y="1073074"/>
                </a:lnTo>
                <a:lnTo>
                  <a:pt x="353710" y="1053603"/>
                </a:lnTo>
                <a:lnTo>
                  <a:pt x="312788" y="1030026"/>
                </a:lnTo>
                <a:lnTo>
                  <a:pt x="275337" y="1002198"/>
                </a:lnTo>
                <a:lnTo>
                  <a:pt x="242441" y="969972"/>
                </a:lnTo>
                <a:lnTo>
                  <a:pt x="215185" y="933200"/>
                </a:lnTo>
                <a:lnTo>
                  <a:pt x="192089" y="888231"/>
                </a:lnTo>
                <a:lnTo>
                  <a:pt x="177117" y="841746"/>
                </a:lnTo>
                <a:lnTo>
                  <a:pt x="169162" y="794108"/>
                </a:lnTo>
                <a:lnTo>
                  <a:pt x="167122" y="745678"/>
                </a:lnTo>
                <a:lnTo>
                  <a:pt x="169891" y="696817"/>
                </a:lnTo>
                <a:lnTo>
                  <a:pt x="176365" y="647889"/>
                </a:lnTo>
                <a:lnTo>
                  <a:pt x="185439" y="599254"/>
                </a:lnTo>
                <a:lnTo>
                  <a:pt x="196010" y="551275"/>
                </a:lnTo>
                <a:lnTo>
                  <a:pt x="206195" y="505259"/>
                </a:lnTo>
                <a:lnTo>
                  <a:pt x="215569" y="457727"/>
                </a:lnTo>
                <a:lnTo>
                  <a:pt x="223123" y="409280"/>
                </a:lnTo>
                <a:lnTo>
                  <a:pt x="227847" y="360543"/>
                </a:lnTo>
                <a:lnTo>
                  <a:pt x="228728" y="312137"/>
                </a:lnTo>
                <a:lnTo>
                  <a:pt x="224757" y="264682"/>
                </a:lnTo>
                <a:lnTo>
                  <a:pt x="214923" y="218798"/>
                </a:lnTo>
                <a:lnTo>
                  <a:pt x="198215" y="175106"/>
                </a:lnTo>
                <a:lnTo>
                  <a:pt x="173622" y="134224"/>
                </a:lnTo>
                <a:lnTo>
                  <a:pt x="140135" y="96775"/>
                </a:lnTo>
                <a:lnTo>
                  <a:pt x="101821" y="64850"/>
                </a:lnTo>
                <a:lnTo>
                  <a:pt x="61173" y="36520"/>
                </a:lnTo>
                <a:lnTo>
                  <a:pt x="18904" y="10692"/>
                </a:lnTo>
                <a:lnTo>
                  <a:pt x="0" y="0"/>
                </a:lnTo>
                <a:lnTo>
                  <a:pt x="29635" y="0"/>
                </a:lnTo>
                <a:lnTo>
                  <a:pt x="76534" y="27863"/>
                </a:lnTo>
                <a:lnTo>
                  <a:pt x="115013" y="55055"/>
                </a:lnTo>
                <a:lnTo>
                  <a:pt x="150135" y="85925"/>
                </a:lnTo>
                <a:lnTo>
                  <a:pt x="183306" y="125211"/>
                </a:lnTo>
                <a:lnTo>
                  <a:pt x="208835" y="167675"/>
                </a:lnTo>
                <a:lnTo>
                  <a:pt x="227245" y="212822"/>
                </a:lnTo>
                <a:lnTo>
                  <a:pt x="239060" y="260156"/>
                </a:lnTo>
                <a:lnTo>
                  <a:pt x="244806" y="309181"/>
                </a:lnTo>
                <a:lnTo>
                  <a:pt x="244898" y="360543"/>
                </a:lnTo>
                <a:lnTo>
                  <a:pt x="240185" y="410325"/>
                </a:lnTo>
                <a:lnTo>
                  <a:pt x="231808" y="456904"/>
                </a:lnTo>
                <a:lnTo>
                  <a:pt x="221077" y="505266"/>
                </a:lnTo>
                <a:lnTo>
                  <a:pt x="209348" y="554915"/>
                </a:lnTo>
                <a:lnTo>
                  <a:pt x="197968" y="605398"/>
                </a:lnTo>
                <a:lnTo>
                  <a:pt x="188288" y="656231"/>
                </a:lnTo>
                <a:lnTo>
                  <a:pt x="181659" y="706939"/>
                </a:lnTo>
                <a:lnTo>
                  <a:pt x="179434" y="757048"/>
                </a:lnTo>
                <a:lnTo>
                  <a:pt x="182962" y="806082"/>
                </a:lnTo>
                <a:lnTo>
                  <a:pt x="193595" y="853566"/>
                </a:lnTo>
                <a:lnTo>
                  <a:pt x="212685" y="899025"/>
                </a:lnTo>
                <a:lnTo>
                  <a:pt x="238688" y="939297"/>
                </a:lnTo>
                <a:lnTo>
                  <a:pt x="271010" y="975831"/>
                </a:lnTo>
                <a:lnTo>
                  <a:pt x="308667" y="1008292"/>
                </a:lnTo>
                <a:lnTo>
                  <a:pt x="350671" y="1036344"/>
                </a:lnTo>
                <a:lnTo>
                  <a:pt x="396038" y="1059653"/>
                </a:lnTo>
                <a:lnTo>
                  <a:pt x="443781" y="1077883"/>
                </a:lnTo>
                <a:lnTo>
                  <a:pt x="492916" y="1090701"/>
                </a:lnTo>
                <a:lnTo>
                  <a:pt x="542456" y="1097770"/>
                </a:lnTo>
                <a:lnTo>
                  <a:pt x="591416" y="1098756"/>
                </a:lnTo>
                <a:lnTo>
                  <a:pt x="678693" y="1098756"/>
                </a:lnTo>
                <a:lnTo>
                  <a:pt x="630460" y="1108475"/>
                </a:lnTo>
                <a:lnTo>
                  <a:pt x="581064" y="1111962"/>
                </a:lnTo>
                <a:close/>
              </a:path>
              <a:path w="1488440" h="1112520">
                <a:moveTo>
                  <a:pt x="678693" y="1098756"/>
                </a:moveTo>
                <a:lnTo>
                  <a:pt x="591416" y="1098756"/>
                </a:lnTo>
                <a:lnTo>
                  <a:pt x="638810" y="1093325"/>
                </a:lnTo>
                <a:lnTo>
                  <a:pt x="688586" y="1081220"/>
                </a:lnTo>
                <a:lnTo>
                  <a:pt x="736343" y="1064309"/>
                </a:lnTo>
                <a:lnTo>
                  <a:pt x="782348" y="1043349"/>
                </a:lnTo>
                <a:lnTo>
                  <a:pt x="826871" y="1019093"/>
                </a:lnTo>
                <a:lnTo>
                  <a:pt x="870178" y="992297"/>
                </a:lnTo>
                <a:lnTo>
                  <a:pt x="912537" y="963717"/>
                </a:lnTo>
                <a:lnTo>
                  <a:pt x="1036609" y="874825"/>
                </a:lnTo>
                <a:lnTo>
                  <a:pt x="1079750" y="845428"/>
                </a:lnTo>
                <a:lnTo>
                  <a:pt x="1123627" y="817575"/>
                </a:lnTo>
                <a:lnTo>
                  <a:pt x="1168424" y="791716"/>
                </a:lnTo>
                <a:lnTo>
                  <a:pt x="1214328" y="768300"/>
                </a:lnTo>
                <a:lnTo>
                  <a:pt x="1261524" y="747775"/>
                </a:lnTo>
                <a:lnTo>
                  <a:pt x="1310195" y="730593"/>
                </a:lnTo>
                <a:lnTo>
                  <a:pt x="1360529" y="717201"/>
                </a:lnTo>
                <a:lnTo>
                  <a:pt x="1412709" y="708050"/>
                </a:lnTo>
                <a:lnTo>
                  <a:pt x="1462577" y="703232"/>
                </a:lnTo>
                <a:lnTo>
                  <a:pt x="1488034" y="702045"/>
                </a:lnTo>
                <a:lnTo>
                  <a:pt x="1488034" y="715876"/>
                </a:lnTo>
                <a:lnTo>
                  <a:pt x="1443206" y="718850"/>
                </a:lnTo>
                <a:lnTo>
                  <a:pt x="1390774" y="725831"/>
                </a:lnTo>
                <a:lnTo>
                  <a:pt x="1339086" y="736794"/>
                </a:lnTo>
                <a:lnTo>
                  <a:pt x="1288434" y="752250"/>
                </a:lnTo>
                <a:lnTo>
                  <a:pt x="1240848" y="771243"/>
                </a:lnTo>
                <a:lnTo>
                  <a:pt x="1195148" y="793386"/>
                </a:lnTo>
                <a:lnTo>
                  <a:pt x="1150997" y="818124"/>
                </a:lnTo>
                <a:lnTo>
                  <a:pt x="1108062" y="844899"/>
                </a:lnTo>
                <a:lnTo>
                  <a:pt x="1066004" y="873157"/>
                </a:lnTo>
                <a:lnTo>
                  <a:pt x="1024488" y="902342"/>
                </a:lnTo>
                <a:lnTo>
                  <a:pt x="941740" y="961269"/>
                </a:lnTo>
                <a:lnTo>
                  <a:pt x="899835" y="989900"/>
                </a:lnTo>
                <a:lnTo>
                  <a:pt x="858203" y="1016646"/>
                </a:lnTo>
                <a:lnTo>
                  <a:pt x="815252" y="1041837"/>
                </a:lnTo>
                <a:lnTo>
                  <a:pt x="770993" y="1064543"/>
                </a:lnTo>
                <a:lnTo>
                  <a:pt x="725435" y="1083837"/>
                </a:lnTo>
                <a:lnTo>
                  <a:pt x="678693" y="1098756"/>
                </a:lnTo>
                <a:close/>
              </a:path>
            </a:pathLst>
          </a:custGeom>
          <a:solidFill>
            <a:srgbClr val="3E4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20206" y="1932275"/>
            <a:ext cx="5107940" cy="1313180"/>
          </a:xfrm>
          <a:custGeom>
            <a:avLst/>
            <a:gdLst/>
            <a:ahLst/>
            <a:cxnLst/>
            <a:rect l="l" t="t" r="r" b="b"/>
            <a:pathLst>
              <a:path w="5107940" h="1313180">
                <a:moveTo>
                  <a:pt x="4451399" y="1312799"/>
                </a:moveTo>
                <a:lnTo>
                  <a:pt x="656399" y="1312799"/>
                </a:lnTo>
                <a:lnTo>
                  <a:pt x="607412" y="1310999"/>
                </a:lnTo>
                <a:lnTo>
                  <a:pt x="559402" y="1305682"/>
                </a:lnTo>
                <a:lnTo>
                  <a:pt x="512496" y="1296976"/>
                </a:lnTo>
                <a:lnTo>
                  <a:pt x="466822" y="1285008"/>
                </a:lnTo>
                <a:lnTo>
                  <a:pt x="422507" y="1269904"/>
                </a:lnTo>
                <a:lnTo>
                  <a:pt x="379678" y="1251792"/>
                </a:lnTo>
                <a:lnTo>
                  <a:pt x="338461" y="1230798"/>
                </a:lnTo>
                <a:lnTo>
                  <a:pt x="298983" y="1207049"/>
                </a:lnTo>
                <a:lnTo>
                  <a:pt x="261371" y="1180673"/>
                </a:lnTo>
                <a:lnTo>
                  <a:pt x="225753" y="1151796"/>
                </a:lnTo>
                <a:lnTo>
                  <a:pt x="192255" y="1120544"/>
                </a:lnTo>
                <a:lnTo>
                  <a:pt x="161003" y="1087046"/>
                </a:lnTo>
                <a:lnTo>
                  <a:pt x="132126" y="1051428"/>
                </a:lnTo>
                <a:lnTo>
                  <a:pt x="105750" y="1013816"/>
                </a:lnTo>
                <a:lnTo>
                  <a:pt x="82001" y="974338"/>
                </a:lnTo>
                <a:lnTo>
                  <a:pt x="61007" y="933121"/>
                </a:lnTo>
                <a:lnTo>
                  <a:pt x="42895" y="890292"/>
                </a:lnTo>
                <a:lnTo>
                  <a:pt x="27791" y="845977"/>
                </a:lnTo>
                <a:lnTo>
                  <a:pt x="15823" y="800303"/>
                </a:lnTo>
                <a:lnTo>
                  <a:pt x="7117" y="753397"/>
                </a:lnTo>
                <a:lnTo>
                  <a:pt x="1800" y="705387"/>
                </a:lnTo>
                <a:lnTo>
                  <a:pt x="0" y="656399"/>
                </a:lnTo>
                <a:lnTo>
                  <a:pt x="1800" y="607412"/>
                </a:lnTo>
                <a:lnTo>
                  <a:pt x="7117" y="559402"/>
                </a:lnTo>
                <a:lnTo>
                  <a:pt x="15823" y="512496"/>
                </a:lnTo>
                <a:lnTo>
                  <a:pt x="27791" y="466822"/>
                </a:lnTo>
                <a:lnTo>
                  <a:pt x="42895" y="422507"/>
                </a:lnTo>
                <a:lnTo>
                  <a:pt x="61007" y="379678"/>
                </a:lnTo>
                <a:lnTo>
                  <a:pt x="82001" y="338461"/>
                </a:lnTo>
                <a:lnTo>
                  <a:pt x="105750" y="298983"/>
                </a:lnTo>
                <a:lnTo>
                  <a:pt x="132126" y="261371"/>
                </a:lnTo>
                <a:lnTo>
                  <a:pt x="161003" y="225753"/>
                </a:lnTo>
                <a:lnTo>
                  <a:pt x="192255" y="192254"/>
                </a:lnTo>
                <a:lnTo>
                  <a:pt x="225753" y="161003"/>
                </a:lnTo>
                <a:lnTo>
                  <a:pt x="261371" y="132126"/>
                </a:lnTo>
                <a:lnTo>
                  <a:pt x="298983" y="105750"/>
                </a:lnTo>
                <a:lnTo>
                  <a:pt x="338461" y="82001"/>
                </a:lnTo>
                <a:lnTo>
                  <a:pt x="379678" y="61007"/>
                </a:lnTo>
                <a:lnTo>
                  <a:pt x="422507" y="42895"/>
                </a:lnTo>
                <a:lnTo>
                  <a:pt x="466822" y="27791"/>
                </a:lnTo>
                <a:lnTo>
                  <a:pt x="512496" y="15823"/>
                </a:lnTo>
                <a:lnTo>
                  <a:pt x="559402" y="7117"/>
                </a:lnTo>
                <a:lnTo>
                  <a:pt x="607412" y="1800"/>
                </a:lnTo>
                <a:lnTo>
                  <a:pt x="656399" y="0"/>
                </a:lnTo>
                <a:lnTo>
                  <a:pt x="4451399" y="0"/>
                </a:lnTo>
                <a:lnTo>
                  <a:pt x="4503375" y="2059"/>
                </a:lnTo>
                <a:lnTo>
                  <a:pt x="4554703" y="8177"/>
                </a:lnTo>
                <a:lnTo>
                  <a:pt x="4605162" y="18261"/>
                </a:lnTo>
                <a:lnTo>
                  <a:pt x="4654532" y="32221"/>
                </a:lnTo>
                <a:lnTo>
                  <a:pt x="4702593" y="49965"/>
                </a:lnTo>
                <a:lnTo>
                  <a:pt x="4749124" y="71402"/>
                </a:lnTo>
                <a:lnTo>
                  <a:pt x="4793905" y="96441"/>
                </a:lnTo>
                <a:lnTo>
                  <a:pt x="4836716" y="124990"/>
                </a:lnTo>
                <a:lnTo>
                  <a:pt x="4877336" y="156958"/>
                </a:lnTo>
                <a:lnTo>
                  <a:pt x="4915545" y="192255"/>
                </a:lnTo>
                <a:lnTo>
                  <a:pt x="4950841" y="230463"/>
                </a:lnTo>
                <a:lnTo>
                  <a:pt x="4982809" y="271083"/>
                </a:lnTo>
                <a:lnTo>
                  <a:pt x="5011358" y="313894"/>
                </a:lnTo>
                <a:lnTo>
                  <a:pt x="5036397" y="358675"/>
                </a:lnTo>
                <a:lnTo>
                  <a:pt x="5057834" y="405206"/>
                </a:lnTo>
                <a:lnTo>
                  <a:pt x="5075578" y="453267"/>
                </a:lnTo>
                <a:lnTo>
                  <a:pt x="5089538" y="502637"/>
                </a:lnTo>
                <a:lnTo>
                  <a:pt x="5099622" y="553096"/>
                </a:lnTo>
                <a:lnTo>
                  <a:pt x="5105740" y="604424"/>
                </a:lnTo>
                <a:lnTo>
                  <a:pt x="5107799" y="656399"/>
                </a:lnTo>
                <a:lnTo>
                  <a:pt x="5105999" y="705387"/>
                </a:lnTo>
                <a:lnTo>
                  <a:pt x="5100682" y="753397"/>
                </a:lnTo>
                <a:lnTo>
                  <a:pt x="5091976" y="800303"/>
                </a:lnTo>
                <a:lnTo>
                  <a:pt x="5080008" y="845977"/>
                </a:lnTo>
                <a:lnTo>
                  <a:pt x="5064904" y="890292"/>
                </a:lnTo>
                <a:lnTo>
                  <a:pt x="5046792" y="933121"/>
                </a:lnTo>
                <a:lnTo>
                  <a:pt x="5025798" y="974338"/>
                </a:lnTo>
                <a:lnTo>
                  <a:pt x="5002049" y="1013816"/>
                </a:lnTo>
                <a:lnTo>
                  <a:pt x="4975673" y="1051428"/>
                </a:lnTo>
                <a:lnTo>
                  <a:pt x="4946796" y="1087046"/>
                </a:lnTo>
                <a:lnTo>
                  <a:pt x="4915544" y="1120544"/>
                </a:lnTo>
                <a:lnTo>
                  <a:pt x="4882046" y="1151796"/>
                </a:lnTo>
                <a:lnTo>
                  <a:pt x="4846428" y="1180673"/>
                </a:lnTo>
                <a:lnTo>
                  <a:pt x="4808816" y="1207049"/>
                </a:lnTo>
                <a:lnTo>
                  <a:pt x="4769338" y="1230798"/>
                </a:lnTo>
                <a:lnTo>
                  <a:pt x="4728121" y="1251792"/>
                </a:lnTo>
                <a:lnTo>
                  <a:pt x="4685291" y="1269904"/>
                </a:lnTo>
                <a:lnTo>
                  <a:pt x="4640976" y="1285008"/>
                </a:lnTo>
                <a:lnTo>
                  <a:pt x="4595303" y="1296976"/>
                </a:lnTo>
                <a:lnTo>
                  <a:pt x="4548397" y="1305682"/>
                </a:lnTo>
                <a:lnTo>
                  <a:pt x="4500387" y="1310999"/>
                </a:lnTo>
                <a:lnTo>
                  <a:pt x="4451399" y="1312799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164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E3337"/>
                </a:solidFill>
                <a:latin typeface="Microsoft Sans Serif"/>
                <a:cs typeface="Microsoft Sans Serif"/>
              </a:defRPr>
            </a:lvl1pPr>
          </a:lstStyle>
          <a:p>
            <a:pPr marL="73025">
              <a:lnSpc>
                <a:spcPct val="100000"/>
              </a:lnSpc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6E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037080" cy="439420"/>
          </a:xfrm>
          <a:custGeom>
            <a:avLst/>
            <a:gdLst/>
            <a:ahLst/>
            <a:cxnLst/>
            <a:rect l="l" t="t" r="r" b="b"/>
            <a:pathLst>
              <a:path w="2037080" h="439420">
                <a:moveTo>
                  <a:pt x="0" y="439336"/>
                </a:moveTo>
                <a:lnTo>
                  <a:pt x="0" y="0"/>
                </a:lnTo>
                <a:lnTo>
                  <a:pt x="2036755" y="0"/>
                </a:lnTo>
                <a:lnTo>
                  <a:pt x="1979486" y="44015"/>
                </a:lnTo>
                <a:lnTo>
                  <a:pt x="1937820" y="71400"/>
                </a:lnTo>
                <a:lnTo>
                  <a:pt x="1894661" y="96350"/>
                </a:lnTo>
                <a:lnTo>
                  <a:pt x="1850121" y="118750"/>
                </a:lnTo>
                <a:lnTo>
                  <a:pt x="1804308" y="138485"/>
                </a:lnTo>
                <a:lnTo>
                  <a:pt x="1757330" y="155440"/>
                </a:lnTo>
                <a:lnTo>
                  <a:pt x="1709298" y="169499"/>
                </a:lnTo>
                <a:lnTo>
                  <a:pt x="839601" y="171746"/>
                </a:lnTo>
                <a:lnTo>
                  <a:pt x="789629" y="172859"/>
                </a:lnTo>
                <a:lnTo>
                  <a:pt x="739843" y="175783"/>
                </a:lnTo>
                <a:lnTo>
                  <a:pt x="690275" y="180805"/>
                </a:lnTo>
                <a:lnTo>
                  <a:pt x="640957" y="188210"/>
                </a:lnTo>
                <a:lnTo>
                  <a:pt x="591922" y="198285"/>
                </a:lnTo>
                <a:lnTo>
                  <a:pt x="544063" y="210411"/>
                </a:lnTo>
                <a:lnTo>
                  <a:pt x="496997" y="224761"/>
                </a:lnTo>
                <a:lnTo>
                  <a:pt x="450599" y="241022"/>
                </a:lnTo>
                <a:lnTo>
                  <a:pt x="404741" y="258884"/>
                </a:lnTo>
                <a:lnTo>
                  <a:pt x="359298" y="278036"/>
                </a:lnTo>
                <a:lnTo>
                  <a:pt x="314143" y="298167"/>
                </a:lnTo>
                <a:lnTo>
                  <a:pt x="133871" y="382264"/>
                </a:lnTo>
                <a:lnTo>
                  <a:pt x="103071" y="396297"/>
                </a:lnTo>
                <a:lnTo>
                  <a:pt x="71566" y="409808"/>
                </a:lnTo>
                <a:lnTo>
                  <a:pt x="9303" y="435929"/>
                </a:lnTo>
                <a:lnTo>
                  <a:pt x="0" y="439336"/>
                </a:lnTo>
                <a:close/>
              </a:path>
              <a:path w="2037080" h="439420">
                <a:moveTo>
                  <a:pt x="1402139" y="201937"/>
                </a:moveTo>
                <a:lnTo>
                  <a:pt x="1349858" y="200767"/>
                </a:lnTo>
                <a:lnTo>
                  <a:pt x="1297358" y="198332"/>
                </a:lnTo>
                <a:lnTo>
                  <a:pt x="1244673" y="194862"/>
                </a:lnTo>
                <a:lnTo>
                  <a:pt x="1191836" y="190586"/>
                </a:lnTo>
                <a:lnTo>
                  <a:pt x="990298" y="176404"/>
                </a:lnTo>
                <a:lnTo>
                  <a:pt x="939968" y="173805"/>
                </a:lnTo>
                <a:lnTo>
                  <a:pt x="889724" y="172156"/>
                </a:lnTo>
                <a:lnTo>
                  <a:pt x="839601" y="171746"/>
                </a:lnTo>
                <a:lnTo>
                  <a:pt x="1699266" y="171746"/>
                </a:lnTo>
                <a:lnTo>
                  <a:pt x="1659052" y="180752"/>
                </a:lnTo>
                <a:lnTo>
                  <a:pt x="1608382" y="189359"/>
                </a:lnTo>
                <a:lnTo>
                  <a:pt x="1557321" y="195552"/>
                </a:lnTo>
                <a:lnTo>
                  <a:pt x="1505904" y="199559"/>
                </a:lnTo>
                <a:lnTo>
                  <a:pt x="1454165" y="201610"/>
                </a:lnTo>
                <a:lnTo>
                  <a:pt x="1402139" y="201937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08273" y="4422683"/>
            <a:ext cx="2235835" cy="721360"/>
          </a:xfrm>
          <a:custGeom>
            <a:avLst/>
            <a:gdLst/>
            <a:ahLst/>
            <a:cxnLst/>
            <a:rect l="l" t="t" r="r" b="b"/>
            <a:pathLst>
              <a:path w="2235834" h="721360">
                <a:moveTo>
                  <a:pt x="2235726" y="253426"/>
                </a:moveTo>
                <a:lnTo>
                  <a:pt x="1430954" y="253426"/>
                </a:lnTo>
                <a:lnTo>
                  <a:pt x="1480925" y="252312"/>
                </a:lnTo>
                <a:lnTo>
                  <a:pt x="1530711" y="249388"/>
                </a:lnTo>
                <a:lnTo>
                  <a:pt x="1580280" y="244367"/>
                </a:lnTo>
                <a:lnTo>
                  <a:pt x="1629597" y="236961"/>
                </a:lnTo>
                <a:lnTo>
                  <a:pt x="1678632" y="226886"/>
                </a:lnTo>
                <a:lnTo>
                  <a:pt x="1726492" y="214760"/>
                </a:lnTo>
                <a:lnTo>
                  <a:pt x="1773557" y="200411"/>
                </a:lnTo>
                <a:lnTo>
                  <a:pt x="1819956" y="184149"/>
                </a:lnTo>
                <a:lnTo>
                  <a:pt x="1865813" y="166287"/>
                </a:lnTo>
                <a:lnTo>
                  <a:pt x="1911256" y="147135"/>
                </a:lnTo>
                <a:lnTo>
                  <a:pt x="1956411" y="127004"/>
                </a:lnTo>
                <a:lnTo>
                  <a:pt x="2091414" y="63845"/>
                </a:lnTo>
                <a:lnTo>
                  <a:pt x="2167483" y="28874"/>
                </a:lnTo>
                <a:lnTo>
                  <a:pt x="2198989" y="15364"/>
                </a:lnTo>
                <a:lnTo>
                  <a:pt x="2235726" y="0"/>
                </a:lnTo>
                <a:lnTo>
                  <a:pt x="2235726" y="253426"/>
                </a:lnTo>
                <a:close/>
              </a:path>
              <a:path w="2235834" h="721360">
                <a:moveTo>
                  <a:pt x="2235726" y="720816"/>
                </a:moveTo>
                <a:lnTo>
                  <a:pt x="0" y="720816"/>
                </a:lnTo>
                <a:lnTo>
                  <a:pt x="1218" y="718151"/>
                </a:lnTo>
                <a:lnTo>
                  <a:pt x="24543" y="674043"/>
                </a:lnTo>
                <a:lnTo>
                  <a:pt x="50344" y="631333"/>
                </a:lnTo>
                <a:lnTo>
                  <a:pt x="78511" y="590134"/>
                </a:lnTo>
                <a:lnTo>
                  <a:pt x="108933" y="550563"/>
                </a:lnTo>
                <a:lnTo>
                  <a:pt x="141503" y="512735"/>
                </a:lnTo>
                <a:lnTo>
                  <a:pt x="176111" y="476765"/>
                </a:lnTo>
                <a:lnTo>
                  <a:pt x="212647" y="442768"/>
                </a:lnTo>
                <a:lnTo>
                  <a:pt x="251003" y="410860"/>
                </a:lnTo>
                <a:lnTo>
                  <a:pt x="291068" y="381156"/>
                </a:lnTo>
                <a:lnTo>
                  <a:pt x="332735" y="353771"/>
                </a:lnTo>
                <a:lnTo>
                  <a:pt x="375893" y="328821"/>
                </a:lnTo>
                <a:lnTo>
                  <a:pt x="420433" y="306421"/>
                </a:lnTo>
                <a:lnTo>
                  <a:pt x="466247" y="286686"/>
                </a:lnTo>
                <a:lnTo>
                  <a:pt x="513224" y="269731"/>
                </a:lnTo>
                <a:lnTo>
                  <a:pt x="561256" y="255672"/>
                </a:lnTo>
                <a:lnTo>
                  <a:pt x="611502" y="244419"/>
                </a:lnTo>
                <a:lnTo>
                  <a:pt x="662173" y="235812"/>
                </a:lnTo>
                <a:lnTo>
                  <a:pt x="713233" y="229620"/>
                </a:lnTo>
                <a:lnTo>
                  <a:pt x="764650" y="225613"/>
                </a:lnTo>
                <a:lnTo>
                  <a:pt x="816389" y="223561"/>
                </a:lnTo>
                <a:lnTo>
                  <a:pt x="868416" y="223235"/>
                </a:lnTo>
                <a:lnTo>
                  <a:pt x="920696" y="224404"/>
                </a:lnTo>
                <a:lnTo>
                  <a:pt x="973196" y="226839"/>
                </a:lnTo>
                <a:lnTo>
                  <a:pt x="1025882" y="230309"/>
                </a:lnTo>
                <a:lnTo>
                  <a:pt x="1078719" y="234585"/>
                </a:lnTo>
                <a:lnTo>
                  <a:pt x="1280256" y="248767"/>
                </a:lnTo>
                <a:lnTo>
                  <a:pt x="1330587" y="251367"/>
                </a:lnTo>
                <a:lnTo>
                  <a:pt x="1380830" y="253015"/>
                </a:lnTo>
                <a:lnTo>
                  <a:pt x="2235726" y="253426"/>
                </a:lnTo>
                <a:lnTo>
                  <a:pt x="2235726" y="720816"/>
                </a:lnTo>
                <a:close/>
              </a:path>
            </a:pathLst>
          </a:custGeom>
          <a:solidFill>
            <a:srgbClr val="3E4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441450" cy="659765"/>
          </a:xfrm>
          <a:custGeom>
            <a:avLst/>
            <a:gdLst/>
            <a:ahLst/>
            <a:cxnLst/>
            <a:rect l="l" t="t" r="r" b="b"/>
            <a:pathLst>
              <a:path w="1441450" h="659765">
                <a:moveTo>
                  <a:pt x="1242168" y="313059"/>
                </a:moveTo>
                <a:lnTo>
                  <a:pt x="1105169" y="313059"/>
                </a:lnTo>
                <a:lnTo>
                  <a:pt x="1151471" y="311710"/>
                </a:lnTo>
                <a:lnTo>
                  <a:pt x="1196796" y="305662"/>
                </a:lnTo>
                <a:lnTo>
                  <a:pt x="1240197" y="294381"/>
                </a:lnTo>
                <a:lnTo>
                  <a:pt x="1280726" y="277334"/>
                </a:lnTo>
                <a:lnTo>
                  <a:pt x="1317436" y="253986"/>
                </a:lnTo>
                <a:lnTo>
                  <a:pt x="1349379" y="223803"/>
                </a:lnTo>
                <a:lnTo>
                  <a:pt x="1375607" y="186252"/>
                </a:lnTo>
                <a:lnTo>
                  <a:pt x="1395174" y="140800"/>
                </a:lnTo>
                <a:lnTo>
                  <a:pt x="1408525" y="87955"/>
                </a:lnTo>
                <a:lnTo>
                  <a:pt x="1418203" y="33853"/>
                </a:lnTo>
                <a:lnTo>
                  <a:pt x="1423935" y="0"/>
                </a:lnTo>
                <a:lnTo>
                  <a:pt x="1441374" y="0"/>
                </a:lnTo>
                <a:lnTo>
                  <a:pt x="1439740" y="8820"/>
                </a:lnTo>
                <a:lnTo>
                  <a:pt x="1431216" y="56196"/>
                </a:lnTo>
                <a:lnTo>
                  <a:pt x="1421118" y="102759"/>
                </a:lnTo>
                <a:lnTo>
                  <a:pt x="1407620" y="147718"/>
                </a:lnTo>
                <a:lnTo>
                  <a:pt x="1388893" y="190280"/>
                </a:lnTo>
                <a:lnTo>
                  <a:pt x="1363112" y="229655"/>
                </a:lnTo>
                <a:lnTo>
                  <a:pt x="1328449" y="265050"/>
                </a:lnTo>
                <a:lnTo>
                  <a:pt x="1285611" y="294255"/>
                </a:lnTo>
                <a:lnTo>
                  <a:pt x="1242168" y="313059"/>
                </a:lnTo>
                <a:close/>
              </a:path>
              <a:path w="1441450" h="659765">
                <a:moveTo>
                  <a:pt x="342043" y="643099"/>
                </a:moveTo>
                <a:lnTo>
                  <a:pt x="263325" y="643099"/>
                </a:lnTo>
                <a:lnTo>
                  <a:pt x="306340" y="637899"/>
                </a:lnTo>
                <a:lnTo>
                  <a:pt x="350037" y="623241"/>
                </a:lnTo>
                <a:lnTo>
                  <a:pt x="394449" y="597800"/>
                </a:lnTo>
                <a:lnTo>
                  <a:pt x="430399" y="568528"/>
                </a:lnTo>
                <a:lnTo>
                  <a:pt x="461660" y="535977"/>
                </a:lnTo>
                <a:lnTo>
                  <a:pt x="488957" y="500466"/>
                </a:lnTo>
                <a:lnTo>
                  <a:pt x="513012" y="462317"/>
                </a:lnTo>
                <a:lnTo>
                  <a:pt x="534549" y="421850"/>
                </a:lnTo>
                <a:lnTo>
                  <a:pt x="552207" y="386093"/>
                </a:lnTo>
                <a:lnTo>
                  <a:pt x="571349" y="350334"/>
                </a:lnTo>
                <a:lnTo>
                  <a:pt x="593774" y="316764"/>
                </a:lnTo>
                <a:lnTo>
                  <a:pt x="621274" y="287575"/>
                </a:lnTo>
                <a:lnTo>
                  <a:pt x="662148" y="261283"/>
                </a:lnTo>
                <a:lnTo>
                  <a:pt x="704476" y="247218"/>
                </a:lnTo>
                <a:lnTo>
                  <a:pt x="747919" y="243140"/>
                </a:lnTo>
                <a:lnTo>
                  <a:pt x="792134" y="246812"/>
                </a:lnTo>
                <a:lnTo>
                  <a:pt x="836779" y="255997"/>
                </a:lnTo>
                <a:lnTo>
                  <a:pt x="845405" y="258400"/>
                </a:lnTo>
                <a:lnTo>
                  <a:pt x="743024" y="258400"/>
                </a:lnTo>
                <a:lnTo>
                  <a:pt x="694969" y="266816"/>
                </a:lnTo>
                <a:lnTo>
                  <a:pt x="654956" y="285964"/>
                </a:lnTo>
                <a:lnTo>
                  <a:pt x="621625" y="314162"/>
                </a:lnTo>
                <a:lnTo>
                  <a:pt x="593618" y="349726"/>
                </a:lnTo>
                <a:lnTo>
                  <a:pt x="569574" y="390975"/>
                </a:lnTo>
                <a:lnTo>
                  <a:pt x="546696" y="434901"/>
                </a:lnTo>
                <a:lnTo>
                  <a:pt x="522429" y="478011"/>
                </a:lnTo>
                <a:lnTo>
                  <a:pt x="495798" y="519181"/>
                </a:lnTo>
                <a:lnTo>
                  <a:pt x="465824" y="557287"/>
                </a:lnTo>
                <a:lnTo>
                  <a:pt x="431531" y="591208"/>
                </a:lnTo>
                <a:lnTo>
                  <a:pt x="391940" y="619820"/>
                </a:lnTo>
                <a:lnTo>
                  <a:pt x="346074" y="642000"/>
                </a:lnTo>
                <a:lnTo>
                  <a:pt x="342043" y="643099"/>
                </a:lnTo>
                <a:close/>
              </a:path>
              <a:path w="1441450" h="659765">
                <a:moveTo>
                  <a:pt x="1137194" y="332248"/>
                </a:moveTo>
                <a:lnTo>
                  <a:pt x="1085076" y="331434"/>
                </a:lnTo>
                <a:lnTo>
                  <a:pt x="1033629" y="325411"/>
                </a:lnTo>
                <a:lnTo>
                  <a:pt x="984049" y="315100"/>
                </a:lnTo>
                <a:lnTo>
                  <a:pt x="937366" y="301112"/>
                </a:lnTo>
                <a:lnTo>
                  <a:pt x="889600" y="285288"/>
                </a:lnTo>
                <a:lnTo>
                  <a:pt x="841074" y="270787"/>
                </a:lnTo>
                <a:lnTo>
                  <a:pt x="792108" y="260771"/>
                </a:lnTo>
                <a:lnTo>
                  <a:pt x="743024" y="258400"/>
                </a:lnTo>
                <a:lnTo>
                  <a:pt x="845405" y="258400"/>
                </a:lnTo>
                <a:lnTo>
                  <a:pt x="881512" y="268457"/>
                </a:lnTo>
                <a:lnTo>
                  <a:pt x="925991" y="281953"/>
                </a:lnTo>
                <a:lnTo>
                  <a:pt x="969900" y="294255"/>
                </a:lnTo>
                <a:lnTo>
                  <a:pt x="1013423" y="303795"/>
                </a:lnTo>
                <a:lnTo>
                  <a:pt x="1058837" y="310242"/>
                </a:lnTo>
                <a:lnTo>
                  <a:pt x="1105169" y="313059"/>
                </a:lnTo>
                <a:lnTo>
                  <a:pt x="1242168" y="313059"/>
                </a:lnTo>
                <a:lnTo>
                  <a:pt x="1238658" y="314578"/>
                </a:lnTo>
                <a:lnTo>
                  <a:pt x="1188787" y="326936"/>
                </a:lnTo>
                <a:lnTo>
                  <a:pt x="1137194" y="332248"/>
                </a:lnTo>
                <a:close/>
              </a:path>
              <a:path w="1441450" h="659765">
                <a:moveTo>
                  <a:pt x="243794" y="659408"/>
                </a:moveTo>
                <a:lnTo>
                  <a:pt x="195694" y="653088"/>
                </a:lnTo>
                <a:lnTo>
                  <a:pt x="149036" y="638950"/>
                </a:lnTo>
                <a:lnTo>
                  <a:pt x="103385" y="618640"/>
                </a:lnTo>
                <a:lnTo>
                  <a:pt x="58301" y="593808"/>
                </a:lnTo>
                <a:lnTo>
                  <a:pt x="13349" y="566100"/>
                </a:lnTo>
                <a:lnTo>
                  <a:pt x="0" y="558018"/>
                </a:lnTo>
                <a:lnTo>
                  <a:pt x="0" y="539264"/>
                </a:lnTo>
                <a:lnTo>
                  <a:pt x="17560" y="549949"/>
                </a:lnTo>
                <a:lnTo>
                  <a:pt x="57229" y="573648"/>
                </a:lnTo>
                <a:lnTo>
                  <a:pt x="97369" y="595845"/>
                </a:lnTo>
                <a:lnTo>
                  <a:pt x="138012" y="615215"/>
                </a:lnTo>
                <a:lnTo>
                  <a:pt x="179196" y="630431"/>
                </a:lnTo>
                <a:lnTo>
                  <a:pt x="220955" y="640168"/>
                </a:lnTo>
                <a:lnTo>
                  <a:pt x="263325" y="643099"/>
                </a:lnTo>
                <a:lnTo>
                  <a:pt x="342043" y="643099"/>
                </a:lnTo>
                <a:lnTo>
                  <a:pt x="293776" y="656261"/>
                </a:lnTo>
                <a:lnTo>
                  <a:pt x="243794" y="659408"/>
                </a:lnTo>
                <a:close/>
              </a:path>
            </a:pathLst>
          </a:custGeom>
          <a:solidFill>
            <a:srgbClr val="3E4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75950" y="831725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5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1"/>
                </a:lnTo>
                <a:lnTo>
                  <a:pt x="1321336" y="640336"/>
                </a:lnTo>
                <a:lnTo>
                  <a:pt x="1285672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EB5D37">
              <a:alpha val="553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E3337"/>
                </a:solidFill>
                <a:latin typeface="Microsoft Sans Serif"/>
                <a:cs typeface="Microsoft Sans Serif"/>
              </a:defRPr>
            </a:lvl1pPr>
          </a:lstStyle>
          <a:p>
            <a:pPr marL="73025">
              <a:lnSpc>
                <a:spcPct val="100000"/>
              </a:lnSpc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6E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037080" cy="439420"/>
          </a:xfrm>
          <a:custGeom>
            <a:avLst/>
            <a:gdLst/>
            <a:ahLst/>
            <a:cxnLst/>
            <a:rect l="l" t="t" r="r" b="b"/>
            <a:pathLst>
              <a:path w="2037080" h="439420">
                <a:moveTo>
                  <a:pt x="0" y="439336"/>
                </a:moveTo>
                <a:lnTo>
                  <a:pt x="0" y="0"/>
                </a:lnTo>
                <a:lnTo>
                  <a:pt x="2036755" y="0"/>
                </a:lnTo>
                <a:lnTo>
                  <a:pt x="1979486" y="44015"/>
                </a:lnTo>
                <a:lnTo>
                  <a:pt x="1937820" y="71400"/>
                </a:lnTo>
                <a:lnTo>
                  <a:pt x="1894661" y="96350"/>
                </a:lnTo>
                <a:lnTo>
                  <a:pt x="1850121" y="118750"/>
                </a:lnTo>
                <a:lnTo>
                  <a:pt x="1804308" y="138485"/>
                </a:lnTo>
                <a:lnTo>
                  <a:pt x="1757330" y="155440"/>
                </a:lnTo>
                <a:lnTo>
                  <a:pt x="1709298" y="169499"/>
                </a:lnTo>
                <a:lnTo>
                  <a:pt x="839601" y="171746"/>
                </a:lnTo>
                <a:lnTo>
                  <a:pt x="789629" y="172859"/>
                </a:lnTo>
                <a:lnTo>
                  <a:pt x="739843" y="175783"/>
                </a:lnTo>
                <a:lnTo>
                  <a:pt x="690275" y="180805"/>
                </a:lnTo>
                <a:lnTo>
                  <a:pt x="640957" y="188210"/>
                </a:lnTo>
                <a:lnTo>
                  <a:pt x="591922" y="198285"/>
                </a:lnTo>
                <a:lnTo>
                  <a:pt x="544063" y="210411"/>
                </a:lnTo>
                <a:lnTo>
                  <a:pt x="496997" y="224761"/>
                </a:lnTo>
                <a:lnTo>
                  <a:pt x="450599" y="241022"/>
                </a:lnTo>
                <a:lnTo>
                  <a:pt x="404741" y="258884"/>
                </a:lnTo>
                <a:lnTo>
                  <a:pt x="359298" y="278036"/>
                </a:lnTo>
                <a:lnTo>
                  <a:pt x="314143" y="298167"/>
                </a:lnTo>
                <a:lnTo>
                  <a:pt x="133871" y="382264"/>
                </a:lnTo>
                <a:lnTo>
                  <a:pt x="103071" y="396297"/>
                </a:lnTo>
                <a:lnTo>
                  <a:pt x="71566" y="409808"/>
                </a:lnTo>
                <a:lnTo>
                  <a:pt x="9303" y="435929"/>
                </a:lnTo>
                <a:lnTo>
                  <a:pt x="0" y="439336"/>
                </a:lnTo>
                <a:close/>
              </a:path>
              <a:path w="2037080" h="439420">
                <a:moveTo>
                  <a:pt x="1402139" y="201937"/>
                </a:moveTo>
                <a:lnTo>
                  <a:pt x="1349858" y="200767"/>
                </a:lnTo>
                <a:lnTo>
                  <a:pt x="1297358" y="198332"/>
                </a:lnTo>
                <a:lnTo>
                  <a:pt x="1244673" y="194862"/>
                </a:lnTo>
                <a:lnTo>
                  <a:pt x="1191836" y="190586"/>
                </a:lnTo>
                <a:lnTo>
                  <a:pt x="990298" y="176404"/>
                </a:lnTo>
                <a:lnTo>
                  <a:pt x="939968" y="173805"/>
                </a:lnTo>
                <a:lnTo>
                  <a:pt x="889724" y="172156"/>
                </a:lnTo>
                <a:lnTo>
                  <a:pt x="839601" y="171746"/>
                </a:lnTo>
                <a:lnTo>
                  <a:pt x="1699266" y="171746"/>
                </a:lnTo>
                <a:lnTo>
                  <a:pt x="1659052" y="180752"/>
                </a:lnTo>
                <a:lnTo>
                  <a:pt x="1608382" y="189359"/>
                </a:lnTo>
                <a:lnTo>
                  <a:pt x="1557321" y="195552"/>
                </a:lnTo>
                <a:lnTo>
                  <a:pt x="1505904" y="199559"/>
                </a:lnTo>
                <a:lnTo>
                  <a:pt x="1454165" y="201610"/>
                </a:lnTo>
                <a:lnTo>
                  <a:pt x="1402139" y="201937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603348" y="4336740"/>
            <a:ext cx="2541270" cy="807085"/>
          </a:xfrm>
          <a:custGeom>
            <a:avLst/>
            <a:gdLst/>
            <a:ahLst/>
            <a:cxnLst/>
            <a:rect l="l" t="t" r="r" b="b"/>
            <a:pathLst>
              <a:path w="2541270" h="807085">
                <a:moveTo>
                  <a:pt x="2540651" y="339368"/>
                </a:moveTo>
                <a:lnTo>
                  <a:pt x="1430954" y="339368"/>
                </a:lnTo>
                <a:lnTo>
                  <a:pt x="1480925" y="338255"/>
                </a:lnTo>
                <a:lnTo>
                  <a:pt x="1530711" y="335331"/>
                </a:lnTo>
                <a:lnTo>
                  <a:pt x="1580280" y="330309"/>
                </a:lnTo>
                <a:lnTo>
                  <a:pt x="1629597" y="322904"/>
                </a:lnTo>
                <a:lnTo>
                  <a:pt x="1678632" y="312829"/>
                </a:lnTo>
                <a:lnTo>
                  <a:pt x="1726492" y="300702"/>
                </a:lnTo>
                <a:lnTo>
                  <a:pt x="1773557" y="286353"/>
                </a:lnTo>
                <a:lnTo>
                  <a:pt x="1819956" y="270092"/>
                </a:lnTo>
                <a:lnTo>
                  <a:pt x="1865813" y="252230"/>
                </a:lnTo>
                <a:lnTo>
                  <a:pt x="1911256" y="233078"/>
                </a:lnTo>
                <a:lnTo>
                  <a:pt x="1956411" y="212946"/>
                </a:lnTo>
                <a:lnTo>
                  <a:pt x="2091414" y="149788"/>
                </a:lnTo>
                <a:lnTo>
                  <a:pt x="2167483" y="114817"/>
                </a:lnTo>
                <a:lnTo>
                  <a:pt x="2261251" y="75185"/>
                </a:lnTo>
                <a:lnTo>
                  <a:pt x="2308414" y="57916"/>
                </a:lnTo>
                <a:lnTo>
                  <a:pt x="2356200" y="42312"/>
                </a:lnTo>
                <a:lnTo>
                  <a:pt x="2404531" y="28451"/>
                </a:lnTo>
                <a:lnTo>
                  <a:pt x="2453327" y="16415"/>
                </a:lnTo>
                <a:lnTo>
                  <a:pt x="2502508" y="6281"/>
                </a:lnTo>
                <a:lnTo>
                  <a:pt x="2540651" y="0"/>
                </a:lnTo>
                <a:lnTo>
                  <a:pt x="2540651" y="339368"/>
                </a:lnTo>
                <a:close/>
              </a:path>
              <a:path w="2541270" h="807085">
                <a:moveTo>
                  <a:pt x="2540651" y="806758"/>
                </a:moveTo>
                <a:lnTo>
                  <a:pt x="0" y="806758"/>
                </a:lnTo>
                <a:lnTo>
                  <a:pt x="1218" y="804093"/>
                </a:lnTo>
                <a:lnTo>
                  <a:pt x="24543" y="759986"/>
                </a:lnTo>
                <a:lnTo>
                  <a:pt x="50344" y="717275"/>
                </a:lnTo>
                <a:lnTo>
                  <a:pt x="78511" y="676077"/>
                </a:lnTo>
                <a:lnTo>
                  <a:pt x="108933" y="636506"/>
                </a:lnTo>
                <a:lnTo>
                  <a:pt x="141503" y="598678"/>
                </a:lnTo>
                <a:lnTo>
                  <a:pt x="176111" y="562708"/>
                </a:lnTo>
                <a:lnTo>
                  <a:pt x="212647" y="528711"/>
                </a:lnTo>
                <a:lnTo>
                  <a:pt x="251003" y="496803"/>
                </a:lnTo>
                <a:lnTo>
                  <a:pt x="291068" y="467099"/>
                </a:lnTo>
                <a:lnTo>
                  <a:pt x="332735" y="439714"/>
                </a:lnTo>
                <a:lnTo>
                  <a:pt x="375893" y="414764"/>
                </a:lnTo>
                <a:lnTo>
                  <a:pt x="420433" y="392363"/>
                </a:lnTo>
                <a:lnTo>
                  <a:pt x="466247" y="372628"/>
                </a:lnTo>
                <a:lnTo>
                  <a:pt x="513224" y="355674"/>
                </a:lnTo>
                <a:lnTo>
                  <a:pt x="561256" y="341615"/>
                </a:lnTo>
                <a:lnTo>
                  <a:pt x="611502" y="330362"/>
                </a:lnTo>
                <a:lnTo>
                  <a:pt x="662173" y="321754"/>
                </a:lnTo>
                <a:lnTo>
                  <a:pt x="713233" y="315562"/>
                </a:lnTo>
                <a:lnTo>
                  <a:pt x="764650" y="311555"/>
                </a:lnTo>
                <a:lnTo>
                  <a:pt x="816389" y="309504"/>
                </a:lnTo>
                <a:lnTo>
                  <a:pt x="868416" y="309177"/>
                </a:lnTo>
                <a:lnTo>
                  <a:pt x="920696" y="310347"/>
                </a:lnTo>
                <a:lnTo>
                  <a:pt x="973196" y="312781"/>
                </a:lnTo>
                <a:lnTo>
                  <a:pt x="1025882" y="316252"/>
                </a:lnTo>
                <a:lnTo>
                  <a:pt x="1078719" y="320528"/>
                </a:lnTo>
                <a:lnTo>
                  <a:pt x="1280256" y="334709"/>
                </a:lnTo>
                <a:lnTo>
                  <a:pt x="1330587" y="337309"/>
                </a:lnTo>
                <a:lnTo>
                  <a:pt x="1380830" y="338958"/>
                </a:lnTo>
                <a:lnTo>
                  <a:pt x="2540651" y="339368"/>
                </a:lnTo>
                <a:lnTo>
                  <a:pt x="2540651" y="806758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575435" cy="892810"/>
          </a:xfrm>
          <a:custGeom>
            <a:avLst/>
            <a:gdLst/>
            <a:ahLst/>
            <a:cxnLst/>
            <a:rect l="l" t="t" r="r" b="b"/>
            <a:pathLst>
              <a:path w="1575435" h="892810">
                <a:moveTo>
                  <a:pt x="1294143" y="546284"/>
                </a:moveTo>
                <a:lnTo>
                  <a:pt x="1157144" y="546284"/>
                </a:lnTo>
                <a:lnTo>
                  <a:pt x="1203446" y="544935"/>
                </a:lnTo>
                <a:lnTo>
                  <a:pt x="1248771" y="538887"/>
                </a:lnTo>
                <a:lnTo>
                  <a:pt x="1292172" y="527606"/>
                </a:lnTo>
                <a:lnTo>
                  <a:pt x="1332701" y="510559"/>
                </a:lnTo>
                <a:lnTo>
                  <a:pt x="1369411" y="487211"/>
                </a:lnTo>
                <a:lnTo>
                  <a:pt x="1401354" y="457028"/>
                </a:lnTo>
                <a:lnTo>
                  <a:pt x="1427582" y="419477"/>
                </a:lnTo>
                <a:lnTo>
                  <a:pt x="1447149" y="374025"/>
                </a:lnTo>
                <a:lnTo>
                  <a:pt x="1460500" y="321180"/>
                </a:lnTo>
                <a:lnTo>
                  <a:pt x="1470178" y="267078"/>
                </a:lnTo>
                <a:lnTo>
                  <a:pt x="1479391" y="212661"/>
                </a:lnTo>
                <a:lnTo>
                  <a:pt x="1491349" y="158875"/>
                </a:lnTo>
                <a:lnTo>
                  <a:pt x="1503735" y="117321"/>
                </a:lnTo>
                <a:lnTo>
                  <a:pt x="1518546" y="76631"/>
                </a:lnTo>
                <a:lnTo>
                  <a:pt x="1536016" y="37037"/>
                </a:lnTo>
                <a:lnTo>
                  <a:pt x="1555723" y="0"/>
                </a:lnTo>
                <a:lnTo>
                  <a:pt x="1574918" y="0"/>
                </a:lnTo>
                <a:lnTo>
                  <a:pt x="1565059" y="16429"/>
                </a:lnTo>
                <a:lnTo>
                  <a:pt x="1543715" y="58860"/>
                </a:lnTo>
                <a:lnTo>
                  <a:pt x="1525734" y="102778"/>
                </a:lnTo>
                <a:lnTo>
                  <a:pt x="1511349" y="148025"/>
                </a:lnTo>
                <a:lnTo>
                  <a:pt x="1500492" y="194649"/>
                </a:lnTo>
                <a:lnTo>
                  <a:pt x="1491715" y="242045"/>
                </a:lnTo>
                <a:lnTo>
                  <a:pt x="1483191" y="289421"/>
                </a:lnTo>
                <a:lnTo>
                  <a:pt x="1473093" y="335984"/>
                </a:lnTo>
                <a:lnTo>
                  <a:pt x="1459595" y="380943"/>
                </a:lnTo>
                <a:lnTo>
                  <a:pt x="1440868" y="423505"/>
                </a:lnTo>
                <a:lnTo>
                  <a:pt x="1415087" y="462880"/>
                </a:lnTo>
                <a:lnTo>
                  <a:pt x="1380424" y="498275"/>
                </a:lnTo>
                <a:lnTo>
                  <a:pt x="1337586" y="527480"/>
                </a:lnTo>
                <a:lnTo>
                  <a:pt x="1294143" y="546284"/>
                </a:lnTo>
                <a:close/>
              </a:path>
              <a:path w="1575435" h="892810">
                <a:moveTo>
                  <a:pt x="394018" y="876324"/>
                </a:moveTo>
                <a:lnTo>
                  <a:pt x="315300" y="876324"/>
                </a:lnTo>
                <a:lnTo>
                  <a:pt x="358315" y="871124"/>
                </a:lnTo>
                <a:lnTo>
                  <a:pt x="402012" y="856466"/>
                </a:lnTo>
                <a:lnTo>
                  <a:pt x="446424" y="831025"/>
                </a:lnTo>
                <a:lnTo>
                  <a:pt x="482374" y="801753"/>
                </a:lnTo>
                <a:lnTo>
                  <a:pt x="513635" y="769202"/>
                </a:lnTo>
                <a:lnTo>
                  <a:pt x="540932" y="733691"/>
                </a:lnTo>
                <a:lnTo>
                  <a:pt x="564987" y="695542"/>
                </a:lnTo>
                <a:lnTo>
                  <a:pt x="586524" y="655075"/>
                </a:lnTo>
                <a:lnTo>
                  <a:pt x="604182" y="619318"/>
                </a:lnTo>
                <a:lnTo>
                  <a:pt x="623324" y="583559"/>
                </a:lnTo>
                <a:lnTo>
                  <a:pt x="645749" y="549989"/>
                </a:lnTo>
                <a:lnTo>
                  <a:pt x="673249" y="520800"/>
                </a:lnTo>
                <a:lnTo>
                  <a:pt x="714123" y="494508"/>
                </a:lnTo>
                <a:lnTo>
                  <a:pt x="756451" y="480443"/>
                </a:lnTo>
                <a:lnTo>
                  <a:pt x="799894" y="476365"/>
                </a:lnTo>
                <a:lnTo>
                  <a:pt x="844109" y="480037"/>
                </a:lnTo>
                <a:lnTo>
                  <a:pt x="888754" y="489222"/>
                </a:lnTo>
                <a:lnTo>
                  <a:pt x="897380" y="491625"/>
                </a:lnTo>
                <a:lnTo>
                  <a:pt x="794999" y="491625"/>
                </a:lnTo>
                <a:lnTo>
                  <a:pt x="746944" y="500041"/>
                </a:lnTo>
                <a:lnTo>
                  <a:pt x="706931" y="519189"/>
                </a:lnTo>
                <a:lnTo>
                  <a:pt x="673600" y="547387"/>
                </a:lnTo>
                <a:lnTo>
                  <a:pt x="645593" y="582951"/>
                </a:lnTo>
                <a:lnTo>
                  <a:pt x="621549" y="624200"/>
                </a:lnTo>
                <a:lnTo>
                  <a:pt x="598671" y="668126"/>
                </a:lnTo>
                <a:lnTo>
                  <a:pt x="574404" y="711236"/>
                </a:lnTo>
                <a:lnTo>
                  <a:pt x="547773" y="752406"/>
                </a:lnTo>
                <a:lnTo>
                  <a:pt x="517799" y="790512"/>
                </a:lnTo>
                <a:lnTo>
                  <a:pt x="483506" y="824433"/>
                </a:lnTo>
                <a:lnTo>
                  <a:pt x="443915" y="853045"/>
                </a:lnTo>
                <a:lnTo>
                  <a:pt x="398049" y="875225"/>
                </a:lnTo>
                <a:lnTo>
                  <a:pt x="394018" y="876324"/>
                </a:lnTo>
                <a:close/>
              </a:path>
              <a:path w="1575435" h="892810">
                <a:moveTo>
                  <a:pt x="1189169" y="565473"/>
                </a:moveTo>
                <a:lnTo>
                  <a:pt x="1137051" y="564659"/>
                </a:lnTo>
                <a:lnTo>
                  <a:pt x="1085604" y="558636"/>
                </a:lnTo>
                <a:lnTo>
                  <a:pt x="1036024" y="548325"/>
                </a:lnTo>
                <a:lnTo>
                  <a:pt x="989341" y="534337"/>
                </a:lnTo>
                <a:lnTo>
                  <a:pt x="941575" y="518513"/>
                </a:lnTo>
                <a:lnTo>
                  <a:pt x="893049" y="504012"/>
                </a:lnTo>
                <a:lnTo>
                  <a:pt x="844083" y="493996"/>
                </a:lnTo>
                <a:lnTo>
                  <a:pt x="794999" y="491625"/>
                </a:lnTo>
                <a:lnTo>
                  <a:pt x="897380" y="491625"/>
                </a:lnTo>
                <a:lnTo>
                  <a:pt x="933487" y="501682"/>
                </a:lnTo>
                <a:lnTo>
                  <a:pt x="977966" y="515178"/>
                </a:lnTo>
                <a:lnTo>
                  <a:pt x="1021875" y="527480"/>
                </a:lnTo>
                <a:lnTo>
                  <a:pt x="1065398" y="537020"/>
                </a:lnTo>
                <a:lnTo>
                  <a:pt x="1110812" y="543467"/>
                </a:lnTo>
                <a:lnTo>
                  <a:pt x="1157144" y="546284"/>
                </a:lnTo>
                <a:lnTo>
                  <a:pt x="1294143" y="546284"/>
                </a:lnTo>
                <a:lnTo>
                  <a:pt x="1290633" y="547803"/>
                </a:lnTo>
                <a:lnTo>
                  <a:pt x="1240762" y="560161"/>
                </a:lnTo>
                <a:lnTo>
                  <a:pt x="1189169" y="565473"/>
                </a:lnTo>
                <a:close/>
              </a:path>
              <a:path w="1575435" h="892810">
                <a:moveTo>
                  <a:pt x="295769" y="892633"/>
                </a:moveTo>
                <a:lnTo>
                  <a:pt x="247669" y="886313"/>
                </a:lnTo>
                <a:lnTo>
                  <a:pt x="201011" y="872175"/>
                </a:lnTo>
                <a:lnTo>
                  <a:pt x="155360" y="851865"/>
                </a:lnTo>
                <a:lnTo>
                  <a:pt x="110276" y="827033"/>
                </a:lnTo>
                <a:lnTo>
                  <a:pt x="65324" y="799325"/>
                </a:lnTo>
                <a:lnTo>
                  <a:pt x="24141" y="774394"/>
                </a:lnTo>
                <a:lnTo>
                  <a:pt x="0" y="761852"/>
                </a:lnTo>
                <a:lnTo>
                  <a:pt x="0" y="742671"/>
                </a:lnTo>
                <a:lnTo>
                  <a:pt x="30299" y="759300"/>
                </a:lnTo>
                <a:lnTo>
                  <a:pt x="69535" y="783174"/>
                </a:lnTo>
                <a:lnTo>
                  <a:pt x="109204" y="806873"/>
                </a:lnTo>
                <a:lnTo>
                  <a:pt x="149344" y="829070"/>
                </a:lnTo>
                <a:lnTo>
                  <a:pt x="189987" y="848440"/>
                </a:lnTo>
                <a:lnTo>
                  <a:pt x="231171" y="863656"/>
                </a:lnTo>
                <a:lnTo>
                  <a:pt x="272930" y="873393"/>
                </a:lnTo>
                <a:lnTo>
                  <a:pt x="315300" y="876324"/>
                </a:lnTo>
                <a:lnTo>
                  <a:pt x="394018" y="876324"/>
                </a:lnTo>
                <a:lnTo>
                  <a:pt x="345751" y="889486"/>
                </a:lnTo>
                <a:lnTo>
                  <a:pt x="295769" y="892633"/>
                </a:lnTo>
                <a:close/>
              </a:path>
            </a:pathLst>
          </a:custGeom>
          <a:solidFill>
            <a:srgbClr val="3E4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7101" y="1591190"/>
            <a:ext cx="7129797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164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5742" y="1578364"/>
            <a:ext cx="7592514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95978" y="4828654"/>
            <a:ext cx="262254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E3337"/>
                </a:solidFill>
                <a:latin typeface="Microsoft Sans Serif"/>
                <a:cs typeface="Microsoft Sans Serif"/>
              </a:defRPr>
            </a:lvl1pPr>
          </a:lstStyle>
          <a:p>
            <a:pPr marL="73025">
              <a:lnSpc>
                <a:spcPct val="100000"/>
              </a:lnSpc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jpg"/><Relationship Id="rId7" Type="http://schemas.openxmlformats.org/officeDocument/2006/relationships/image" Target="../media/image20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6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32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6.png"/><Relationship Id="rId9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471196"/>
            <a:ext cx="6492900" cy="1621597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 marR="5080">
              <a:lnSpc>
                <a:spcPts val="5940"/>
              </a:lnSpc>
              <a:spcBef>
                <a:spcPts val="844"/>
              </a:spcBef>
            </a:pPr>
            <a:r>
              <a:rPr lang="en-US" sz="6000" b="1" spc="-65" dirty="0">
                <a:solidFill>
                  <a:srgbClr val="3E4853"/>
                </a:solidFill>
                <a:latin typeface="Tahoma"/>
                <a:cs typeface="Tahoma"/>
              </a:rPr>
              <a:t>Alleg</a:t>
            </a:r>
            <a:r>
              <a:rPr lang="en-US" sz="6000" b="1" spc="-75" dirty="0">
                <a:solidFill>
                  <a:srgbClr val="3E4853"/>
                </a:solidFill>
                <a:latin typeface="Tahoma"/>
                <a:cs typeface="Tahoma"/>
              </a:rPr>
              <a:t>r</a:t>
            </a:r>
            <a:r>
              <a:rPr lang="en-US" sz="6000" b="1" spc="-70" dirty="0">
                <a:solidFill>
                  <a:srgbClr val="3E4853"/>
                </a:solidFill>
                <a:latin typeface="Tahoma"/>
                <a:cs typeface="Tahoma"/>
              </a:rPr>
              <a:t>o</a:t>
            </a:r>
            <a:r>
              <a:rPr lang="en-US" sz="6000" b="1" spc="-65" dirty="0">
                <a:solidFill>
                  <a:srgbClr val="3E4853"/>
                </a:solidFill>
                <a:latin typeface="Tahoma"/>
                <a:cs typeface="Tahoma"/>
              </a:rPr>
              <a:t> Game with OOP </a:t>
            </a:r>
          </a:p>
        </p:txBody>
      </p:sp>
      <p:sp>
        <p:nvSpPr>
          <p:cNvPr id="3" name="object 3"/>
          <p:cNvSpPr/>
          <p:nvPr/>
        </p:nvSpPr>
        <p:spPr>
          <a:xfrm>
            <a:off x="1597000" y="3549250"/>
            <a:ext cx="4880000" cy="412115"/>
          </a:xfrm>
          <a:custGeom>
            <a:avLst/>
            <a:gdLst/>
            <a:ahLst/>
            <a:cxnLst/>
            <a:rect l="l" t="t" r="r" b="b"/>
            <a:pathLst>
              <a:path w="3895090" h="412114">
                <a:moveTo>
                  <a:pt x="3689099" y="411599"/>
                </a:moveTo>
                <a:lnTo>
                  <a:pt x="205799" y="411599"/>
                </a:lnTo>
                <a:lnTo>
                  <a:pt x="158611" y="406164"/>
                </a:lnTo>
                <a:lnTo>
                  <a:pt x="115294" y="390682"/>
                </a:lnTo>
                <a:lnTo>
                  <a:pt x="77082" y="366387"/>
                </a:lnTo>
                <a:lnTo>
                  <a:pt x="45211" y="334517"/>
                </a:lnTo>
                <a:lnTo>
                  <a:pt x="20917" y="296305"/>
                </a:lnTo>
                <a:lnTo>
                  <a:pt x="5435" y="252987"/>
                </a:lnTo>
                <a:lnTo>
                  <a:pt x="0" y="205799"/>
                </a:lnTo>
                <a:lnTo>
                  <a:pt x="5435" y="158612"/>
                </a:lnTo>
                <a:lnTo>
                  <a:pt x="20917" y="115294"/>
                </a:lnTo>
                <a:lnTo>
                  <a:pt x="45211" y="77082"/>
                </a:lnTo>
                <a:lnTo>
                  <a:pt x="77082" y="45212"/>
                </a:lnTo>
                <a:lnTo>
                  <a:pt x="115294" y="20917"/>
                </a:lnTo>
                <a:lnTo>
                  <a:pt x="158611" y="5435"/>
                </a:lnTo>
                <a:lnTo>
                  <a:pt x="205799" y="0"/>
                </a:lnTo>
                <a:lnTo>
                  <a:pt x="3689099" y="0"/>
                </a:lnTo>
                <a:lnTo>
                  <a:pt x="3729437" y="3990"/>
                </a:lnTo>
                <a:lnTo>
                  <a:pt x="3767856" y="15665"/>
                </a:lnTo>
                <a:lnTo>
                  <a:pt x="3803277" y="34576"/>
                </a:lnTo>
                <a:lnTo>
                  <a:pt x="3834622" y="60277"/>
                </a:lnTo>
                <a:lnTo>
                  <a:pt x="3860323" y="91621"/>
                </a:lnTo>
                <a:lnTo>
                  <a:pt x="3879234" y="127043"/>
                </a:lnTo>
                <a:lnTo>
                  <a:pt x="3890909" y="165462"/>
                </a:lnTo>
                <a:lnTo>
                  <a:pt x="3894899" y="205799"/>
                </a:lnTo>
                <a:lnTo>
                  <a:pt x="3889464" y="252987"/>
                </a:lnTo>
                <a:lnTo>
                  <a:pt x="3873982" y="296305"/>
                </a:lnTo>
                <a:lnTo>
                  <a:pt x="3849687" y="334517"/>
                </a:lnTo>
                <a:lnTo>
                  <a:pt x="3817817" y="366387"/>
                </a:lnTo>
                <a:lnTo>
                  <a:pt x="3779605" y="390682"/>
                </a:lnTo>
                <a:lnTo>
                  <a:pt x="3736287" y="406164"/>
                </a:lnTo>
                <a:lnTo>
                  <a:pt x="3689099" y="411599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0198" y="3586772"/>
            <a:ext cx="457440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solidFill>
                  <a:srgbClr val="2E3337"/>
                </a:solidFill>
                <a:latin typeface="Microsoft Sans Serif"/>
                <a:cs typeface="Microsoft Sans Serif"/>
              </a:rPr>
              <a:t>202</a:t>
            </a:r>
            <a:r>
              <a:rPr lang="en-US" sz="1600" spc="-50" dirty="0">
                <a:solidFill>
                  <a:srgbClr val="2E3337"/>
                </a:solidFill>
                <a:latin typeface="Microsoft Sans Serif"/>
                <a:cs typeface="Microsoft Sans Serif"/>
              </a:rPr>
              <a:t>4</a:t>
            </a:r>
            <a:r>
              <a:rPr sz="1600" spc="-50" dirty="0">
                <a:solidFill>
                  <a:srgbClr val="2E3337"/>
                </a:solidFill>
                <a:latin typeface="Microsoft Sans Serif"/>
                <a:cs typeface="Microsoft Sans Serif"/>
              </a:rPr>
              <a:t> I2P(II) Hackathon &amp; Mini</a:t>
            </a:r>
            <a:r>
              <a:rPr lang="en-US" altLang="zh-TW" sz="1600" spc="-50" dirty="0">
                <a:solidFill>
                  <a:srgbClr val="2E3337"/>
                </a:solidFill>
                <a:latin typeface="Microsoft Sans Serif"/>
                <a:cs typeface="Microsoft Sans Serif"/>
              </a:rPr>
              <a:t>P</a:t>
            </a:r>
            <a:r>
              <a:rPr lang="en-US" sz="1600" spc="-5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600" spc="-50" dirty="0">
                <a:solidFill>
                  <a:srgbClr val="2E3337"/>
                </a:solidFill>
                <a:latin typeface="Microsoft Sans Serif"/>
                <a:cs typeface="Microsoft Sans Serif"/>
              </a:rPr>
              <a:t>oject</a:t>
            </a:r>
            <a:r>
              <a:rPr lang="en-US" sz="1600" spc="-50" dirty="0">
                <a:solidFill>
                  <a:srgbClr val="2E3337"/>
                </a:solidFill>
                <a:latin typeface="Microsoft Sans Serif"/>
                <a:cs typeface="Microsoft Sans Serif"/>
              </a:rPr>
              <a:t>2 &amp; Final Project</a:t>
            </a:r>
            <a:endParaRPr sz="1600" spc="-50" dirty="0">
              <a:solidFill>
                <a:srgbClr val="2E3337"/>
              </a:solidFill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fld id="{81D60167-4931-47E6-BA6A-407CBD079E47}" type="slidenum">
              <a:rPr spc="-135" dirty="0"/>
              <a:t>1</a:t>
            </a:fld>
            <a:endParaRPr spc="-13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788" y="2250448"/>
            <a:ext cx="4526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5" dirty="0">
                <a:solidFill>
                  <a:srgbClr val="3E4853"/>
                </a:solidFill>
                <a:latin typeface="Tahoma"/>
                <a:cs typeface="Tahoma"/>
              </a:rPr>
              <a:t>T</a:t>
            </a:r>
            <a:r>
              <a:rPr sz="3600" b="1" spc="-185" dirty="0">
                <a:solidFill>
                  <a:srgbClr val="3E4853"/>
                </a:solidFill>
                <a:latin typeface="Tahoma"/>
                <a:cs typeface="Tahoma"/>
              </a:rPr>
              <a:t>empla</a:t>
            </a:r>
            <a:r>
              <a:rPr sz="3600" b="1" spc="-140" dirty="0">
                <a:solidFill>
                  <a:srgbClr val="3E4853"/>
                </a:solidFill>
                <a:latin typeface="Tahoma"/>
                <a:cs typeface="Tahoma"/>
              </a:rPr>
              <a:t>t</a:t>
            </a:r>
            <a:r>
              <a:rPr sz="3600" b="1" spc="-380" dirty="0">
                <a:solidFill>
                  <a:srgbClr val="3E4853"/>
                </a:solidFill>
                <a:latin typeface="Tahoma"/>
                <a:cs typeface="Tahoma"/>
              </a:rPr>
              <a:t>e</a:t>
            </a:r>
            <a:r>
              <a:rPr sz="3600" b="1" spc="-229" dirty="0">
                <a:solidFill>
                  <a:srgbClr val="3E4853"/>
                </a:solidFill>
                <a:latin typeface="Tahoma"/>
                <a:cs typeface="Tahoma"/>
              </a:rPr>
              <a:t>:</a:t>
            </a:r>
            <a:r>
              <a:rPr sz="3600" b="1" spc="-375" dirty="0">
                <a:solidFill>
                  <a:srgbClr val="3E4853"/>
                </a:solidFill>
                <a:latin typeface="Tahoma"/>
                <a:cs typeface="Tahoma"/>
              </a:rPr>
              <a:t> </a:t>
            </a:r>
            <a:r>
              <a:rPr sz="3600" b="1" spc="-155" dirty="0">
                <a:solidFill>
                  <a:srgbClr val="3E4853"/>
                </a:solidFill>
                <a:latin typeface="Tahoma"/>
                <a:cs typeface="Tahoma"/>
              </a:rPr>
              <a:t>S</a:t>
            </a:r>
            <a:r>
              <a:rPr sz="3600" b="1" spc="-150" dirty="0">
                <a:solidFill>
                  <a:srgbClr val="3E4853"/>
                </a:solidFill>
                <a:latin typeface="Tahoma"/>
                <a:cs typeface="Tahoma"/>
              </a:rPr>
              <a:t>tartScene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fld id="{81D60167-4931-47E6-BA6A-407CBD079E47}" type="slidenum">
              <a:rPr spc="-135" dirty="0"/>
              <a:t>10</a:t>
            </a:fld>
            <a:endParaRPr spc="-13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21612" y="1591190"/>
            <a:ext cx="19177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5" dirty="0"/>
              <a:t>0</a:t>
            </a:r>
            <a:r>
              <a:rPr spc="-715" dirty="0"/>
              <a:t>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6855" y="441052"/>
            <a:ext cx="1729739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50" dirty="0"/>
              <a:t>Template</a:t>
            </a:r>
            <a:endParaRPr sz="3100"/>
          </a:p>
        </p:txBody>
      </p:sp>
      <p:grpSp>
        <p:nvGrpSpPr>
          <p:cNvPr id="3" name="object 3"/>
          <p:cNvGrpSpPr/>
          <p:nvPr/>
        </p:nvGrpSpPr>
        <p:grpSpPr>
          <a:xfrm>
            <a:off x="1330312" y="1253512"/>
            <a:ext cx="598805" cy="598805"/>
            <a:chOff x="1330312" y="1253512"/>
            <a:chExt cx="598805" cy="598805"/>
          </a:xfrm>
        </p:grpSpPr>
        <p:sp>
          <p:nvSpPr>
            <p:cNvPr id="4" name="object 4"/>
            <p:cNvSpPr/>
            <p:nvPr/>
          </p:nvSpPr>
          <p:spPr>
            <a:xfrm>
              <a:off x="1335074" y="1258275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80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5075" y="1258275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80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30312" y="2031627"/>
            <a:ext cx="598805" cy="598805"/>
            <a:chOff x="1330312" y="2031627"/>
            <a:chExt cx="598805" cy="598805"/>
          </a:xfrm>
        </p:grpSpPr>
        <p:sp>
          <p:nvSpPr>
            <p:cNvPr id="7" name="object 7"/>
            <p:cNvSpPr/>
            <p:nvPr/>
          </p:nvSpPr>
          <p:spPr>
            <a:xfrm>
              <a:off x="1335074" y="2036390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80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5075" y="2036390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80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30312" y="2791420"/>
            <a:ext cx="598805" cy="598805"/>
            <a:chOff x="1330312" y="2791420"/>
            <a:chExt cx="598805" cy="598805"/>
          </a:xfrm>
        </p:grpSpPr>
        <p:sp>
          <p:nvSpPr>
            <p:cNvPr id="10" name="object 10"/>
            <p:cNvSpPr/>
            <p:nvPr/>
          </p:nvSpPr>
          <p:spPr>
            <a:xfrm>
              <a:off x="1335074" y="2796183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35075" y="2796183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330312" y="3511742"/>
            <a:ext cx="598805" cy="598805"/>
            <a:chOff x="1330312" y="3511742"/>
            <a:chExt cx="598805" cy="598805"/>
          </a:xfrm>
        </p:grpSpPr>
        <p:sp>
          <p:nvSpPr>
            <p:cNvPr id="13" name="object 13"/>
            <p:cNvSpPr/>
            <p:nvPr/>
          </p:nvSpPr>
          <p:spPr>
            <a:xfrm>
              <a:off x="1335074" y="3516505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5075" y="3516505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330312" y="4232063"/>
            <a:ext cx="598805" cy="598805"/>
            <a:chOff x="1330312" y="4232063"/>
            <a:chExt cx="598805" cy="598805"/>
          </a:xfrm>
        </p:grpSpPr>
        <p:sp>
          <p:nvSpPr>
            <p:cNvPr id="16" name="object 16"/>
            <p:cNvSpPr/>
            <p:nvPr/>
          </p:nvSpPr>
          <p:spPr>
            <a:xfrm>
              <a:off x="1335074" y="4236826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2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35075" y="4236826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2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62481" y="1259897"/>
            <a:ext cx="534670" cy="347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3100" b="1" spc="-215" dirty="0">
                <a:solidFill>
                  <a:srgbClr val="F6EEDC"/>
                </a:solidFill>
                <a:latin typeface="Tahoma"/>
                <a:cs typeface="Tahoma"/>
              </a:rPr>
              <a:t>01</a:t>
            </a:r>
            <a:endParaRPr sz="3100">
              <a:latin typeface="Tahoma"/>
              <a:cs typeface="Tahoma"/>
            </a:endParaRPr>
          </a:p>
          <a:p>
            <a:pPr marL="22860">
              <a:lnSpc>
                <a:spcPct val="100000"/>
              </a:lnSpc>
              <a:spcBef>
                <a:spcPts val="2405"/>
              </a:spcBef>
            </a:pPr>
            <a:r>
              <a:rPr sz="3100" b="1" spc="-55" dirty="0">
                <a:solidFill>
                  <a:srgbClr val="F6EEDC"/>
                </a:solidFill>
                <a:latin typeface="Tahoma"/>
                <a:cs typeface="Tahoma"/>
              </a:rPr>
              <a:t>02</a:t>
            </a:r>
            <a:endParaRPr sz="3100">
              <a:latin typeface="Tahoma"/>
              <a:cs typeface="Tahoma"/>
            </a:endParaRPr>
          </a:p>
          <a:p>
            <a:pPr marL="20320">
              <a:lnSpc>
                <a:spcPct val="100000"/>
              </a:lnSpc>
              <a:spcBef>
                <a:spcPts val="2265"/>
              </a:spcBef>
            </a:pPr>
            <a:r>
              <a:rPr sz="3100" b="1" spc="-35" dirty="0">
                <a:solidFill>
                  <a:srgbClr val="F6EEDC"/>
                </a:solidFill>
                <a:latin typeface="Tahoma"/>
                <a:cs typeface="Tahoma"/>
              </a:rPr>
              <a:t>03</a:t>
            </a:r>
            <a:endParaRPr sz="3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3100" b="1" spc="25" dirty="0">
                <a:solidFill>
                  <a:srgbClr val="F6EEDC"/>
                </a:solidFill>
                <a:latin typeface="Tahoma"/>
                <a:cs typeface="Tahoma"/>
              </a:rPr>
              <a:t>04</a:t>
            </a:r>
            <a:endParaRPr sz="3100">
              <a:latin typeface="Tahoma"/>
              <a:cs typeface="Tahoma"/>
            </a:endParaRPr>
          </a:p>
          <a:p>
            <a:pPr marL="19050">
              <a:lnSpc>
                <a:spcPct val="100000"/>
              </a:lnSpc>
              <a:spcBef>
                <a:spcPts val="1950"/>
              </a:spcBef>
            </a:pPr>
            <a:r>
              <a:rPr sz="3100" b="1" spc="-30" dirty="0">
                <a:solidFill>
                  <a:srgbClr val="F6EEDC"/>
                </a:solidFill>
                <a:latin typeface="Tahoma"/>
                <a:cs typeface="Tahoma"/>
              </a:rPr>
              <a:t>05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fld id="{81D60167-4931-47E6-BA6A-407CBD079E47}" type="slidenum">
              <a:rPr spc="-135" dirty="0"/>
              <a:t>11</a:t>
            </a:fld>
            <a:endParaRPr spc="-135" dirty="0"/>
          </a:p>
        </p:txBody>
      </p:sp>
      <p:sp>
        <p:nvSpPr>
          <p:cNvPr id="19" name="object 19"/>
          <p:cNvSpPr txBox="1"/>
          <p:nvPr/>
        </p:nvSpPr>
        <p:spPr>
          <a:xfrm>
            <a:off x="2148075" y="1385906"/>
            <a:ext cx="34436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ahoma"/>
                <a:cs typeface="Tahoma"/>
              </a:rPr>
              <a:t>GameEngin</a:t>
            </a:r>
            <a:r>
              <a:rPr sz="1800" b="1" spc="-105" dirty="0">
                <a:latin typeface="Tahoma"/>
                <a:cs typeface="Tahoma"/>
              </a:rPr>
              <a:t>e</a:t>
            </a:r>
            <a:r>
              <a:rPr sz="1800" b="1" spc="-114" dirty="0">
                <a:latin typeface="Tahoma"/>
                <a:cs typeface="Tahoma"/>
              </a:rPr>
              <a:t>,</a:t>
            </a:r>
            <a:r>
              <a:rPr sz="1800" b="1" spc="-185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R</a:t>
            </a:r>
            <a:r>
              <a:rPr sz="1800" b="1" spc="-95" dirty="0">
                <a:latin typeface="Tahoma"/>
                <a:cs typeface="Tahoma"/>
              </a:rPr>
              <a:t>esou</a:t>
            </a:r>
            <a:r>
              <a:rPr sz="1800" b="1" spc="-90" dirty="0">
                <a:latin typeface="Tahoma"/>
                <a:cs typeface="Tahoma"/>
              </a:rPr>
              <a:t>r</a:t>
            </a:r>
            <a:r>
              <a:rPr sz="1800" b="1" spc="-105" dirty="0">
                <a:latin typeface="Tahoma"/>
                <a:cs typeface="Tahoma"/>
              </a:rPr>
              <a:t>ce</a:t>
            </a:r>
            <a:r>
              <a:rPr sz="1800" b="1" spc="-100" dirty="0">
                <a:latin typeface="Tahoma"/>
                <a:cs typeface="Tahoma"/>
              </a:rPr>
              <a:t>s</a:t>
            </a:r>
            <a:r>
              <a:rPr sz="1800" b="1" spc="-114" dirty="0">
                <a:latin typeface="Tahoma"/>
                <a:cs typeface="Tahoma"/>
              </a:rPr>
              <a:t>,</a:t>
            </a:r>
            <a:r>
              <a:rPr sz="1800" b="1" spc="-185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Collider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48075" y="2164031"/>
            <a:ext cx="59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Tahoma"/>
                <a:cs typeface="Tahoma"/>
              </a:rPr>
              <a:t>Label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7525" y="2942156"/>
            <a:ext cx="140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latin typeface="Tahoma"/>
                <a:cs typeface="Tahoma"/>
              </a:rPr>
              <a:t>Ima</a:t>
            </a:r>
            <a:r>
              <a:rPr sz="1800" b="1" spc="-195" dirty="0">
                <a:latin typeface="Tahoma"/>
                <a:cs typeface="Tahoma"/>
              </a:rPr>
              <a:t>g</a:t>
            </a:r>
            <a:r>
              <a:rPr sz="1800" b="1" spc="-65" dirty="0">
                <a:latin typeface="Tahoma"/>
                <a:cs typeface="Tahoma"/>
              </a:rPr>
              <a:t>eBut</a:t>
            </a:r>
            <a:r>
              <a:rPr sz="1800" b="1" spc="-50" dirty="0">
                <a:latin typeface="Tahoma"/>
                <a:cs typeface="Tahoma"/>
              </a:rPr>
              <a:t>t</a:t>
            </a:r>
            <a:r>
              <a:rPr sz="1800" b="1" spc="-80" dirty="0">
                <a:latin typeface="Tahoma"/>
                <a:cs typeface="Tahoma"/>
              </a:rPr>
              <a:t>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2200" y="3644131"/>
            <a:ext cx="718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latin typeface="Tahoma"/>
                <a:cs typeface="Tahoma"/>
              </a:rPr>
              <a:t>IScene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12200" y="4346106"/>
            <a:ext cx="174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ahoma"/>
                <a:cs typeface="Tahoma"/>
              </a:rPr>
              <a:t>Scen</a:t>
            </a:r>
            <a:r>
              <a:rPr sz="1800" b="1" spc="-100" dirty="0">
                <a:latin typeface="Tahoma"/>
                <a:cs typeface="Tahoma"/>
              </a:rPr>
              <a:t>e</a:t>
            </a:r>
            <a:r>
              <a:rPr sz="1800" b="1" spc="-190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Ex</a:t>
            </a:r>
            <a:r>
              <a:rPr sz="1800" b="1" spc="-35" dirty="0">
                <a:latin typeface="Tahoma"/>
                <a:cs typeface="Tahoma"/>
              </a:rPr>
              <a:t>t</a:t>
            </a:r>
            <a:r>
              <a:rPr sz="1800" b="1" spc="-90" dirty="0">
                <a:latin typeface="Tahoma"/>
                <a:cs typeface="Tahoma"/>
              </a:rPr>
              <a:t>ension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6855" y="441052"/>
            <a:ext cx="1729739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50" dirty="0"/>
              <a:t>Template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1335075" y="1258275"/>
            <a:ext cx="589280" cy="589280"/>
          </a:xfrm>
          <a:custGeom>
            <a:avLst/>
            <a:gdLst/>
            <a:ahLst/>
            <a:cxnLst/>
            <a:rect l="l" t="t" r="r" b="b"/>
            <a:pathLst>
              <a:path w="589280" h="589280">
                <a:moveTo>
                  <a:pt x="294599" y="589199"/>
                </a:moveTo>
                <a:lnTo>
                  <a:pt x="246814" y="585344"/>
                </a:lnTo>
                <a:lnTo>
                  <a:pt x="201483" y="574181"/>
                </a:lnTo>
                <a:lnTo>
                  <a:pt x="159214" y="556317"/>
                </a:lnTo>
                <a:lnTo>
                  <a:pt x="120613" y="532359"/>
                </a:lnTo>
                <a:lnTo>
                  <a:pt x="86286" y="502913"/>
                </a:lnTo>
                <a:lnTo>
                  <a:pt x="56840" y="468586"/>
                </a:lnTo>
                <a:lnTo>
                  <a:pt x="32882" y="429985"/>
                </a:lnTo>
                <a:lnTo>
                  <a:pt x="15018" y="387716"/>
                </a:lnTo>
                <a:lnTo>
                  <a:pt x="3855" y="342385"/>
                </a:lnTo>
                <a:lnTo>
                  <a:pt x="0" y="294599"/>
                </a:lnTo>
                <a:lnTo>
                  <a:pt x="3855" y="246814"/>
                </a:lnTo>
                <a:lnTo>
                  <a:pt x="15018" y="201483"/>
                </a:lnTo>
                <a:lnTo>
                  <a:pt x="32882" y="159214"/>
                </a:lnTo>
                <a:lnTo>
                  <a:pt x="56840" y="120613"/>
                </a:lnTo>
                <a:lnTo>
                  <a:pt x="86286" y="86286"/>
                </a:lnTo>
                <a:lnTo>
                  <a:pt x="120613" y="56840"/>
                </a:lnTo>
                <a:lnTo>
                  <a:pt x="159214" y="32882"/>
                </a:lnTo>
                <a:lnTo>
                  <a:pt x="201483" y="15018"/>
                </a:lnTo>
                <a:lnTo>
                  <a:pt x="246814" y="3855"/>
                </a:lnTo>
                <a:lnTo>
                  <a:pt x="294599" y="0"/>
                </a:lnTo>
                <a:lnTo>
                  <a:pt x="340963" y="3669"/>
                </a:lnTo>
                <a:lnTo>
                  <a:pt x="385768" y="14461"/>
                </a:lnTo>
                <a:lnTo>
                  <a:pt x="428222" y="32046"/>
                </a:lnTo>
                <a:lnTo>
                  <a:pt x="467534" y="56097"/>
                </a:lnTo>
                <a:lnTo>
                  <a:pt x="502913" y="86286"/>
                </a:lnTo>
                <a:lnTo>
                  <a:pt x="533102" y="121665"/>
                </a:lnTo>
                <a:lnTo>
                  <a:pt x="557153" y="160977"/>
                </a:lnTo>
                <a:lnTo>
                  <a:pt x="574738" y="203431"/>
                </a:lnTo>
                <a:lnTo>
                  <a:pt x="585530" y="248236"/>
                </a:lnTo>
                <a:lnTo>
                  <a:pt x="589199" y="294599"/>
                </a:lnTo>
                <a:lnTo>
                  <a:pt x="585344" y="342385"/>
                </a:lnTo>
                <a:lnTo>
                  <a:pt x="574181" y="387716"/>
                </a:lnTo>
                <a:lnTo>
                  <a:pt x="556317" y="429985"/>
                </a:lnTo>
                <a:lnTo>
                  <a:pt x="532359" y="468586"/>
                </a:lnTo>
                <a:lnTo>
                  <a:pt x="502913" y="502913"/>
                </a:lnTo>
                <a:lnTo>
                  <a:pt x="468586" y="532359"/>
                </a:lnTo>
                <a:lnTo>
                  <a:pt x="429985" y="556317"/>
                </a:lnTo>
                <a:lnTo>
                  <a:pt x="387716" y="574181"/>
                </a:lnTo>
                <a:lnTo>
                  <a:pt x="342385" y="585344"/>
                </a:lnTo>
                <a:lnTo>
                  <a:pt x="294599" y="589199"/>
                </a:lnTo>
                <a:close/>
              </a:path>
            </a:pathLst>
          </a:custGeom>
          <a:solidFill>
            <a:srgbClr val="FFAA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330312" y="2031627"/>
            <a:ext cx="598805" cy="598805"/>
            <a:chOff x="1330312" y="2031627"/>
            <a:chExt cx="598805" cy="598805"/>
          </a:xfrm>
        </p:grpSpPr>
        <p:sp>
          <p:nvSpPr>
            <p:cNvPr id="5" name="object 5"/>
            <p:cNvSpPr/>
            <p:nvPr/>
          </p:nvSpPr>
          <p:spPr>
            <a:xfrm>
              <a:off x="1335074" y="2036390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80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5075" y="2036390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80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30312" y="2791420"/>
            <a:ext cx="598805" cy="598805"/>
            <a:chOff x="1330312" y="2791420"/>
            <a:chExt cx="598805" cy="598805"/>
          </a:xfrm>
        </p:grpSpPr>
        <p:sp>
          <p:nvSpPr>
            <p:cNvPr id="8" name="object 8"/>
            <p:cNvSpPr/>
            <p:nvPr/>
          </p:nvSpPr>
          <p:spPr>
            <a:xfrm>
              <a:off x="1335074" y="2796183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35075" y="2796183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30312" y="3511742"/>
            <a:ext cx="598805" cy="598805"/>
            <a:chOff x="1330312" y="3511742"/>
            <a:chExt cx="598805" cy="598805"/>
          </a:xfrm>
        </p:grpSpPr>
        <p:sp>
          <p:nvSpPr>
            <p:cNvPr id="11" name="object 11"/>
            <p:cNvSpPr/>
            <p:nvPr/>
          </p:nvSpPr>
          <p:spPr>
            <a:xfrm>
              <a:off x="1335074" y="3516505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35075" y="3516505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330312" y="4232063"/>
            <a:ext cx="598805" cy="598805"/>
            <a:chOff x="1330312" y="4232063"/>
            <a:chExt cx="598805" cy="598805"/>
          </a:xfrm>
        </p:grpSpPr>
        <p:sp>
          <p:nvSpPr>
            <p:cNvPr id="14" name="object 14"/>
            <p:cNvSpPr/>
            <p:nvPr/>
          </p:nvSpPr>
          <p:spPr>
            <a:xfrm>
              <a:off x="1335074" y="4236826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2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5075" y="4236826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2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62481" y="1259897"/>
            <a:ext cx="534670" cy="347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3100" b="1" spc="-215" dirty="0">
                <a:solidFill>
                  <a:srgbClr val="2E3337"/>
                </a:solidFill>
                <a:latin typeface="Tahoma"/>
                <a:cs typeface="Tahoma"/>
              </a:rPr>
              <a:t>01</a:t>
            </a:r>
            <a:endParaRPr sz="3100">
              <a:latin typeface="Tahoma"/>
              <a:cs typeface="Tahoma"/>
            </a:endParaRPr>
          </a:p>
          <a:p>
            <a:pPr marL="22860">
              <a:lnSpc>
                <a:spcPct val="100000"/>
              </a:lnSpc>
              <a:spcBef>
                <a:spcPts val="2405"/>
              </a:spcBef>
            </a:pPr>
            <a:r>
              <a:rPr sz="3100" b="1" spc="-55" dirty="0">
                <a:solidFill>
                  <a:srgbClr val="F6EEDC"/>
                </a:solidFill>
                <a:latin typeface="Tahoma"/>
                <a:cs typeface="Tahoma"/>
              </a:rPr>
              <a:t>02</a:t>
            </a:r>
            <a:endParaRPr sz="3100">
              <a:latin typeface="Tahoma"/>
              <a:cs typeface="Tahoma"/>
            </a:endParaRPr>
          </a:p>
          <a:p>
            <a:pPr marL="20320">
              <a:lnSpc>
                <a:spcPct val="100000"/>
              </a:lnSpc>
              <a:spcBef>
                <a:spcPts val="2265"/>
              </a:spcBef>
            </a:pPr>
            <a:r>
              <a:rPr sz="3100" b="1" spc="-35" dirty="0">
                <a:solidFill>
                  <a:srgbClr val="F6EEDC"/>
                </a:solidFill>
                <a:latin typeface="Tahoma"/>
                <a:cs typeface="Tahoma"/>
              </a:rPr>
              <a:t>03</a:t>
            </a:r>
            <a:endParaRPr sz="3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3100" b="1" spc="25" dirty="0">
                <a:solidFill>
                  <a:srgbClr val="F6EEDC"/>
                </a:solidFill>
                <a:latin typeface="Tahoma"/>
                <a:cs typeface="Tahoma"/>
              </a:rPr>
              <a:t>04</a:t>
            </a:r>
            <a:endParaRPr sz="3100">
              <a:latin typeface="Tahoma"/>
              <a:cs typeface="Tahoma"/>
            </a:endParaRPr>
          </a:p>
          <a:p>
            <a:pPr marL="19050">
              <a:lnSpc>
                <a:spcPct val="100000"/>
              </a:lnSpc>
              <a:spcBef>
                <a:spcPts val="1950"/>
              </a:spcBef>
            </a:pPr>
            <a:r>
              <a:rPr sz="3100" b="1" spc="-30" dirty="0">
                <a:solidFill>
                  <a:srgbClr val="F6EEDC"/>
                </a:solidFill>
                <a:latin typeface="Tahoma"/>
                <a:cs typeface="Tahoma"/>
              </a:rPr>
              <a:t>05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ct val="100000"/>
              </a:lnSpc>
            </a:pPr>
            <a:fld id="{81D60167-4931-47E6-BA6A-407CBD079E47}" type="slidenum">
              <a:rPr spc="-165" dirty="0"/>
              <a:t>12</a:t>
            </a:fld>
            <a:endParaRPr spc="-165" dirty="0"/>
          </a:p>
        </p:txBody>
      </p:sp>
      <p:sp>
        <p:nvSpPr>
          <p:cNvPr id="17" name="object 17"/>
          <p:cNvSpPr txBox="1"/>
          <p:nvPr/>
        </p:nvSpPr>
        <p:spPr>
          <a:xfrm>
            <a:off x="2148075" y="1385906"/>
            <a:ext cx="34436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ahoma"/>
                <a:cs typeface="Tahoma"/>
              </a:rPr>
              <a:t>GameEngin</a:t>
            </a:r>
            <a:r>
              <a:rPr sz="1800" b="1" spc="-105" dirty="0">
                <a:latin typeface="Tahoma"/>
                <a:cs typeface="Tahoma"/>
              </a:rPr>
              <a:t>e</a:t>
            </a:r>
            <a:r>
              <a:rPr sz="1800" b="1" spc="-114" dirty="0">
                <a:latin typeface="Tahoma"/>
                <a:cs typeface="Tahoma"/>
              </a:rPr>
              <a:t>,</a:t>
            </a:r>
            <a:r>
              <a:rPr sz="1800" b="1" spc="-185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R</a:t>
            </a:r>
            <a:r>
              <a:rPr sz="1800" b="1" spc="-95" dirty="0">
                <a:latin typeface="Tahoma"/>
                <a:cs typeface="Tahoma"/>
              </a:rPr>
              <a:t>esou</a:t>
            </a:r>
            <a:r>
              <a:rPr sz="1800" b="1" spc="-90" dirty="0">
                <a:latin typeface="Tahoma"/>
                <a:cs typeface="Tahoma"/>
              </a:rPr>
              <a:t>r</a:t>
            </a:r>
            <a:r>
              <a:rPr sz="1800" b="1" spc="-105" dirty="0">
                <a:latin typeface="Tahoma"/>
                <a:cs typeface="Tahoma"/>
              </a:rPr>
              <a:t>ce</a:t>
            </a:r>
            <a:r>
              <a:rPr sz="1800" b="1" spc="-100" dirty="0">
                <a:latin typeface="Tahoma"/>
                <a:cs typeface="Tahoma"/>
              </a:rPr>
              <a:t>s</a:t>
            </a:r>
            <a:r>
              <a:rPr sz="1800" b="1" spc="-114" dirty="0">
                <a:latin typeface="Tahoma"/>
                <a:cs typeface="Tahoma"/>
              </a:rPr>
              <a:t>,</a:t>
            </a:r>
            <a:r>
              <a:rPr sz="1800" b="1" spc="-185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Collider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48075" y="2164031"/>
            <a:ext cx="59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Tahoma"/>
                <a:cs typeface="Tahoma"/>
              </a:rPr>
              <a:t>Label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7525" y="2942156"/>
            <a:ext cx="140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latin typeface="Tahoma"/>
                <a:cs typeface="Tahoma"/>
              </a:rPr>
              <a:t>Ima</a:t>
            </a:r>
            <a:r>
              <a:rPr sz="1800" b="1" spc="-195" dirty="0">
                <a:latin typeface="Tahoma"/>
                <a:cs typeface="Tahoma"/>
              </a:rPr>
              <a:t>g</a:t>
            </a:r>
            <a:r>
              <a:rPr sz="1800" b="1" spc="-65" dirty="0">
                <a:latin typeface="Tahoma"/>
                <a:cs typeface="Tahoma"/>
              </a:rPr>
              <a:t>eBut</a:t>
            </a:r>
            <a:r>
              <a:rPr sz="1800" b="1" spc="-50" dirty="0">
                <a:latin typeface="Tahoma"/>
                <a:cs typeface="Tahoma"/>
              </a:rPr>
              <a:t>t</a:t>
            </a:r>
            <a:r>
              <a:rPr sz="1800" b="1" spc="-80" dirty="0">
                <a:latin typeface="Tahoma"/>
                <a:cs typeface="Tahoma"/>
              </a:rPr>
              <a:t>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12200" y="3644131"/>
            <a:ext cx="718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latin typeface="Tahoma"/>
                <a:cs typeface="Tahoma"/>
              </a:rPr>
              <a:t>IScene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12200" y="4346106"/>
            <a:ext cx="174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ahoma"/>
                <a:cs typeface="Tahoma"/>
              </a:rPr>
              <a:t>Scen</a:t>
            </a:r>
            <a:r>
              <a:rPr sz="1800" b="1" spc="-100" dirty="0">
                <a:latin typeface="Tahoma"/>
                <a:cs typeface="Tahoma"/>
              </a:rPr>
              <a:t>e</a:t>
            </a:r>
            <a:r>
              <a:rPr sz="1800" b="1" spc="-190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Ex</a:t>
            </a:r>
            <a:r>
              <a:rPr sz="1800" b="1" spc="-35" dirty="0">
                <a:latin typeface="Tahoma"/>
                <a:cs typeface="Tahoma"/>
              </a:rPr>
              <a:t>t</a:t>
            </a:r>
            <a:r>
              <a:rPr sz="1800" b="1" spc="-90" dirty="0">
                <a:latin typeface="Tahoma"/>
                <a:cs typeface="Tahoma"/>
              </a:rPr>
              <a:t>ension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6E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37080" cy="439420"/>
          </a:xfrm>
          <a:custGeom>
            <a:avLst/>
            <a:gdLst/>
            <a:ahLst/>
            <a:cxnLst/>
            <a:rect l="l" t="t" r="r" b="b"/>
            <a:pathLst>
              <a:path w="2037080" h="439420">
                <a:moveTo>
                  <a:pt x="0" y="439336"/>
                </a:moveTo>
                <a:lnTo>
                  <a:pt x="0" y="0"/>
                </a:lnTo>
                <a:lnTo>
                  <a:pt x="2036755" y="0"/>
                </a:lnTo>
                <a:lnTo>
                  <a:pt x="1979486" y="44015"/>
                </a:lnTo>
                <a:lnTo>
                  <a:pt x="1937820" y="71400"/>
                </a:lnTo>
                <a:lnTo>
                  <a:pt x="1894661" y="96350"/>
                </a:lnTo>
                <a:lnTo>
                  <a:pt x="1850121" y="118750"/>
                </a:lnTo>
                <a:lnTo>
                  <a:pt x="1804308" y="138485"/>
                </a:lnTo>
                <a:lnTo>
                  <a:pt x="1757330" y="155440"/>
                </a:lnTo>
                <a:lnTo>
                  <a:pt x="1709298" y="169499"/>
                </a:lnTo>
                <a:lnTo>
                  <a:pt x="839601" y="171746"/>
                </a:lnTo>
                <a:lnTo>
                  <a:pt x="789629" y="172859"/>
                </a:lnTo>
                <a:lnTo>
                  <a:pt x="739843" y="175783"/>
                </a:lnTo>
                <a:lnTo>
                  <a:pt x="690275" y="180805"/>
                </a:lnTo>
                <a:lnTo>
                  <a:pt x="640957" y="188210"/>
                </a:lnTo>
                <a:lnTo>
                  <a:pt x="591922" y="198285"/>
                </a:lnTo>
                <a:lnTo>
                  <a:pt x="544063" y="210411"/>
                </a:lnTo>
                <a:lnTo>
                  <a:pt x="496997" y="224761"/>
                </a:lnTo>
                <a:lnTo>
                  <a:pt x="450599" y="241022"/>
                </a:lnTo>
                <a:lnTo>
                  <a:pt x="404741" y="258884"/>
                </a:lnTo>
                <a:lnTo>
                  <a:pt x="359298" y="278036"/>
                </a:lnTo>
                <a:lnTo>
                  <a:pt x="314143" y="298167"/>
                </a:lnTo>
                <a:lnTo>
                  <a:pt x="133871" y="382264"/>
                </a:lnTo>
                <a:lnTo>
                  <a:pt x="103071" y="396297"/>
                </a:lnTo>
                <a:lnTo>
                  <a:pt x="71566" y="409808"/>
                </a:lnTo>
                <a:lnTo>
                  <a:pt x="9303" y="435929"/>
                </a:lnTo>
                <a:lnTo>
                  <a:pt x="0" y="439336"/>
                </a:lnTo>
                <a:close/>
              </a:path>
              <a:path w="2037080" h="439420">
                <a:moveTo>
                  <a:pt x="1402139" y="201937"/>
                </a:moveTo>
                <a:lnTo>
                  <a:pt x="1349858" y="200767"/>
                </a:lnTo>
                <a:lnTo>
                  <a:pt x="1297358" y="198332"/>
                </a:lnTo>
                <a:lnTo>
                  <a:pt x="1244673" y="194862"/>
                </a:lnTo>
                <a:lnTo>
                  <a:pt x="1191836" y="190586"/>
                </a:lnTo>
                <a:lnTo>
                  <a:pt x="990298" y="176404"/>
                </a:lnTo>
                <a:lnTo>
                  <a:pt x="939968" y="173805"/>
                </a:lnTo>
                <a:lnTo>
                  <a:pt x="889724" y="172156"/>
                </a:lnTo>
                <a:lnTo>
                  <a:pt x="839601" y="171746"/>
                </a:lnTo>
                <a:lnTo>
                  <a:pt x="1699266" y="171746"/>
                </a:lnTo>
                <a:lnTo>
                  <a:pt x="1659052" y="180752"/>
                </a:lnTo>
                <a:lnTo>
                  <a:pt x="1608382" y="189359"/>
                </a:lnTo>
                <a:lnTo>
                  <a:pt x="1557321" y="195552"/>
                </a:lnTo>
                <a:lnTo>
                  <a:pt x="1505904" y="199559"/>
                </a:lnTo>
                <a:lnTo>
                  <a:pt x="1454165" y="201610"/>
                </a:lnTo>
                <a:lnTo>
                  <a:pt x="1402139" y="201937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3348" y="4336740"/>
            <a:ext cx="2541270" cy="807085"/>
          </a:xfrm>
          <a:custGeom>
            <a:avLst/>
            <a:gdLst/>
            <a:ahLst/>
            <a:cxnLst/>
            <a:rect l="l" t="t" r="r" b="b"/>
            <a:pathLst>
              <a:path w="2541270" h="807085">
                <a:moveTo>
                  <a:pt x="2540651" y="339368"/>
                </a:moveTo>
                <a:lnTo>
                  <a:pt x="1430954" y="339368"/>
                </a:lnTo>
                <a:lnTo>
                  <a:pt x="1480925" y="338255"/>
                </a:lnTo>
                <a:lnTo>
                  <a:pt x="1530711" y="335331"/>
                </a:lnTo>
                <a:lnTo>
                  <a:pt x="1580280" y="330309"/>
                </a:lnTo>
                <a:lnTo>
                  <a:pt x="1629597" y="322904"/>
                </a:lnTo>
                <a:lnTo>
                  <a:pt x="1678632" y="312829"/>
                </a:lnTo>
                <a:lnTo>
                  <a:pt x="1726492" y="300702"/>
                </a:lnTo>
                <a:lnTo>
                  <a:pt x="1773557" y="286353"/>
                </a:lnTo>
                <a:lnTo>
                  <a:pt x="1819956" y="270092"/>
                </a:lnTo>
                <a:lnTo>
                  <a:pt x="1865813" y="252230"/>
                </a:lnTo>
                <a:lnTo>
                  <a:pt x="1911256" y="233078"/>
                </a:lnTo>
                <a:lnTo>
                  <a:pt x="1956411" y="212946"/>
                </a:lnTo>
                <a:lnTo>
                  <a:pt x="2091414" y="149788"/>
                </a:lnTo>
                <a:lnTo>
                  <a:pt x="2167483" y="114817"/>
                </a:lnTo>
                <a:lnTo>
                  <a:pt x="2261251" y="75185"/>
                </a:lnTo>
                <a:lnTo>
                  <a:pt x="2308414" y="57916"/>
                </a:lnTo>
                <a:lnTo>
                  <a:pt x="2356200" y="42312"/>
                </a:lnTo>
                <a:lnTo>
                  <a:pt x="2404531" y="28451"/>
                </a:lnTo>
                <a:lnTo>
                  <a:pt x="2453327" y="16415"/>
                </a:lnTo>
                <a:lnTo>
                  <a:pt x="2502508" y="6281"/>
                </a:lnTo>
                <a:lnTo>
                  <a:pt x="2540651" y="0"/>
                </a:lnTo>
                <a:lnTo>
                  <a:pt x="2540651" y="339368"/>
                </a:lnTo>
                <a:close/>
              </a:path>
              <a:path w="2541270" h="807085">
                <a:moveTo>
                  <a:pt x="2540651" y="806758"/>
                </a:moveTo>
                <a:lnTo>
                  <a:pt x="0" y="806758"/>
                </a:lnTo>
                <a:lnTo>
                  <a:pt x="1218" y="804093"/>
                </a:lnTo>
                <a:lnTo>
                  <a:pt x="24543" y="759986"/>
                </a:lnTo>
                <a:lnTo>
                  <a:pt x="50344" y="717275"/>
                </a:lnTo>
                <a:lnTo>
                  <a:pt x="78511" y="676077"/>
                </a:lnTo>
                <a:lnTo>
                  <a:pt x="108933" y="636506"/>
                </a:lnTo>
                <a:lnTo>
                  <a:pt x="141503" y="598678"/>
                </a:lnTo>
                <a:lnTo>
                  <a:pt x="176111" y="562708"/>
                </a:lnTo>
                <a:lnTo>
                  <a:pt x="212647" y="528711"/>
                </a:lnTo>
                <a:lnTo>
                  <a:pt x="251003" y="496803"/>
                </a:lnTo>
                <a:lnTo>
                  <a:pt x="291068" y="467099"/>
                </a:lnTo>
                <a:lnTo>
                  <a:pt x="332735" y="439714"/>
                </a:lnTo>
                <a:lnTo>
                  <a:pt x="375893" y="414764"/>
                </a:lnTo>
                <a:lnTo>
                  <a:pt x="420433" y="392363"/>
                </a:lnTo>
                <a:lnTo>
                  <a:pt x="466247" y="372628"/>
                </a:lnTo>
                <a:lnTo>
                  <a:pt x="513224" y="355674"/>
                </a:lnTo>
                <a:lnTo>
                  <a:pt x="561256" y="341615"/>
                </a:lnTo>
                <a:lnTo>
                  <a:pt x="611502" y="330362"/>
                </a:lnTo>
                <a:lnTo>
                  <a:pt x="662173" y="321754"/>
                </a:lnTo>
                <a:lnTo>
                  <a:pt x="713233" y="315562"/>
                </a:lnTo>
                <a:lnTo>
                  <a:pt x="764650" y="311555"/>
                </a:lnTo>
                <a:lnTo>
                  <a:pt x="816389" y="309504"/>
                </a:lnTo>
                <a:lnTo>
                  <a:pt x="868416" y="309177"/>
                </a:lnTo>
                <a:lnTo>
                  <a:pt x="920696" y="310347"/>
                </a:lnTo>
                <a:lnTo>
                  <a:pt x="973196" y="312781"/>
                </a:lnTo>
                <a:lnTo>
                  <a:pt x="1025882" y="316252"/>
                </a:lnTo>
                <a:lnTo>
                  <a:pt x="1078719" y="320528"/>
                </a:lnTo>
                <a:lnTo>
                  <a:pt x="1280256" y="334709"/>
                </a:lnTo>
                <a:lnTo>
                  <a:pt x="1330587" y="337309"/>
                </a:lnTo>
                <a:lnTo>
                  <a:pt x="1380830" y="338958"/>
                </a:lnTo>
                <a:lnTo>
                  <a:pt x="2540651" y="339368"/>
                </a:lnTo>
                <a:lnTo>
                  <a:pt x="2540651" y="806758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575435" cy="892810"/>
          </a:xfrm>
          <a:custGeom>
            <a:avLst/>
            <a:gdLst/>
            <a:ahLst/>
            <a:cxnLst/>
            <a:rect l="l" t="t" r="r" b="b"/>
            <a:pathLst>
              <a:path w="1575435" h="892810">
                <a:moveTo>
                  <a:pt x="1294143" y="546284"/>
                </a:moveTo>
                <a:lnTo>
                  <a:pt x="1157144" y="546284"/>
                </a:lnTo>
                <a:lnTo>
                  <a:pt x="1203446" y="544935"/>
                </a:lnTo>
                <a:lnTo>
                  <a:pt x="1248771" y="538887"/>
                </a:lnTo>
                <a:lnTo>
                  <a:pt x="1292172" y="527606"/>
                </a:lnTo>
                <a:lnTo>
                  <a:pt x="1332701" y="510559"/>
                </a:lnTo>
                <a:lnTo>
                  <a:pt x="1369411" y="487211"/>
                </a:lnTo>
                <a:lnTo>
                  <a:pt x="1401354" y="457028"/>
                </a:lnTo>
                <a:lnTo>
                  <a:pt x="1427582" y="419477"/>
                </a:lnTo>
                <a:lnTo>
                  <a:pt x="1447149" y="374025"/>
                </a:lnTo>
                <a:lnTo>
                  <a:pt x="1460500" y="321180"/>
                </a:lnTo>
                <a:lnTo>
                  <a:pt x="1470178" y="267078"/>
                </a:lnTo>
                <a:lnTo>
                  <a:pt x="1479391" y="212661"/>
                </a:lnTo>
                <a:lnTo>
                  <a:pt x="1491349" y="158875"/>
                </a:lnTo>
                <a:lnTo>
                  <a:pt x="1503735" y="117321"/>
                </a:lnTo>
                <a:lnTo>
                  <a:pt x="1518546" y="76631"/>
                </a:lnTo>
                <a:lnTo>
                  <a:pt x="1536016" y="37037"/>
                </a:lnTo>
                <a:lnTo>
                  <a:pt x="1555723" y="0"/>
                </a:lnTo>
                <a:lnTo>
                  <a:pt x="1574918" y="0"/>
                </a:lnTo>
                <a:lnTo>
                  <a:pt x="1565059" y="16429"/>
                </a:lnTo>
                <a:lnTo>
                  <a:pt x="1543715" y="58860"/>
                </a:lnTo>
                <a:lnTo>
                  <a:pt x="1525734" y="102778"/>
                </a:lnTo>
                <a:lnTo>
                  <a:pt x="1511349" y="148025"/>
                </a:lnTo>
                <a:lnTo>
                  <a:pt x="1500492" y="194649"/>
                </a:lnTo>
                <a:lnTo>
                  <a:pt x="1491715" y="242045"/>
                </a:lnTo>
                <a:lnTo>
                  <a:pt x="1483191" y="289421"/>
                </a:lnTo>
                <a:lnTo>
                  <a:pt x="1473093" y="335984"/>
                </a:lnTo>
                <a:lnTo>
                  <a:pt x="1459595" y="380943"/>
                </a:lnTo>
                <a:lnTo>
                  <a:pt x="1440868" y="423505"/>
                </a:lnTo>
                <a:lnTo>
                  <a:pt x="1415087" y="462880"/>
                </a:lnTo>
                <a:lnTo>
                  <a:pt x="1380424" y="498275"/>
                </a:lnTo>
                <a:lnTo>
                  <a:pt x="1337586" y="527480"/>
                </a:lnTo>
                <a:lnTo>
                  <a:pt x="1294143" y="546284"/>
                </a:lnTo>
                <a:close/>
              </a:path>
              <a:path w="1575435" h="892810">
                <a:moveTo>
                  <a:pt x="394018" y="876324"/>
                </a:moveTo>
                <a:lnTo>
                  <a:pt x="315300" y="876324"/>
                </a:lnTo>
                <a:lnTo>
                  <a:pt x="358315" y="871124"/>
                </a:lnTo>
                <a:lnTo>
                  <a:pt x="402012" y="856466"/>
                </a:lnTo>
                <a:lnTo>
                  <a:pt x="446424" y="831025"/>
                </a:lnTo>
                <a:lnTo>
                  <a:pt x="482374" y="801753"/>
                </a:lnTo>
                <a:lnTo>
                  <a:pt x="513635" y="769202"/>
                </a:lnTo>
                <a:lnTo>
                  <a:pt x="540932" y="733691"/>
                </a:lnTo>
                <a:lnTo>
                  <a:pt x="564987" y="695542"/>
                </a:lnTo>
                <a:lnTo>
                  <a:pt x="586524" y="655075"/>
                </a:lnTo>
                <a:lnTo>
                  <a:pt x="604182" y="619318"/>
                </a:lnTo>
                <a:lnTo>
                  <a:pt x="623324" y="583559"/>
                </a:lnTo>
                <a:lnTo>
                  <a:pt x="645749" y="549989"/>
                </a:lnTo>
                <a:lnTo>
                  <a:pt x="673249" y="520800"/>
                </a:lnTo>
                <a:lnTo>
                  <a:pt x="714123" y="494508"/>
                </a:lnTo>
                <a:lnTo>
                  <a:pt x="756451" y="480443"/>
                </a:lnTo>
                <a:lnTo>
                  <a:pt x="799894" y="476365"/>
                </a:lnTo>
                <a:lnTo>
                  <a:pt x="844109" y="480037"/>
                </a:lnTo>
                <a:lnTo>
                  <a:pt x="888754" y="489222"/>
                </a:lnTo>
                <a:lnTo>
                  <a:pt x="897380" y="491625"/>
                </a:lnTo>
                <a:lnTo>
                  <a:pt x="794999" y="491625"/>
                </a:lnTo>
                <a:lnTo>
                  <a:pt x="746944" y="500041"/>
                </a:lnTo>
                <a:lnTo>
                  <a:pt x="706931" y="519189"/>
                </a:lnTo>
                <a:lnTo>
                  <a:pt x="673600" y="547387"/>
                </a:lnTo>
                <a:lnTo>
                  <a:pt x="645593" y="582951"/>
                </a:lnTo>
                <a:lnTo>
                  <a:pt x="621549" y="624200"/>
                </a:lnTo>
                <a:lnTo>
                  <a:pt x="598671" y="668126"/>
                </a:lnTo>
                <a:lnTo>
                  <a:pt x="574404" y="711236"/>
                </a:lnTo>
                <a:lnTo>
                  <a:pt x="547773" y="752406"/>
                </a:lnTo>
                <a:lnTo>
                  <a:pt x="517799" y="790512"/>
                </a:lnTo>
                <a:lnTo>
                  <a:pt x="483506" y="824433"/>
                </a:lnTo>
                <a:lnTo>
                  <a:pt x="443915" y="853045"/>
                </a:lnTo>
                <a:lnTo>
                  <a:pt x="398049" y="875225"/>
                </a:lnTo>
                <a:lnTo>
                  <a:pt x="394018" y="876324"/>
                </a:lnTo>
                <a:close/>
              </a:path>
              <a:path w="1575435" h="892810">
                <a:moveTo>
                  <a:pt x="1189169" y="565473"/>
                </a:moveTo>
                <a:lnTo>
                  <a:pt x="1137051" y="564659"/>
                </a:lnTo>
                <a:lnTo>
                  <a:pt x="1085604" y="558636"/>
                </a:lnTo>
                <a:lnTo>
                  <a:pt x="1036024" y="548325"/>
                </a:lnTo>
                <a:lnTo>
                  <a:pt x="989341" y="534337"/>
                </a:lnTo>
                <a:lnTo>
                  <a:pt x="941575" y="518513"/>
                </a:lnTo>
                <a:lnTo>
                  <a:pt x="893049" y="504012"/>
                </a:lnTo>
                <a:lnTo>
                  <a:pt x="844083" y="493996"/>
                </a:lnTo>
                <a:lnTo>
                  <a:pt x="794999" y="491625"/>
                </a:lnTo>
                <a:lnTo>
                  <a:pt x="897380" y="491625"/>
                </a:lnTo>
                <a:lnTo>
                  <a:pt x="933487" y="501682"/>
                </a:lnTo>
                <a:lnTo>
                  <a:pt x="977966" y="515178"/>
                </a:lnTo>
                <a:lnTo>
                  <a:pt x="1021875" y="527480"/>
                </a:lnTo>
                <a:lnTo>
                  <a:pt x="1065398" y="537020"/>
                </a:lnTo>
                <a:lnTo>
                  <a:pt x="1110812" y="543467"/>
                </a:lnTo>
                <a:lnTo>
                  <a:pt x="1157144" y="546284"/>
                </a:lnTo>
                <a:lnTo>
                  <a:pt x="1294143" y="546284"/>
                </a:lnTo>
                <a:lnTo>
                  <a:pt x="1290633" y="547803"/>
                </a:lnTo>
                <a:lnTo>
                  <a:pt x="1240762" y="560161"/>
                </a:lnTo>
                <a:lnTo>
                  <a:pt x="1189169" y="565473"/>
                </a:lnTo>
                <a:close/>
              </a:path>
              <a:path w="1575435" h="892810">
                <a:moveTo>
                  <a:pt x="295769" y="892633"/>
                </a:moveTo>
                <a:lnTo>
                  <a:pt x="247669" y="886313"/>
                </a:lnTo>
                <a:lnTo>
                  <a:pt x="201011" y="872175"/>
                </a:lnTo>
                <a:lnTo>
                  <a:pt x="155360" y="851865"/>
                </a:lnTo>
                <a:lnTo>
                  <a:pt x="110276" y="827033"/>
                </a:lnTo>
                <a:lnTo>
                  <a:pt x="65324" y="799325"/>
                </a:lnTo>
                <a:lnTo>
                  <a:pt x="24141" y="774394"/>
                </a:lnTo>
                <a:lnTo>
                  <a:pt x="0" y="761852"/>
                </a:lnTo>
                <a:lnTo>
                  <a:pt x="0" y="742671"/>
                </a:lnTo>
                <a:lnTo>
                  <a:pt x="30299" y="759300"/>
                </a:lnTo>
                <a:lnTo>
                  <a:pt x="69535" y="783174"/>
                </a:lnTo>
                <a:lnTo>
                  <a:pt x="109204" y="806873"/>
                </a:lnTo>
                <a:lnTo>
                  <a:pt x="149344" y="829070"/>
                </a:lnTo>
                <a:lnTo>
                  <a:pt x="189987" y="848440"/>
                </a:lnTo>
                <a:lnTo>
                  <a:pt x="231171" y="863656"/>
                </a:lnTo>
                <a:lnTo>
                  <a:pt x="272930" y="873393"/>
                </a:lnTo>
                <a:lnTo>
                  <a:pt x="315300" y="876324"/>
                </a:lnTo>
                <a:lnTo>
                  <a:pt x="394018" y="876324"/>
                </a:lnTo>
                <a:lnTo>
                  <a:pt x="345751" y="889486"/>
                </a:lnTo>
                <a:lnTo>
                  <a:pt x="295769" y="892633"/>
                </a:lnTo>
                <a:close/>
              </a:path>
            </a:pathLst>
          </a:custGeom>
          <a:solidFill>
            <a:srgbClr val="3E4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13080" y="441052"/>
            <a:ext cx="21158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10" dirty="0"/>
              <a:t>S</a:t>
            </a:r>
            <a:r>
              <a:rPr sz="3100" spc="-55" dirty="0"/>
              <a:t>tar</a:t>
            </a:r>
            <a:r>
              <a:rPr sz="3100" spc="-45" dirty="0"/>
              <a:t>t</a:t>
            </a:r>
            <a:r>
              <a:rPr sz="3100" spc="-325" dirty="0"/>
              <a:t> </a:t>
            </a:r>
            <a:r>
              <a:rPr sz="3100" spc="-175" dirty="0"/>
              <a:t>Scene</a:t>
            </a:r>
            <a:endParaRPr sz="31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ct val="100000"/>
              </a:lnSpc>
            </a:pPr>
            <a:fld id="{81D60167-4931-47E6-BA6A-407CBD079E47}" type="slidenum">
              <a:rPr spc="-165" dirty="0"/>
              <a:t>13</a:t>
            </a:fld>
            <a:endParaRPr spc="-165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6DAA335-DD43-B5D3-5A82-FA9937C2D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590" y="1123950"/>
            <a:ext cx="6400800" cy="35658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5850" y="1319374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5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2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EB5D37">
              <a:alpha val="553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4675" y="1531387"/>
            <a:ext cx="657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10" dirty="0">
                <a:solidFill>
                  <a:srgbClr val="000000"/>
                </a:solidFill>
                <a:latin typeface="Roboto Lt"/>
                <a:cs typeface="Roboto Lt"/>
              </a:rPr>
              <a:t>IControl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3774" y="1319372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FFAA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63774" y="2159303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1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FFAA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63774" y="2999253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2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1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FFAA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27725" y="1171400"/>
            <a:ext cx="1626870" cy="2649220"/>
          </a:xfrm>
          <a:prstGeom prst="rect">
            <a:avLst/>
          </a:prstGeom>
          <a:solidFill>
            <a:srgbClr val="F6EEDC"/>
          </a:solidFill>
          <a:ln w="19049">
            <a:solidFill>
              <a:srgbClr val="FF6B6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1400" spc="-5" dirty="0">
                <a:latin typeface="Roboto Lt"/>
                <a:cs typeface="Roboto Lt"/>
              </a:rPr>
              <a:t>GameEngine</a:t>
            </a:r>
            <a:endParaRPr sz="1400">
              <a:latin typeface="Roboto Lt"/>
              <a:cs typeface="Roboto Lt"/>
            </a:endParaRPr>
          </a:p>
          <a:p>
            <a:pPr marL="393700" marR="385445" algn="ctr">
              <a:lnSpc>
                <a:spcPct val="393700"/>
              </a:lnSpc>
            </a:pPr>
            <a:r>
              <a:rPr sz="1400" spc="-5" dirty="0">
                <a:latin typeface="Roboto Lt"/>
                <a:cs typeface="Roboto Lt"/>
              </a:rPr>
              <a:t>Resou</a:t>
            </a:r>
            <a:r>
              <a:rPr sz="1400" spc="-20" dirty="0">
                <a:latin typeface="Roboto Lt"/>
                <a:cs typeface="Roboto Lt"/>
              </a:rPr>
              <a:t>r</a:t>
            </a:r>
            <a:r>
              <a:rPr sz="1400" spc="-5" dirty="0">
                <a:latin typeface="Roboto Lt"/>
                <a:cs typeface="Roboto Lt"/>
              </a:rPr>
              <a:t>ces  Collider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72049" y="1319374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54020" y="1531387"/>
            <a:ext cx="590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IObject</a:t>
            </a:r>
            <a:endParaRPr sz="1400">
              <a:latin typeface="Roboto Lt"/>
              <a:cs typeface="Roboto L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28207" y="1614884"/>
            <a:ext cx="5324475" cy="2794635"/>
            <a:chOff x="1128207" y="1614884"/>
            <a:chExt cx="5324475" cy="2794635"/>
          </a:xfrm>
        </p:grpSpPr>
        <p:sp>
          <p:nvSpPr>
            <p:cNvPr id="11" name="object 11"/>
            <p:cNvSpPr/>
            <p:nvPr/>
          </p:nvSpPr>
          <p:spPr>
            <a:xfrm>
              <a:off x="1375841" y="2527579"/>
              <a:ext cx="1354455" cy="1881505"/>
            </a:xfrm>
            <a:custGeom>
              <a:avLst/>
              <a:gdLst/>
              <a:ahLst/>
              <a:cxnLst/>
              <a:rect l="l" t="t" r="r" b="b"/>
              <a:pathLst>
                <a:path w="1354455" h="1881504">
                  <a:moveTo>
                    <a:pt x="1354201" y="1320406"/>
                  </a:moveTo>
                  <a:lnTo>
                    <a:pt x="1345666" y="1277467"/>
                  </a:lnTo>
                  <a:lnTo>
                    <a:pt x="1321333" y="1241069"/>
                  </a:lnTo>
                  <a:lnTo>
                    <a:pt x="1284935" y="1216748"/>
                  </a:lnTo>
                  <a:lnTo>
                    <a:pt x="1241996" y="1208201"/>
                  </a:lnTo>
                  <a:lnTo>
                    <a:pt x="112204" y="1208201"/>
                  </a:lnTo>
                  <a:lnTo>
                    <a:pt x="68529" y="1217015"/>
                  </a:lnTo>
                  <a:lnTo>
                    <a:pt x="32867" y="1241069"/>
                  </a:lnTo>
                  <a:lnTo>
                    <a:pt x="8813" y="1276731"/>
                  </a:lnTo>
                  <a:lnTo>
                    <a:pt x="0" y="1320406"/>
                  </a:lnTo>
                  <a:lnTo>
                    <a:pt x="0" y="1769198"/>
                  </a:lnTo>
                  <a:lnTo>
                    <a:pt x="8813" y="1812874"/>
                  </a:lnTo>
                  <a:lnTo>
                    <a:pt x="32867" y="1848535"/>
                  </a:lnTo>
                  <a:lnTo>
                    <a:pt x="68529" y="1872589"/>
                  </a:lnTo>
                  <a:lnTo>
                    <a:pt x="112204" y="1881403"/>
                  </a:lnTo>
                  <a:lnTo>
                    <a:pt x="1241996" y="1881403"/>
                  </a:lnTo>
                  <a:lnTo>
                    <a:pt x="1285671" y="1872589"/>
                  </a:lnTo>
                  <a:lnTo>
                    <a:pt x="1321333" y="1848535"/>
                  </a:lnTo>
                  <a:lnTo>
                    <a:pt x="1345387" y="1812874"/>
                  </a:lnTo>
                  <a:lnTo>
                    <a:pt x="1354201" y="1769198"/>
                  </a:lnTo>
                  <a:lnTo>
                    <a:pt x="1354201" y="1320406"/>
                  </a:lnTo>
                  <a:close/>
                </a:path>
                <a:path w="1354455" h="1881504">
                  <a:moveTo>
                    <a:pt x="1354201" y="112204"/>
                  </a:moveTo>
                  <a:lnTo>
                    <a:pt x="1345666" y="69265"/>
                  </a:lnTo>
                  <a:lnTo>
                    <a:pt x="1321333" y="32867"/>
                  </a:lnTo>
                  <a:lnTo>
                    <a:pt x="1284935" y="8547"/>
                  </a:lnTo>
                  <a:lnTo>
                    <a:pt x="1241996" y="0"/>
                  </a:lnTo>
                  <a:lnTo>
                    <a:pt x="112204" y="0"/>
                  </a:lnTo>
                  <a:lnTo>
                    <a:pt x="68529" y="8813"/>
                  </a:lnTo>
                  <a:lnTo>
                    <a:pt x="32867" y="32867"/>
                  </a:lnTo>
                  <a:lnTo>
                    <a:pt x="8813" y="68529"/>
                  </a:lnTo>
                  <a:lnTo>
                    <a:pt x="0" y="112204"/>
                  </a:lnTo>
                  <a:lnTo>
                    <a:pt x="0" y="560997"/>
                  </a:lnTo>
                  <a:lnTo>
                    <a:pt x="8813" y="604672"/>
                  </a:lnTo>
                  <a:lnTo>
                    <a:pt x="32867" y="640334"/>
                  </a:lnTo>
                  <a:lnTo>
                    <a:pt x="68529" y="664387"/>
                  </a:lnTo>
                  <a:lnTo>
                    <a:pt x="112204" y="673201"/>
                  </a:lnTo>
                  <a:lnTo>
                    <a:pt x="1241996" y="673201"/>
                  </a:lnTo>
                  <a:lnTo>
                    <a:pt x="1285671" y="664387"/>
                  </a:lnTo>
                  <a:lnTo>
                    <a:pt x="1321333" y="640334"/>
                  </a:lnTo>
                  <a:lnTo>
                    <a:pt x="1345387" y="604672"/>
                  </a:lnTo>
                  <a:lnTo>
                    <a:pt x="1354201" y="560997"/>
                  </a:lnTo>
                  <a:lnTo>
                    <a:pt x="1354201" y="112204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52949" y="331517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4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959" y="3219199"/>
              <a:ext cx="81980" cy="1055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52949" y="210697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5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959" y="2010999"/>
              <a:ext cx="81980" cy="105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72175" y="252757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2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7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2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49275" y="2106974"/>
              <a:ext cx="635" cy="421005"/>
            </a:xfrm>
            <a:custGeom>
              <a:avLst/>
              <a:gdLst/>
              <a:ahLst/>
              <a:cxnLst/>
              <a:rect l="l" t="t" r="r" b="b"/>
              <a:pathLst>
                <a:path w="635" h="421005">
                  <a:moveTo>
                    <a:pt x="0" y="420599"/>
                  </a:moveTo>
                  <a:lnTo>
                    <a:pt x="0" y="153101"/>
                  </a:lnTo>
                  <a:lnTo>
                    <a:pt x="599" y="153101"/>
                  </a:lnTo>
                  <a:lnTo>
                    <a:pt x="5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8884" y="2010999"/>
              <a:ext cx="81980" cy="105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098100" y="248817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2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7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2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49100" y="2106874"/>
              <a:ext cx="1826260" cy="381635"/>
            </a:xfrm>
            <a:custGeom>
              <a:avLst/>
              <a:gdLst/>
              <a:ahLst/>
              <a:cxnLst/>
              <a:rect l="l" t="t" r="r" b="b"/>
              <a:pathLst>
                <a:path w="1826260" h="381635">
                  <a:moveTo>
                    <a:pt x="1826099" y="381299"/>
                  </a:moveTo>
                  <a:lnTo>
                    <a:pt x="1826099" y="159499"/>
                  </a:lnTo>
                  <a:lnTo>
                    <a:pt x="0" y="15949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8109" y="2010899"/>
              <a:ext cx="81980" cy="1055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72175" y="373577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1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8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1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49575" y="331517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4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8584" y="3219199"/>
              <a:ext cx="81980" cy="1055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052949" y="2106974"/>
              <a:ext cx="1896745" cy="421005"/>
            </a:xfrm>
            <a:custGeom>
              <a:avLst/>
              <a:gdLst/>
              <a:ahLst/>
              <a:cxnLst/>
              <a:rect l="l" t="t" r="r" b="b"/>
              <a:pathLst>
                <a:path w="1896745" h="421005">
                  <a:moveTo>
                    <a:pt x="0" y="420599"/>
                  </a:moveTo>
                  <a:lnTo>
                    <a:pt x="0" y="153101"/>
                  </a:lnTo>
                  <a:lnTo>
                    <a:pt x="1896299" y="153101"/>
                  </a:lnTo>
                  <a:lnTo>
                    <a:pt x="18962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8259" y="2010999"/>
              <a:ext cx="81980" cy="1055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137732" y="1655874"/>
              <a:ext cx="2811780" cy="2080260"/>
            </a:xfrm>
            <a:custGeom>
              <a:avLst/>
              <a:gdLst/>
              <a:ahLst/>
              <a:cxnLst/>
              <a:rect l="l" t="t" r="r" b="b"/>
              <a:pathLst>
                <a:path w="2811779" h="2080260">
                  <a:moveTo>
                    <a:pt x="2811542" y="2079899"/>
                  </a:moveTo>
                  <a:lnTo>
                    <a:pt x="2811542" y="1817270"/>
                  </a:lnTo>
                  <a:lnTo>
                    <a:pt x="0" y="1817270"/>
                  </a:lnTo>
                  <a:lnTo>
                    <a:pt x="0" y="0"/>
                  </a:lnTo>
                  <a:lnTo>
                    <a:pt x="123842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2049" y="1614884"/>
              <a:ext cx="105500" cy="8198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455925" y="2739588"/>
            <a:ext cx="117284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algn="ctr">
              <a:lnSpc>
                <a:spcPts val="162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Group</a:t>
            </a:r>
            <a:endParaRPr sz="1400">
              <a:latin typeface="Roboto Lt"/>
              <a:cs typeface="Roboto Lt"/>
            </a:endParaRPr>
          </a:p>
          <a:p>
            <a:pPr algn="ctr">
              <a:lnSpc>
                <a:spcPts val="1380"/>
              </a:lnSpc>
              <a:tabLst>
                <a:tab pos="669925" algn="l"/>
              </a:tabLst>
            </a:pPr>
            <a:r>
              <a:rPr sz="1200" spc="-15" dirty="0">
                <a:solidFill>
                  <a:srgbClr val="EB5D37"/>
                </a:solidFill>
                <a:latin typeface="Roboto"/>
                <a:cs typeface="Roboto"/>
              </a:rPr>
              <a:t>IControl	</a:t>
            </a: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ct val="100000"/>
              </a:lnSpc>
            </a:pPr>
            <a:fld id="{81D60167-4931-47E6-BA6A-407CBD079E47}" type="slidenum">
              <a:rPr spc="-165" dirty="0"/>
              <a:t>14</a:t>
            </a:fld>
            <a:endParaRPr spc="-165" dirty="0"/>
          </a:p>
        </p:txBody>
      </p:sp>
      <p:sp>
        <p:nvSpPr>
          <p:cNvPr id="30" name="object 30"/>
          <p:cNvSpPr txBox="1"/>
          <p:nvPr/>
        </p:nvSpPr>
        <p:spPr>
          <a:xfrm>
            <a:off x="3688071" y="2728147"/>
            <a:ext cx="836930" cy="44323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400" spc="-5" dirty="0">
                <a:latin typeface="Roboto Lt"/>
                <a:cs typeface="Roboto Lt"/>
              </a:rPr>
              <a:t>Image</a:t>
            </a:r>
            <a:endParaRPr sz="1400">
              <a:latin typeface="Roboto Lt"/>
              <a:cs typeface="Roboto Lt"/>
            </a:endParaRPr>
          </a:p>
          <a:p>
            <a:pPr marL="346710">
              <a:lnSpc>
                <a:spcPct val="100000"/>
              </a:lnSpc>
              <a:spcBef>
                <a:spcPts val="75"/>
              </a:spcBef>
            </a:pP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45971" y="2671947"/>
            <a:ext cx="805180" cy="4743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Roboto Lt"/>
                <a:cs typeface="Roboto Lt"/>
              </a:rPr>
              <a:t>Label</a:t>
            </a:r>
            <a:endParaRPr sz="1400">
              <a:latin typeface="Roboto Lt"/>
              <a:cs typeface="Roboto Lt"/>
            </a:endParaRPr>
          </a:p>
          <a:p>
            <a:pPr marL="314325">
              <a:lnSpc>
                <a:spcPct val="100000"/>
              </a:lnSpc>
              <a:spcBef>
                <a:spcPts val="190"/>
              </a:spcBef>
            </a:pP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70271" y="3947788"/>
            <a:ext cx="791845" cy="41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5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IScene</a:t>
            </a:r>
            <a:endParaRPr sz="1400">
              <a:latin typeface="Roboto Lt"/>
              <a:cs typeface="Roboto Lt"/>
            </a:endParaRPr>
          </a:p>
          <a:p>
            <a:pPr marL="368300">
              <a:lnSpc>
                <a:spcPts val="1395"/>
              </a:lnSpc>
            </a:pPr>
            <a:r>
              <a:rPr sz="1200" spc="-15" dirty="0">
                <a:solidFill>
                  <a:srgbClr val="167380"/>
                </a:solidFill>
                <a:latin typeface="Roboto"/>
                <a:cs typeface="Roboto"/>
              </a:rPr>
              <a:t>G</a:t>
            </a:r>
            <a:r>
              <a:rPr sz="1200" spc="-20" dirty="0">
                <a:solidFill>
                  <a:srgbClr val="167380"/>
                </a:solidFill>
                <a:latin typeface="Roboto"/>
                <a:cs typeface="Roboto"/>
              </a:rPr>
              <a:t>r</a:t>
            </a:r>
            <a:r>
              <a:rPr sz="1200" spc="-15" dirty="0">
                <a:solidFill>
                  <a:srgbClr val="167380"/>
                </a:solidFill>
                <a:latin typeface="Roboto"/>
                <a:cs typeface="Roboto"/>
              </a:rPr>
              <a:t>oup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89874" y="3947788"/>
            <a:ext cx="1084580" cy="41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ts val="1635"/>
              </a:lnSpc>
              <a:spcBef>
                <a:spcPts val="100"/>
              </a:spcBef>
            </a:pPr>
            <a:r>
              <a:rPr sz="1400" spc="-15" dirty="0">
                <a:latin typeface="Roboto Lt"/>
                <a:cs typeface="Roboto Lt"/>
              </a:rPr>
              <a:t>ImageButton</a:t>
            </a:r>
            <a:endParaRPr sz="1400">
              <a:latin typeface="Roboto Lt"/>
              <a:cs typeface="Roboto Lt"/>
            </a:endParaRPr>
          </a:p>
          <a:p>
            <a:pPr marL="12700">
              <a:lnSpc>
                <a:spcPts val="1395"/>
              </a:lnSpc>
            </a:pPr>
            <a:r>
              <a:rPr sz="1200" spc="-15" dirty="0">
                <a:solidFill>
                  <a:srgbClr val="EB5D37"/>
                </a:solidFill>
                <a:latin typeface="Roboto"/>
                <a:cs typeface="Roboto"/>
              </a:rPr>
              <a:t>IControl</a:t>
            </a:r>
            <a:r>
              <a:rPr sz="1200" spc="400" dirty="0">
                <a:solidFill>
                  <a:srgbClr val="EB5D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67380"/>
                </a:solidFill>
                <a:latin typeface="Roboto"/>
                <a:cs typeface="Roboto"/>
              </a:rPr>
              <a:t>Image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5850" y="1319374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5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2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EB5D37">
              <a:alpha val="553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4675" y="1531387"/>
            <a:ext cx="657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10" dirty="0">
                <a:solidFill>
                  <a:srgbClr val="000000"/>
                </a:solidFill>
                <a:latin typeface="Roboto Lt"/>
                <a:cs typeface="Roboto Lt"/>
              </a:rPr>
              <a:t>IControl</a:t>
            </a:r>
            <a:endParaRPr sz="1400">
              <a:latin typeface="Roboto Lt"/>
              <a:cs typeface="Roboto L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44724" y="1300322"/>
            <a:ext cx="1392555" cy="711835"/>
            <a:chOff x="6844724" y="1300322"/>
            <a:chExt cx="1392555" cy="711835"/>
          </a:xfrm>
        </p:grpSpPr>
        <p:sp>
          <p:nvSpPr>
            <p:cNvPr id="5" name="object 5"/>
            <p:cNvSpPr/>
            <p:nvPr/>
          </p:nvSpPr>
          <p:spPr>
            <a:xfrm>
              <a:off x="6863774" y="1319372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2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8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2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FFA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3774" y="1319372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0" y="112202"/>
                  </a:moveTo>
                  <a:lnTo>
                    <a:pt x="8817" y="68528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2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2"/>
                  </a:lnTo>
                  <a:lnTo>
                    <a:pt x="0" y="560997"/>
                  </a:lnTo>
                  <a:lnTo>
                    <a:pt x="0" y="112202"/>
                  </a:lnTo>
                  <a:close/>
                </a:path>
              </a:pathLst>
            </a:custGeom>
            <a:ln w="38099">
              <a:solidFill>
                <a:srgbClr val="FF6B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24834" y="1531385"/>
            <a:ext cx="1193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GameEngine</a:t>
            </a:r>
            <a:endParaRPr sz="1400" dirty="0">
              <a:latin typeface="Roboto Lt"/>
              <a:cs typeface="Roboto 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63774" y="2159303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1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FFAA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08782" y="2371316"/>
            <a:ext cx="8648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Resou</a:t>
            </a:r>
            <a:r>
              <a:rPr sz="1400" spc="-20" dirty="0">
                <a:latin typeface="Roboto Lt"/>
                <a:cs typeface="Roboto Lt"/>
              </a:rPr>
              <a:t>r</a:t>
            </a:r>
            <a:r>
              <a:rPr sz="1400" dirty="0">
                <a:latin typeface="Roboto Lt"/>
                <a:cs typeface="Roboto Lt"/>
              </a:rPr>
              <a:t>ces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63774" y="2999253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2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1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FFAA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22448" y="3211266"/>
            <a:ext cx="636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Collider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72049" y="1319374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54020" y="1531387"/>
            <a:ext cx="590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IObject</a:t>
            </a:r>
            <a:endParaRPr sz="1400">
              <a:latin typeface="Roboto Lt"/>
              <a:cs typeface="Roboto L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28207" y="1614884"/>
            <a:ext cx="5324475" cy="2794635"/>
            <a:chOff x="1128207" y="1614884"/>
            <a:chExt cx="5324475" cy="2794635"/>
          </a:xfrm>
        </p:grpSpPr>
        <p:sp>
          <p:nvSpPr>
            <p:cNvPr id="15" name="object 15"/>
            <p:cNvSpPr/>
            <p:nvPr/>
          </p:nvSpPr>
          <p:spPr>
            <a:xfrm>
              <a:off x="1375841" y="2527579"/>
              <a:ext cx="1354455" cy="1881505"/>
            </a:xfrm>
            <a:custGeom>
              <a:avLst/>
              <a:gdLst/>
              <a:ahLst/>
              <a:cxnLst/>
              <a:rect l="l" t="t" r="r" b="b"/>
              <a:pathLst>
                <a:path w="1354455" h="1881504">
                  <a:moveTo>
                    <a:pt x="1354201" y="1320406"/>
                  </a:moveTo>
                  <a:lnTo>
                    <a:pt x="1345666" y="1277467"/>
                  </a:lnTo>
                  <a:lnTo>
                    <a:pt x="1321333" y="1241069"/>
                  </a:lnTo>
                  <a:lnTo>
                    <a:pt x="1284935" y="1216748"/>
                  </a:lnTo>
                  <a:lnTo>
                    <a:pt x="1241996" y="1208201"/>
                  </a:lnTo>
                  <a:lnTo>
                    <a:pt x="112204" y="1208201"/>
                  </a:lnTo>
                  <a:lnTo>
                    <a:pt x="68529" y="1217015"/>
                  </a:lnTo>
                  <a:lnTo>
                    <a:pt x="32867" y="1241069"/>
                  </a:lnTo>
                  <a:lnTo>
                    <a:pt x="8813" y="1276731"/>
                  </a:lnTo>
                  <a:lnTo>
                    <a:pt x="0" y="1320406"/>
                  </a:lnTo>
                  <a:lnTo>
                    <a:pt x="0" y="1769198"/>
                  </a:lnTo>
                  <a:lnTo>
                    <a:pt x="8813" y="1812874"/>
                  </a:lnTo>
                  <a:lnTo>
                    <a:pt x="32867" y="1848535"/>
                  </a:lnTo>
                  <a:lnTo>
                    <a:pt x="68529" y="1872589"/>
                  </a:lnTo>
                  <a:lnTo>
                    <a:pt x="112204" y="1881403"/>
                  </a:lnTo>
                  <a:lnTo>
                    <a:pt x="1241996" y="1881403"/>
                  </a:lnTo>
                  <a:lnTo>
                    <a:pt x="1285671" y="1872589"/>
                  </a:lnTo>
                  <a:lnTo>
                    <a:pt x="1321333" y="1848535"/>
                  </a:lnTo>
                  <a:lnTo>
                    <a:pt x="1345387" y="1812874"/>
                  </a:lnTo>
                  <a:lnTo>
                    <a:pt x="1354201" y="1769198"/>
                  </a:lnTo>
                  <a:lnTo>
                    <a:pt x="1354201" y="1320406"/>
                  </a:lnTo>
                  <a:close/>
                </a:path>
                <a:path w="1354455" h="1881504">
                  <a:moveTo>
                    <a:pt x="1354201" y="112204"/>
                  </a:moveTo>
                  <a:lnTo>
                    <a:pt x="1345666" y="69265"/>
                  </a:lnTo>
                  <a:lnTo>
                    <a:pt x="1321333" y="32867"/>
                  </a:lnTo>
                  <a:lnTo>
                    <a:pt x="1284935" y="8547"/>
                  </a:lnTo>
                  <a:lnTo>
                    <a:pt x="1241996" y="0"/>
                  </a:lnTo>
                  <a:lnTo>
                    <a:pt x="112204" y="0"/>
                  </a:lnTo>
                  <a:lnTo>
                    <a:pt x="68529" y="8813"/>
                  </a:lnTo>
                  <a:lnTo>
                    <a:pt x="32867" y="32867"/>
                  </a:lnTo>
                  <a:lnTo>
                    <a:pt x="8813" y="68529"/>
                  </a:lnTo>
                  <a:lnTo>
                    <a:pt x="0" y="112204"/>
                  </a:lnTo>
                  <a:lnTo>
                    <a:pt x="0" y="560997"/>
                  </a:lnTo>
                  <a:lnTo>
                    <a:pt x="8813" y="604672"/>
                  </a:lnTo>
                  <a:lnTo>
                    <a:pt x="32867" y="640334"/>
                  </a:lnTo>
                  <a:lnTo>
                    <a:pt x="68529" y="664387"/>
                  </a:lnTo>
                  <a:lnTo>
                    <a:pt x="112204" y="673201"/>
                  </a:lnTo>
                  <a:lnTo>
                    <a:pt x="1241996" y="673201"/>
                  </a:lnTo>
                  <a:lnTo>
                    <a:pt x="1285671" y="664387"/>
                  </a:lnTo>
                  <a:lnTo>
                    <a:pt x="1321333" y="640334"/>
                  </a:lnTo>
                  <a:lnTo>
                    <a:pt x="1345387" y="604672"/>
                  </a:lnTo>
                  <a:lnTo>
                    <a:pt x="1354201" y="560997"/>
                  </a:lnTo>
                  <a:lnTo>
                    <a:pt x="1354201" y="112204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52949" y="331517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4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959" y="3219199"/>
              <a:ext cx="81980" cy="105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052949" y="210697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5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959" y="2010999"/>
              <a:ext cx="81980" cy="1055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72175" y="252757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2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7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2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49275" y="2106974"/>
              <a:ext cx="635" cy="421005"/>
            </a:xfrm>
            <a:custGeom>
              <a:avLst/>
              <a:gdLst/>
              <a:ahLst/>
              <a:cxnLst/>
              <a:rect l="l" t="t" r="r" b="b"/>
              <a:pathLst>
                <a:path w="635" h="421005">
                  <a:moveTo>
                    <a:pt x="0" y="420599"/>
                  </a:moveTo>
                  <a:lnTo>
                    <a:pt x="0" y="153101"/>
                  </a:lnTo>
                  <a:lnTo>
                    <a:pt x="599" y="153101"/>
                  </a:lnTo>
                  <a:lnTo>
                    <a:pt x="5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8884" y="2010999"/>
              <a:ext cx="81980" cy="10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098100" y="248817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2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7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2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49100" y="2106874"/>
              <a:ext cx="1826260" cy="381635"/>
            </a:xfrm>
            <a:custGeom>
              <a:avLst/>
              <a:gdLst/>
              <a:ahLst/>
              <a:cxnLst/>
              <a:rect l="l" t="t" r="r" b="b"/>
              <a:pathLst>
                <a:path w="1826260" h="381635">
                  <a:moveTo>
                    <a:pt x="1826099" y="381299"/>
                  </a:moveTo>
                  <a:lnTo>
                    <a:pt x="1826099" y="159499"/>
                  </a:lnTo>
                  <a:lnTo>
                    <a:pt x="0" y="15949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8109" y="2010899"/>
              <a:ext cx="81980" cy="1055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272175" y="373577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1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8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1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49575" y="331517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4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8584" y="3219199"/>
              <a:ext cx="81980" cy="1055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052949" y="2106974"/>
              <a:ext cx="1896745" cy="421005"/>
            </a:xfrm>
            <a:custGeom>
              <a:avLst/>
              <a:gdLst/>
              <a:ahLst/>
              <a:cxnLst/>
              <a:rect l="l" t="t" r="r" b="b"/>
              <a:pathLst>
                <a:path w="1896745" h="421005">
                  <a:moveTo>
                    <a:pt x="0" y="420599"/>
                  </a:moveTo>
                  <a:lnTo>
                    <a:pt x="0" y="153101"/>
                  </a:lnTo>
                  <a:lnTo>
                    <a:pt x="1896299" y="153101"/>
                  </a:lnTo>
                  <a:lnTo>
                    <a:pt x="18962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8259" y="2010999"/>
              <a:ext cx="81980" cy="1055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137732" y="1655874"/>
              <a:ext cx="2811780" cy="2080260"/>
            </a:xfrm>
            <a:custGeom>
              <a:avLst/>
              <a:gdLst/>
              <a:ahLst/>
              <a:cxnLst/>
              <a:rect l="l" t="t" r="r" b="b"/>
              <a:pathLst>
                <a:path w="2811779" h="2080260">
                  <a:moveTo>
                    <a:pt x="2811542" y="2079899"/>
                  </a:moveTo>
                  <a:lnTo>
                    <a:pt x="2811542" y="1817270"/>
                  </a:lnTo>
                  <a:lnTo>
                    <a:pt x="0" y="1817270"/>
                  </a:lnTo>
                  <a:lnTo>
                    <a:pt x="0" y="0"/>
                  </a:lnTo>
                  <a:lnTo>
                    <a:pt x="123842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2049" y="1614884"/>
              <a:ext cx="105500" cy="8198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455925" y="2739588"/>
            <a:ext cx="117284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algn="ctr">
              <a:lnSpc>
                <a:spcPts val="162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Group</a:t>
            </a:r>
            <a:endParaRPr sz="1400">
              <a:latin typeface="Roboto Lt"/>
              <a:cs typeface="Roboto Lt"/>
            </a:endParaRPr>
          </a:p>
          <a:p>
            <a:pPr algn="ctr">
              <a:lnSpc>
                <a:spcPts val="1380"/>
              </a:lnSpc>
              <a:tabLst>
                <a:tab pos="669925" algn="l"/>
              </a:tabLst>
            </a:pPr>
            <a:r>
              <a:rPr sz="1200" spc="-15" dirty="0">
                <a:solidFill>
                  <a:srgbClr val="EB5D37"/>
                </a:solidFill>
                <a:latin typeface="Roboto"/>
                <a:cs typeface="Roboto"/>
              </a:rPr>
              <a:t>IControl	</a:t>
            </a: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ct val="100000"/>
              </a:lnSpc>
            </a:pPr>
            <a:fld id="{81D60167-4931-47E6-BA6A-407CBD079E47}" type="slidenum">
              <a:rPr spc="-165" dirty="0"/>
              <a:t>15</a:t>
            </a:fld>
            <a:endParaRPr spc="-165" dirty="0"/>
          </a:p>
        </p:txBody>
      </p:sp>
      <p:sp>
        <p:nvSpPr>
          <p:cNvPr id="34" name="object 34"/>
          <p:cNvSpPr txBox="1"/>
          <p:nvPr/>
        </p:nvSpPr>
        <p:spPr>
          <a:xfrm>
            <a:off x="3688071" y="2728147"/>
            <a:ext cx="836930" cy="44323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400" spc="-5" dirty="0">
                <a:latin typeface="Roboto Lt"/>
                <a:cs typeface="Roboto Lt"/>
              </a:rPr>
              <a:t>Image</a:t>
            </a:r>
            <a:endParaRPr sz="1400">
              <a:latin typeface="Roboto Lt"/>
              <a:cs typeface="Roboto Lt"/>
            </a:endParaRPr>
          </a:p>
          <a:p>
            <a:pPr marL="346710">
              <a:lnSpc>
                <a:spcPct val="100000"/>
              </a:lnSpc>
              <a:spcBef>
                <a:spcPts val="75"/>
              </a:spcBef>
            </a:pP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45971" y="2671947"/>
            <a:ext cx="805180" cy="4743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Roboto Lt"/>
                <a:cs typeface="Roboto Lt"/>
              </a:rPr>
              <a:t>Label</a:t>
            </a:r>
            <a:endParaRPr sz="1400">
              <a:latin typeface="Roboto Lt"/>
              <a:cs typeface="Roboto Lt"/>
            </a:endParaRPr>
          </a:p>
          <a:p>
            <a:pPr marL="314325">
              <a:lnSpc>
                <a:spcPct val="100000"/>
              </a:lnSpc>
              <a:spcBef>
                <a:spcPts val="190"/>
              </a:spcBef>
            </a:pP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70271" y="3947788"/>
            <a:ext cx="791845" cy="41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5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IScene</a:t>
            </a:r>
            <a:endParaRPr sz="1400">
              <a:latin typeface="Roboto Lt"/>
              <a:cs typeface="Roboto Lt"/>
            </a:endParaRPr>
          </a:p>
          <a:p>
            <a:pPr marL="368300">
              <a:lnSpc>
                <a:spcPts val="1395"/>
              </a:lnSpc>
            </a:pPr>
            <a:r>
              <a:rPr sz="1200" spc="-15" dirty="0">
                <a:solidFill>
                  <a:srgbClr val="167380"/>
                </a:solidFill>
                <a:latin typeface="Roboto"/>
                <a:cs typeface="Roboto"/>
              </a:rPr>
              <a:t>G</a:t>
            </a:r>
            <a:r>
              <a:rPr sz="1200" spc="-20" dirty="0">
                <a:solidFill>
                  <a:srgbClr val="167380"/>
                </a:solidFill>
                <a:latin typeface="Roboto"/>
                <a:cs typeface="Roboto"/>
              </a:rPr>
              <a:t>r</a:t>
            </a:r>
            <a:r>
              <a:rPr sz="1200" spc="-15" dirty="0">
                <a:solidFill>
                  <a:srgbClr val="167380"/>
                </a:solidFill>
                <a:latin typeface="Roboto"/>
                <a:cs typeface="Roboto"/>
              </a:rPr>
              <a:t>oup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89874" y="3947788"/>
            <a:ext cx="1084580" cy="41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ts val="1635"/>
              </a:lnSpc>
              <a:spcBef>
                <a:spcPts val="100"/>
              </a:spcBef>
            </a:pPr>
            <a:r>
              <a:rPr sz="1400" spc="-15" dirty="0">
                <a:latin typeface="Roboto Lt"/>
                <a:cs typeface="Roboto Lt"/>
              </a:rPr>
              <a:t>ImageButton</a:t>
            </a:r>
            <a:endParaRPr sz="1400">
              <a:latin typeface="Roboto Lt"/>
              <a:cs typeface="Roboto Lt"/>
            </a:endParaRPr>
          </a:p>
          <a:p>
            <a:pPr marL="12700">
              <a:lnSpc>
                <a:spcPts val="1395"/>
              </a:lnSpc>
            </a:pPr>
            <a:r>
              <a:rPr sz="1200" spc="-15" dirty="0">
                <a:solidFill>
                  <a:srgbClr val="EB5D37"/>
                </a:solidFill>
                <a:latin typeface="Roboto"/>
                <a:cs typeface="Roboto"/>
              </a:rPr>
              <a:t>IControl</a:t>
            </a:r>
            <a:r>
              <a:rPr sz="1200" spc="400" dirty="0">
                <a:solidFill>
                  <a:srgbClr val="EB5D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67380"/>
                </a:solidFill>
                <a:latin typeface="Roboto"/>
                <a:cs typeface="Roboto"/>
              </a:rPr>
              <a:t>Image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550" y="441052"/>
            <a:ext cx="23768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85" dirty="0"/>
              <a:t>Game</a:t>
            </a:r>
            <a:r>
              <a:rPr sz="3100" spc="-320" dirty="0"/>
              <a:t> </a:t>
            </a:r>
            <a:r>
              <a:rPr sz="3100" spc="-155" dirty="0"/>
              <a:t>Engine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775742" y="1578364"/>
            <a:ext cx="3872458" cy="53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spc="40" dirty="0">
                <a:solidFill>
                  <a:srgbClr val="2E3337"/>
                </a:solidFill>
                <a:latin typeface="Microsoft Sans Serif"/>
                <a:cs typeface="Microsoft Sans Serif"/>
              </a:rPr>
              <a:t>Abst</a:t>
            </a:r>
            <a:r>
              <a:rPr lang="en-US" sz="1400" spc="4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40" dirty="0">
                <a:solidFill>
                  <a:srgbClr val="2E3337"/>
                </a:solidFill>
                <a:latin typeface="Microsoft Sans Serif"/>
                <a:cs typeface="Microsoft Sans Serif"/>
              </a:rPr>
              <a:t>act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the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enti</a:t>
            </a:r>
            <a:r>
              <a:rPr lang="en-US"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message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loop</a:t>
            </a:r>
            <a:endParaRPr sz="1400" dirty="0">
              <a:latin typeface="Microsoft Sans Serif"/>
              <a:cs typeface="Microsoft Sans Serif"/>
            </a:endParaRPr>
          </a:p>
          <a:p>
            <a:pPr marL="394335" indent="-382270">
              <a:lnSpc>
                <a:spcPct val="100000"/>
              </a:lnSpc>
              <a:spcBef>
                <a:spcPts val="72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Manage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2E3337"/>
                </a:solidFill>
                <a:latin typeface="Microsoft Sans Serif"/>
                <a:cs typeface="Microsoft Sans Serif"/>
              </a:rPr>
              <a:t>cu</a:t>
            </a:r>
            <a:r>
              <a:rPr lang="en-US" sz="1400" spc="60" dirty="0">
                <a:solidFill>
                  <a:srgbClr val="2E3337"/>
                </a:solidFill>
                <a:latin typeface="Microsoft Sans Serif"/>
                <a:cs typeface="Microsoft Sans Serif"/>
              </a:rPr>
              <a:t>rr</a:t>
            </a:r>
            <a:r>
              <a:rPr sz="1400" spc="60" dirty="0">
                <a:solidFill>
                  <a:srgbClr val="2E3337"/>
                </a:solidFill>
                <a:latin typeface="Microsoft Sans Serif"/>
                <a:cs typeface="Microsoft Sans Serif"/>
              </a:rPr>
              <a:t>ent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E3337"/>
                </a:solidFill>
                <a:latin typeface="Microsoft Sans Serif"/>
                <a:cs typeface="Microsoft Sans Serif"/>
              </a:rPr>
              <a:t>scene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and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E3337"/>
                </a:solidFill>
                <a:latin typeface="Microsoft Sans Serif"/>
                <a:cs typeface="Microsoft Sans Serif"/>
              </a:rPr>
              <a:t>scene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change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50" y="2638700"/>
            <a:ext cx="8860574" cy="23774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2349" y="63550"/>
            <a:ext cx="789724" cy="25383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72099" y="387200"/>
            <a:ext cx="3034198" cy="206292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4699" y="3932999"/>
            <a:ext cx="1292225" cy="1083310"/>
          </a:xfrm>
          <a:custGeom>
            <a:avLst/>
            <a:gdLst/>
            <a:ahLst/>
            <a:cxnLst/>
            <a:rect l="l" t="t" r="r" b="b"/>
            <a:pathLst>
              <a:path w="1292225" h="1083310">
                <a:moveTo>
                  <a:pt x="0" y="0"/>
                </a:moveTo>
                <a:lnTo>
                  <a:pt x="1291799" y="0"/>
                </a:lnTo>
                <a:lnTo>
                  <a:pt x="1291799" y="1082999"/>
                </a:lnTo>
                <a:lnTo>
                  <a:pt x="0" y="10829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ct val="100000"/>
              </a:lnSpc>
            </a:pPr>
            <a:fld id="{81D60167-4931-47E6-BA6A-407CBD079E47}" type="slidenum">
              <a:rPr spc="-165" dirty="0"/>
              <a:t>16</a:t>
            </a:fld>
            <a:endParaRPr spc="-16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5850" y="1319374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5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2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EB5D37">
              <a:alpha val="553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4675" y="1531387"/>
            <a:ext cx="657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10" dirty="0">
                <a:solidFill>
                  <a:srgbClr val="000000"/>
                </a:solidFill>
                <a:latin typeface="Roboto Lt"/>
                <a:cs typeface="Roboto Lt"/>
              </a:rPr>
              <a:t>IControl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3774" y="1319372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FFAA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24834" y="1531385"/>
            <a:ext cx="105814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GameEngine</a:t>
            </a:r>
            <a:endParaRPr sz="1400" dirty="0">
              <a:latin typeface="Roboto Lt"/>
              <a:cs typeface="Roboto L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44724" y="2140253"/>
            <a:ext cx="1392555" cy="711835"/>
            <a:chOff x="6844724" y="2140253"/>
            <a:chExt cx="1392555" cy="711835"/>
          </a:xfrm>
        </p:grpSpPr>
        <p:sp>
          <p:nvSpPr>
            <p:cNvPr id="7" name="object 7"/>
            <p:cNvSpPr/>
            <p:nvPr/>
          </p:nvSpPr>
          <p:spPr>
            <a:xfrm>
              <a:off x="6863774" y="2159303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1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8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1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FFA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63774" y="2159303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0" y="112202"/>
                  </a:moveTo>
                  <a:lnTo>
                    <a:pt x="8817" y="68528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1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1"/>
                  </a:lnTo>
                  <a:lnTo>
                    <a:pt x="0" y="560997"/>
                  </a:lnTo>
                  <a:lnTo>
                    <a:pt x="0" y="112202"/>
                  </a:lnTo>
                  <a:close/>
                </a:path>
              </a:pathLst>
            </a:custGeom>
            <a:ln w="38099">
              <a:solidFill>
                <a:srgbClr val="FF6B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108782" y="2371316"/>
            <a:ext cx="8648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Resou</a:t>
            </a:r>
            <a:r>
              <a:rPr sz="1400" spc="-20" dirty="0">
                <a:latin typeface="Roboto Lt"/>
                <a:cs typeface="Roboto Lt"/>
              </a:rPr>
              <a:t>r</a:t>
            </a:r>
            <a:r>
              <a:rPr sz="1400" dirty="0">
                <a:latin typeface="Roboto Lt"/>
                <a:cs typeface="Roboto Lt"/>
              </a:rPr>
              <a:t>ces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63774" y="2999253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2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1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FFAA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22448" y="3211266"/>
            <a:ext cx="636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Collider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72049" y="1319374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54020" y="1531387"/>
            <a:ext cx="590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IObject</a:t>
            </a:r>
            <a:endParaRPr sz="1400">
              <a:latin typeface="Roboto Lt"/>
              <a:cs typeface="Roboto L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28207" y="1614884"/>
            <a:ext cx="5324475" cy="2794635"/>
            <a:chOff x="1128207" y="1614884"/>
            <a:chExt cx="5324475" cy="2794635"/>
          </a:xfrm>
        </p:grpSpPr>
        <p:sp>
          <p:nvSpPr>
            <p:cNvPr id="15" name="object 15"/>
            <p:cNvSpPr/>
            <p:nvPr/>
          </p:nvSpPr>
          <p:spPr>
            <a:xfrm>
              <a:off x="1375841" y="2527579"/>
              <a:ext cx="1354455" cy="1881505"/>
            </a:xfrm>
            <a:custGeom>
              <a:avLst/>
              <a:gdLst/>
              <a:ahLst/>
              <a:cxnLst/>
              <a:rect l="l" t="t" r="r" b="b"/>
              <a:pathLst>
                <a:path w="1354455" h="1881504">
                  <a:moveTo>
                    <a:pt x="1354201" y="1320406"/>
                  </a:moveTo>
                  <a:lnTo>
                    <a:pt x="1345666" y="1277467"/>
                  </a:lnTo>
                  <a:lnTo>
                    <a:pt x="1321333" y="1241069"/>
                  </a:lnTo>
                  <a:lnTo>
                    <a:pt x="1284935" y="1216748"/>
                  </a:lnTo>
                  <a:lnTo>
                    <a:pt x="1241996" y="1208201"/>
                  </a:lnTo>
                  <a:lnTo>
                    <a:pt x="112204" y="1208201"/>
                  </a:lnTo>
                  <a:lnTo>
                    <a:pt x="68529" y="1217015"/>
                  </a:lnTo>
                  <a:lnTo>
                    <a:pt x="32867" y="1241069"/>
                  </a:lnTo>
                  <a:lnTo>
                    <a:pt x="8813" y="1276731"/>
                  </a:lnTo>
                  <a:lnTo>
                    <a:pt x="0" y="1320406"/>
                  </a:lnTo>
                  <a:lnTo>
                    <a:pt x="0" y="1769198"/>
                  </a:lnTo>
                  <a:lnTo>
                    <a:pt x="8813" y="1812874"/>
                  </a:lnTo>
                  <a:lnTo>
                    <a:pt x="32867" y="1848535"/>
                  </a:lnTo>
                  <a:lnTo>
                    <a:pt x="68529" y="1872589"/>
                  </a:lnTo>
                  <a:lnTo>
                    <a:pt x="112204" y="1881403"/>
                  </a:lnTo>
                  <a:lnTo>
                    <a:pt x="1241996" y="1881403"/>
                  </a:lnTo>
                  <a:lnTo>
                    <a:pt x="1285671" y="1872589"/>
                  </a:lnTo>
                  <a:lnTo>
                    <a:pt x="1321333" y="1848535"/>
                  </a:lnTo>
                  <a:lnTo>
                    <a:pt x="1345387" y="1812874"/>
                  </a:lnTo>
                  <a:lnTo>
                    <a:pt x="1354201" y="1769198"/>
                  </a:lnTo>
                  <a:lnTo>
                    <a:pt x="1354201" y="1320406"/>
                  </a:lnTo>
                  <a:close/>
                </a:path>
                <a:path w="1354455" h="1881504">
                  <a:moveTo>
                    <a:pt x="1354201" y="112204"/>
                  </a:moveTo>
                  <a:lnTo>
                    <a:pt x="1345666" y="69265"/>
                  </a:lnTo>
                  <a:lnTo>
                    <a:pt x="1321333" y="32867"/>
                  </a:lnTo>
                  <a:lnTo>
                    <a:pt x="1284935" y="8547"/>
                  </a:lnTo>
                  <a:lnTo>
                    <a:pt x="1241996" y="0"/>
                  </a:lnTo>
                  <a:lnTo>
                    <a:pt x="112204" y="0"/>
                  </a:lnTo>
                  <a:lnTo>
                    <a:pt x="68529" y="8813"/>
                  </a:lnTo>
                  <a:lnTo>
                    <a:pt x="32867" y="32867"/>
                  </a:lnTo>
                  <a:lnTo>
                    <a:pt x="8813" y="68529"/>
                  </a:lnTo>
                  <a:lnTo>
                    <a:pt x="0" y="112204"/>
                  </a:lnTo>
                  <a:lnTo>
                    <a:pt x="0" y="560997"/>
                  </a:lnTo>
                  <a:lnTo>
                    <a:pt x="8813" y="604672"/>
                  </a:lnTo>
                  <a:lnTo>
                    <a:pt x="32867" y="640334"/>
                  </a:lnTo>
                  <a:lnTo>
                    <a:pt x="68529" y="664387"/>
                  </a:lnTo>
                  <a:lnTo>
                    <a:pt x="112204" y="673201"/>
                  </a:lnTo>
                  <a:lnTo>
                    <a:pt x="1241996" y="673201"/>
                  </a:lnTo>
                  <a:lnTo>
                    <a:pt x="1285671" y="664387"/>
                  </a:lnTo>
                  <a:lnTo>
                    <a:pt x="1321333" y="640334"/>
                  </a:lnTo>
                  <a:lnTo>
                    <a:pt x="1345387" y="604672"/>
                  </a:lnTo>
                  <a:lnTo>
                    <a:pt x="1354201" y="560997"/>
                  </a:lnTo>
                  <a:lnTo>
                    <a:pt x="1354201" y="112204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52949" y="331517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4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959" y="3219199"/>
              <a:ext cx="81980" cy="105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052949" y="210697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5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959" y="2010999"/>
              <a:ext cx="81980" cy="1055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72175" y="252757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2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7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2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49275" y="2106974"/>
              <a:ext cx="635" cy="421005"/>
            </a:xfrm>
            <a:custGeom>
              <a:avLst/>
              <a:gdLst/>
              <a:ahLst/>
              <a:cxnLst/>
              <a:rect l="l" t="t" r="r" b="b"/>
              <a:pathLst>
                <a:path w="635" h="421005">
                  <a:moveTo>
                    <a:pt x="0" y="420599"/>
                  </a:moveTo>
                  <a:lnTo>
                    <a:pt x="0" y="153101"/>
                  </a:lnTo>
                  <a:lnTo>
                    <a:pt x="599" y="153101"/>
                  </a:lnTo>
                  <a:lnTo>
                    <a:pt x="5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8884" y="2010999"/>
              <a:ext cx="81980" cy="10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098100" y="248817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2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7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2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49100" y="2106874"/>
              <a:ext cx="1826260" cy="381635"/>
            </a:xfrm>
            <a:custGeom>
              <a:avLst/>
              <a:gdLst/>
              <a:ahLst/>
              <a:cxnLst/>
              <a:rect l="l" t="t" r="r" b="b"/>
              <a:pathLst>
                <a:path w="1826260" h="381635">
                  <a:moveTo>
                    <a:pt x="1826099" y="381299"/>
                  </a:moveTo>
                  <a:lnTo>
                    <a:pt x="1826099" y="159499"/>
                  </a:lnTo>
                  <a:lnTo>
                    <a:pt x="0" y="15949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8109" y="2010899"/>
              <a:ext cx="81980" cy="1055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272175" y="373577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1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8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1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49575" y="331517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4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8584" y="3219199"/>
              <a:ext cx="81980" cy="1055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052949" y="2106974"/>
              <a:ext cx="1896745" cy="421005"/>
            </a:xfrm>
            <a:custGeom>
              <a:avLst/>
              <a:gdLst/>
              <a:ahLst/>
              <a:cxnLst/>
              <a:rect l="l" t="t" r="r" b="b"/>
              <a:pathLst>
                <a:path w="1896745" h="421005">
                  <a:moveTo>
                    <a:pt x="0" y="420599"/>
                  </a:moveTo>
                  <a:lnTo>
                    <a:pt x="0" y="153101"/>
                  </a:lnTo>
                  <a:lnTo>
                    <a:pt x="1896299" y="153101"/>
                  </a:lnTo>
                  <a:lnTo>
                    <a:pt x="18962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8259" y="2010999"/>
              <a:ext cx="81980" cy="1055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137732" y="1655874"/>
              <a:ext cx="2811780" cy="2080260"/>
            </a:xfrm>
            <a:custGeom>
              <a:avLst/>
              <a:gdLst/>
              <a:ahLst/>
              <a:cxnLst/>
              <a:rect l="l" t="t" r="r" b="b"/>
              <a:pathLst>
                <a:path w="2811779" h="2080260">
                  <a:moveTo>
                    <a:pt x="2811542" y="2079899"/>
                  </a:moveTo>
                  <a:lnTo>
                    <a:pt x="2811542" y="1817270"/>
                  </a:lnTo>
                  <a:lnTo>
                    <a:pt x="0" y="1817270"/>
                  </a:lnTo>
                  <a:lnTo>
                    <a:pt x="0" y="0"/>
                  </a:lnTo>
                  <a:lnTo>
                    <a:pt x="123842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2049" y="1614884"/>
              <a:ext cx="105500" cy="8198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455925" y="2739588"/>
            <a:ext cx="117284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algn="ctr">
              <a:lnSpc>
                <a:spcPts val="162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Group</a:t>
            </a:r>
            <a:endParaRPr sz="1400">
              <a:latin typeface="Roboto Lt"/>
              <a:cs typeface="Roboto Lt"/>
            </a:endParaRPr>
          </a:p>
          <a:p>
            <a:pPr algn="ctr">
              <a:lnSpc>
                <a:spcPts val="1380"/>
              </a:lnSpc>
              <a:tabLst>
                <a:tab pos="669925" algn="l"/>
              </a:tabLst>
            </a:pPr>
            <a:r>
              <a:rPr sz="1200" spc="-15" dirty="0">
                <a:solidFill>
                  <a:srgbClr val="EB5D37"/>
                </a:solidFill>
                <a:latin typeface="Roboto"/>
                <a:cs typeface="Roboto"/>
              </a:rPr>
              <a:t>IControl	</a:t>
            </a: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ct val="100000"/>
              </a:lnSpc>
            </a:pPr>
            <a:fld id="{81D60167-4931-47E6-BA6A-407CBD079E47}" type="slidenum">
              <a:rPr spc="-165" dirty="0"/>
              <a:t>17</a:t>
            </a:fld>
            <a:endParaRPr spc="-165" dirty="0"/>
          </a:p>
        </p:txBody>
      </p:sp>
      <p:sp>
        <p:nvSpPr>
          <p:cNvPr id="34" name="object 34"/>
          <p:cNvSpPr txBox="1"/>
          <p:nvPr/>
        </p:nvSpPr>
        <p:spPr>
          <a:xfrm>
            <a:off x="3688071" y="2728147"/>
            <a:ext cx="836930" cy="44323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400" spc="-5" dirty="0">
                <a:latin typeface="Roboto Lt"/>
                <a:cs typeface="Roboto Lt"/>
              </a:rPr>
              <a:t>Image</a:t>
            </a:r>
            <a:endParaRPr sz="1400">
              <a:latin typeface="Roboto Lt"/>
              <a:cs typeface="Roboto Lt"/>
            </a:endParaRPr>
          </a:p>
          <a:p>
            <a:pPr marL="346710">
              <a:lnSpc>
                <a:spcPct val="100000"/>
              </a:lnSpc>
              <a:spcBef>
                <a:spcPts val="75"/>
              </a:spcBef>
            </a:pP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45971" y="2671947"/>
            <a:ext cx="805180" cy="4743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Roboto Lt"/>
                <a:cs typeface="Roboto Lt"/>
              </a:rPr>
              <a:t>Label</a:t>
            </a:r>
            <a:endParaRPr sz="1400">
              <a:latin typeface="Roboto Lt"/>
              <a:cs typeface="Roboto Lt"/>
            </a:endParaRPr>
          </a:p>
          <a:p>
            <a:pPr marL="314325">
              <a:lnSpc>
                <a:spcPct val="100000"/>
              </a:lnSpc>
              <a:spcBef>
                <a:spcPts val="190"/>
              </a:spcBef>
            </a:pP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70271" y="3947788"/>
            <a:ext cx="791845" cy="41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5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IScene</a:t>
            </a:r>
            <a:endParaRPr sz="1400">
              <a:latin typeface="Roboto Lt"/>
              <a:cs typeface="Roboto Lt"/>
            </a:endParaRPr>
          </a:p>
          <a:p>
            <a:pPr marL="368300">
              <a:lnSpc>
                <a:spcPts val="1395"/>
              </a:lnSpc>
            </a:pPr>
            <a:r>
              <a:rPr sz="1200" spc="-15" dirty="0">
                <a:solidFill>
                  <a:srgbClr val="167380"/>
                </a:solidFill>
                <a:latin typeface="Roboto"/>
                <a:cs typeface="Roboto"/>
              </a:rPr>
              <a:t>G</a:t>
            </a:r>
            <a:r>
              <a:rPr sz="1200" spc="-20" dirty="0">
                <a:solidFill>
                  <a:srgbClr val="167380"/>
                </a:solidFill>
                <a:latin typeface="Roboto"/>
                <a:cs typeface="Roboto"/>
              </a:rPr>
              <a:t>r</a:t>
            </a:r>
            <a:r>
              <a:rPr sz="1200" spc="-15" dirty="0">
                <a:solidFill>
                  <a:srgbClr val="167380"/>
                </a:solidFill>
                <a:latin typeface="Roboto"/>
                <a:cs typeface="Roboto"/>
              </a:rPr>
              <a:t>oup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89874" y="3947788"/>
            <a:ext cx="1084580" cy="41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ts val="1635"/>
              </a:lnSpc>
              <a:spcBef>
                <a:spcPts val="100"/>
              </a:spcBef>
            </a:pPr>
            <a:r>
              <a:rPr sz="1400" spc="-15" dirty="0">
                <a:latin typeface="Roboto Lt"/>
                <a:cs typeface="Roboto Lt"/>
              </a:rPr>
              <a:t>ImageButton</a:t>
            </a:r>
            <a:endParaRPr sz="1400">
              <a:latin typeface="Roboto Lt"/>
              <a:cs typeface="Roboto Lt"/>
            </a:endParaRPr>
          </a:p>
          <a:p>
            <a:pPr marL="12700">
              <a:lnSpc>
                <a:spcPts val="1395"/>
              </a:lnSpc>
            </a:pPr>
            <a:r>
              <a:rPr sz="1200" spc="-15" dirty="0">
                <a:solidFill>
                  <a:srgbClr val="EB5D37"/>
                </a:solidFill>
                <a:latin typeface="Roboto"/>
                <a:cs typeface="Roboto"/>
              </a:rPr>
              <a:t>IControl</a:t>
            </a:r>
            <a:r>
              <a:rPr sz="1200" spc="400" dirty="0">
                <a:solidFill>
                  <a:srgbClr val="EB5D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67380"/>
                </a:solidFill>
                <a:latin typeface="Roboto"/>
                <a:cs typeface="Roboto"/>
              </a:rPr>
              <a:t>Image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9306" y="441052"/>
            <a:ext cx="1885314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90" dirty="0"/>
              <a:t>R</a:t>
            </a:r>
            <a:r>
              <a:rPr sz="3100" spc="-140" dirty="0"/>
              <a:t>esour</a:t>
            </a:r>
            <a:r>
              <a:rPr sz="3100" spc="-165" dirty="0"/>
              <a:t>ces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775742" y="1578364"/>
            <a:ext cx="5015458" cy="53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spc="40" dirty="0">
                <a:solidFill>
                  <a:srgbClr val="2E3337"/>
                </a:solidFill>
                <a:latin typeface="Microsoft Sans Serif"/>
                <a:cs typeface="Microsoft Sans Serif"/>
              </a:rPr>
              <a:t>Abst</a:t>
            </a:r>
            <a:r>
              <a:rPr lang="en-US" sz="1400" spc="4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40" dirty="0">
                <a:solidFill>
                  <a:srgbClr val="2E3337"/>
                </a:solidFill>
                <a:latin typeface="Microsoft Sans Serif"/>
                <a:cs typeface="Microsoft Sans Serif"/>
              </a:rPr>
              <a:t>act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all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lang="en-US" sz="1400" spc="1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10" dirty="0">
                <a:solidFill>
                  <a:srgbClr val="2E3337"/>
                </a:solidFill>
                <a:latin typeface="Microsoft Sans Serif"/>
                <a:cs typeface="Microsoft Sans Serif"/>
              </a:rPr>
              <a:t>esou</a:t>
            </a:r>
            <a:r>
              <a:rPr lang="en-US" sz="1400" spc="1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10" dirty="0">
                <a:solidFill>
                  <a:srgbClr val="2E3337"/>
                </a:solidFill>
                <a:latin typeface="Microsoft Sans Serif"/>
                <a:cs typeface="Microsoft Sans Serif"/>
              </a:rPr>
              <a:t>ces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E3337"/>
                </a:solidFill>
                <a:latin typeface="Microsoft Sans Serif"/>
                <a:cs typeface="Microsoft Sans Serif"/>
              </a:rPr>
              <a:t>loading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and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E3337"/>
                </a:solidFill>
                <a:latin typeface="Microsoft Sans Serif"/>
                <a:cs typeface="Microsoft Sans Serif"/>
              </a:rPr>
              <a:t>dest</a:t>
            </a:r>
            <a:r>
              <a:rPr lang="en-US" sz="1400" spc="2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20" dirty="0">
                <a:solidFill>
                  <a:srgbClr val="2E3337"/>
                </a:solidFill>
                <a:latin typeface="Microsoft Sans Serif"/>
                <a:cs typeface="Microsoft Sans Serif"/>
              </a:rPr>
              <a:t>oy</a:t>
            </a:r>
            <a:endParaRPr sz="1400" dirty="0">
              <a:latin typeface="Microsoft Sans Serif"/>
              <a:cs typeface="Microsoft Sans Serif"/>
            </a:endParaRPr>
          </a:p>
          <a:p>
            <a:pPr marL="394335" indent="-382270">
              <a:lnSpc>
                <a:spcPct val="100000"/>
              </a:lnSpc>
              <a:spcBef>
                <a:spcPts val="72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spc="-15" dirty="0">
                <a:solidFill>
                  <a:srgbClr val="2E3337"/>
                </a:solidFill>
                <a:latin typeface="Microsoft Sans Serif"/>
                <a:cs typeface="Microsoft Sans Serif"/>
              </a:rPr>
              <a:t>Resou</a:t>
            </a:r>
            <a:r>
              <a:rPr lang="en-US" sz="1400" spc="-15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-15" dirty="0">
                <a:solidFill>
                  <a:srgbClr val="2E3337"/>
                </a:solidFill>
                <a:latin typeface="Microsoft Sans Serif"/>
                <a:cs typeface="Microsoft Sans Serif"/>
              </a:rPr>
              <a:t>ces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E3337"/>
                </a:solidFill>
                <a:latin typeface="Microsoft Sans Serif"/>
                <a:cs typeface="Microsoft Sans Serif"/>
              </a:rPr>
              <a:t>can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E3337"/>
                </a:solidFill>
                <a:latin typeface="Microsoft Sans Serif"/>
                <a:cs typeface="Microsoft Sans Serif"/>
              </a:rPr>
              <a:t>be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lang="en-US"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65" dirty="0">
                <a:solidFill>
                  <a:srgbClr val="2E3337"/>
                </a:solidFill>
                <a:latin typeface="Microsoft Sans Serif"/>
                <a:cs typeface="Microsoft Sans Serif"/>
              </a:rPr>
              <a:t>e</a:t>
            </a:r>
            <a:r>
              <a:rPr sz="1400" spc="40" dirty="0">
                <a:solidFill>
                  <a:srgbClr val="2E3337"/>
                </a:solidFill>
                <a:latin typeface="Microsoft Sans Serif"/>
                <a:cs typeface="Microsoft Sans Serif"/>
              </a:rPr>
              <a:t>t</a:t>
            </a:r>
            <a:r>
              <a:rPr lang="en-US" sz="1400" spc="4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40" dirty="0">
                <a:solidFill>
                  <a:srgbClr val="2E3337"/>
                </a:solidFill>
                <a:latin typeface="Microsoft Sans Serif"/>
                <a:cs typeface="Microsoft Sans Serif"/>
              </a:rPr>
              <a:t>i</a:t>
            </a:r>
            <a:r>
              <a:rPr sz="1400" spc="70" dirty="0">
                <a:solidFill>
                  <a:srgbClr val="2E3337"/>
                </a:solidFill>
                <a:latin typeface="Microsoft Sans Serif"/>
                <a:cs typeface="Microsoft Sans Serif"/>
              </a:rPr>
              <a:t>e</a:t>
            </a:r>
            <a:r>
              <a:rPr sz="1400" spc="-30" dirty="0">
                <a:solidFill>
                  <a:srgbClr val="2E3337"/>
                </a:solidFill>
                <a:latin typeface="Microsoft Sans Serif"/>
                <a:cs typeface="Microsoft Sans Serif"/>
              </a:rPr>
              <a:t>v</a:t>
            </a:r>
            <a:r>
              <a:rPr sz="1400" dirty="0">
                <a:solidFill>
                  <a:srgbClr val="2E3337"/>
                </a:solidFill>
                <a:latin typeface="Microsoft Sans Serif"/>
                <a:cs typeface="Microsoft Sans Serif"/>
              </a:rPr>
              <a:t>ed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80" dirty="0">
                <a:solidFill>
                  <a:srgbClr val="2E3337"/>
                </a:solidFill>
                <a:latin typeface="Microsoft Sans Serif"/>
                <a:cs typeface="Microsoft Sans Serif"/>
              </a:rPr>
              <a:t>f</a:t>
            </a:r>
            <a:r>
              <a:rPr lang="en-US" sz="1400" spc="8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80" dirty="0">
                <a:solidFill>
                  <a:srgbClr val="2E3337"/>
                </a:solidFill>
                <a:latin typeface="Microsoft Sans Serif"/>
                <a:cs typeface="Microsoft Sans Serif"/>
              </a:rPr>
              <a:t>om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this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E3337"/>
                </a:solidFill>
                <a:latin typeface="Microsoft Sans Serif"/>
                <a:cs typeface="Microsoft Sans Serif"/>
              </a:rPr>
              <a:t>class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2E3337"/>
                </a:solidFill>
                <a:latin typeface="Microsoft Sans Serif"/>
                <a:cs typeface="Microsoft Sans Serif"/>
              </a:rPr>
              <a:t>di</a:t>
            </a:r>
            <a:r>
              <a:rPr lang="en-US" sz="1400" spc="4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40" dirty="0">
                <a:solidFill>
                  <a:srgbClr val="2E3337"/>
                </a:solidFill>
                <a:latin typeface="Microsoft Sans Serif"/>
                <a:cs typeface="Microsoft Sans Serif"/>
              </a:rPr>
              <a:t>ectly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2175" y="4841354"/>
            <a:ext cx="5334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65"/>
              </a:lnSpc>
            </a:pPr>
            <a:r>
              <a:rPr sz="1300" spc="-305" dirty="0">
                <a:solidFill>
                  <a:srgbClr val="2E3337"/>
                </a:solidFill>
                <a:latin typeface="Microsoft Sans Serif"/>
                <a:cs typeface="Microsoft Sans Serif"/>
              </a:rPr>
              <a:t>1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6524" y="100325"/>
            <a:ext cx="8870315" cy="4916170"/>
            <a:chOff x="66524" y="100325"/>
            <a:chExt cx="8870315" cy="49161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50" y="2638700"/>
              <a:ext cx="8860574" cy="2377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3781" y="100325"/>
              <a:ext cx="972980" cy="25383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049" y="2743199"/>
              <a:ext cx="3694429" cy="1146810"/>
            </a:xfrm>
            <a:custGeom>
              <a:avLst/>
              <a:gdLst/>
              <a:ahLst/>
              <a:cxnLst/>
              <a:rect l="l" t="t" r="r" b="b"/>
              <a:pathLst>
                <a:path w="3694429" h="1146810">
                  <a:moveTo>
                    <a:pt x="0" y="534574"/>
                  </a:moveTo>
                  <a:lnTo>
                    <a:pt x="3694199" y="534574"/>
                  </a:lnTo>
                  <a:lnTo>
                    <a:pt x="3694199" y="1146574"/>
                  </a:lnTo>
                  <a:lnTo>
                    <a:pt x="0" y="1146574"/>
                  </a:lnTo>
                  <a:lnTo>
                    <a:pt x="0" y="534574"/>
                  </a:lnTo>
                  <a:close/>
                </a:path>
                <a:path w="3694429" h="1146810">
                  <a:moveTo>
                    <a:pt x="0" y="0"/>
                  </a:moveTo>
                  <a:lnTo>
                    <a:pt x="3694199" y="0"/>
                  </a:lnTo>
                  <a:lnTo>
                    <a:pt x="3694199" y="260399"/>
                  </a:lnTo>
                  <a:lnTo>
                    <a:pt x="0" y="260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932637" y="4828654"/>
            <a:ext cx="10033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40" dirty="0">
                <a:solidFill>
                  <a:srgbClr val="2E3337"/>
                </a:solidFill>
                <a:latin typeface="Microsoft Sans Serif"/>
                <a:cs typeface="Microsoft Sans Serif"/>
              </a:rPr>
              <a:t>7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5850" y="1319374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5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2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EB5D37">
              <a:alpha val="553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4675" y="1531387"/>
            <a:ext cx="657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10" dirty="0">
                <a:solidFill>
                  <a:srgbClr val="000000"/>
                </a:solidFill>
                <a:latin typeface="Roboto Lt"/>
                <a:cs typeface="Roboto Lt"/>
              </a:rPr>
              <a:t>IControl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3774" y="1319372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FFAA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24834" y="1531385"/>
            <a:ext cx="105814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GameEngine</a:t>
            </a:r>
            <a:endParaRPr sz="1400" dirty="0">
              <a:latin typeface="Roboto Lt"/>
              <a:cs typeface="Roboto 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63774" y="2159303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1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FFAA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08782" y="2371316"/>
            <a:ext cx="8648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Resou</a:t>
            </a:r>
            <a:r>
              <a:rPr sz="1400" spc="-20" dirty="0">
                <a:latin typeface="Roboto Lt"/>
                <a:cs typeface="Roboto Lt"/>
              </a:rPr>
              <a:t>r</a:t>
            </a:r>
            <a:r>
              <a:rPr sz="1400" dirty="0">
                <a:latin typeface="Roboto Lt"/>
                <a:cs typeface="Roboto Lt"/>
              </a:rPr>
              <a:t>ces</a:t>
            </a:r>
            <a:endParaRPr sz="1400">
              <a:latin typeface="Roboto Lt"/>
              <a:cs typeface="Roboto L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44724" y="2980203"/>
            <a:ext cx="1392555" cy="711835"/>
            <a:chOff x="6844724" y="2980203"/>
            <a:chExt cx="1392555" cy="711835"/>
          </a:xfrm>
        </p:grpSpPr>
        <p:sp>
          <p:nvSpPr>
            <p:cNvPr id="9" name="object 9"/>
            <p:cNvSpPr/>
            <p:nvPr/>
          </p:nvSpPr>
          <p:spPr>
            <a:xfrm>
              <a:off x="6863774" y="2999253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1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7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2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1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FFA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63774" y="2999253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0" y="112202"/>
                  </a:moveTo>
                  <a:lnTo>
                    <a:pt x="8817" y="68527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2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1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1"/>
                  </a:lnTo>
                  <a:lnTo>
                    <a:pt x="0" y="560997"/>
                  </a:lnTo>
                  <a:lnTo>
                    <a:pt x="0" y="112202"/>
                  </a:lnTo>
                  <a:close/>
                </a:path>
              </a:pathLst>
            </a:custGeom>
            <a:ln w="38099">
              <a:solidFill>
                <a:srgbClr val="FF6B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22448" y="3211266"/>
            <a:ext cx="636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Collider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72049" y="1319374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54020" y="1531387"/>
            <a:ext cx="590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IObject</a:t>
            </a:r>
            <a:endParaRPr sz="1400">
              <a:latin typeface="Roboto Lt"/>
              <a:cs typeface="Roboto L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28207" y="1614884"/>
            <a:ext cx="5324475" cy="2794635"/>
            <a:chOff x="1128207" y="1614884"/>
            <a:chExt cx="5324475" cy="2794635"/>
          </a:xfrm>
        </p:grpSpPr>
        <p:sp>
          <p:nvSpPr>
            <p:cNvPr id="15" name="object 15"/>
            <p:cNvSpPr/>
            <p:nvPr/>
          </p:nvSpPr>
          <p:spPr>
            <a:xfrm>
              <a:off x="1375841" y="2527579"/>
              <a:ext cx="1354455" cy="1881505"/>
            </a:xfrm>
            <a:custGeom>
              <a:avLst/>
              <a:gdLst/>
              <a:ahLst/>
              <a:cxnLst/>
              <a:rect l="l" t="t" r="r" b="b"/>
              <a:pathLst>
                <a:path w="1354455" h="1881504">
                  <a:moveTo>
                    <a:pt x="1354201" y="1320406"/>
                  </a:moveTo>
                  <a:lnTo>
                    <a:pt x="1345666" y="1277467"/>
                  </a:lnTo>
                  <a:lnTo>
                    <a:pt x="1321333" y="1241069"/>
                  </a:lnTo>
                  <a:lnTo>
                    <a:pt x="1284935" y="1216748"/>
                  </a:lnTo>
                  <a:lnTo>
                    <a:pt x="1241996" y="1208201"/>
                  </a:lnTo>
                  <a:lnTo>
                    <a:pt x="112204" y="1208201"/>
                  </a:lnTo>
                  <a:lnTo>
                    <a:pt x="68529" y="1217015"/>
                  </a:lnTo>
                  <a:lnTo>
                    <a:pt x="32867" y="1241069"/>
                  </a:lnTo>
                  <a:lnTo>
                    <a:pt x="8813" y="1276731"/>
                  </a:lnTo>
                  <a:lnTo>
                    <a:pt x="0" y="1320406"/>
                  </a:lnTo>
                  <a:lnTo>
                    <a:pt x="0" y="1769198"/>
                  </a:lnTo>
                  <a:lnTo>
                    <a:pt x="8813" y="1812874"/>
                  </a:lnTo>
                  <a:lnTo>
                    <a:pt x="32867" y="1848535"/>
                  </a:lnTo>
                  <a:lnTo>
                    <a:pt x="68529" y="1872589"/>
                  </a:lnTo>
                  <a:lnTo>
                    <a:pt x="112204" y="1881403"/>
                  </a:lnTo>
                  <a:lnTo>
                    <a:pt x="1241996" y="1881403"/>
                  </a:lnTo>
                  <a:lnTo>
                    <a:pt x="1285671" y="1872589"/>
                  </a:lnTo>
                  <a:lnTo>
                    <a:pt x="1321333" y="1848535"/>
                  </a:lnTo>
                  <a:lnTo>
                    <a:pt x="1345387" y="1812874"/>
                  </a:lnTo>
                  <a:lnTo>
                    <a:pt x="1354201" y="1769198"/>
                  </a:lnTo>
                  <a:lnTo>
                    <a:pt x="1354201" y="1320406"/>
                  </a:lnTo>
                  <a:close/>
                </a:path>
                <a:path w="1354455" h="1881504">
                  <a:moveTo>
                    <a:pt x="1354201" y="112204"/>
                  </a:moveTo>
                  <a:lnTo>
                    <a:pt x="1345666" y="69265"/>
                  </a:lnTo>
                  <a:lnTo>
                    <a:pt x="1321333" y="32867"/>
                  </a:lnTo>
                  <a:lnTo>
                    <a:pt x="1284935" y="8547"/>
                  </a:lnTo>
                  <a:lnTo>
                    <a:pt x="1241996" y="0"/>
                  </a:lnTo>
                  <a:lnTo>
                    <a:pt x="112204" y="0"/>
                  </a:lnTo>
                  <a:lnTo>
                    <a:pt x="68529" y="8813"/>
                  </a:lnTo>
                  <a:lnTo>
                    <a:pt x="32867" y="32867"/>
                  </a:lnTo>
                  <a:lnTo>
                    <a:pt x="8813" y="68529"/>
                  </a:lnTo>
                  <a:lnTo>
                    <a:pt x="0" y="112204"/>
                  </a:lnTo>
                  <a:lnTo>
                    <a:pt x="0" y="560997"/>
                  </a:lnTo>
                  <a:lnTo>
                    <a:pt x="8813" y="604672"/>
                  </a:lnTo>
                  <a:lnTo>
                    <a:pt x="32867" y="640334"/>
                  </a:lnTo>
                  <a:lnTo>
                    <a:pt x="68529" y="664387"/>
                  </a:lnTo>
                  <a:lnTo>
                    <a:pt x="112204" y="673201"/>
                  </a:lnTo>
                  <a:lnTo>
                    <a:pt x="1241996" y="673201"/>
                  </a:lnTo>
                  <a:lnTo>
                    <a:pt x="1285671" y="664387"/>
                  </a:lnTo>
                  <a:lnTo>
                    <a:pt x="1321333" y="640334"/>
                  </a:lnTo>
                  <a:lnTo>
                    <a:pt x="1345387" y="604672"/>
                  </a:lnTo>
                  <a:lnTo>
                    <a:pt x="1354201" y="560997"/>
                  </a:lnTo>
                  <a:lnTo>
                    <a:pt x="1354201" y="112204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52949" y="331517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4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959" y="3219199"/>
              <a:ext cx="81980" cy="105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052949" y="210697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5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959" y="2010999"/>
              <a:ext cx="81980" cy="1055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72175" y="252757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2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7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2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49275" y="2106974"/>
              <a:ext cx="635" cy="421005"/>
            </a:xfrm>
            <a:custGeom>
              <a:avLst/>
              <a:gdLst/>
              <a:ahLst/>
              <a:cxnLst/>
              <a:rect l="l" t="t" r="r" b="b"/>
              <a:pathLst>
                <a:path w="635" h="421005">
                  <a:moveTo>
                    <a:pt x="0" y="420599"/>
                  </a:moveTo>
                  <a:lnTo>
                    <a:pt x="0" y="153101"/>
                  </a:lnTo>
                  <a:lnTo>
                    <a:pt x="599" y="153101"/>
                  </a:lnTo>
                  <a:lnTo>
                    <a:pt x="5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8884" y="2010999"/>
              <a:ext cx="81980" cy="10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098100" y="248817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2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7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2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49100" y="2106874"/>
              <a:ext cx="1826260" cy="381635"/>
            </a:xfrm>
            <a:custGeom>
              <a:avLst/>
              <a:gdLst/>
              <a:ahLst/>
              <a:cxnLst/>
              <a:rect l="l" t="t" r="r" b="b"/>
              <a:pathLst>
                <a:path w="1826260" h="381635">
                  <a:moveTo>
                    <a:pt x="1826099" y="381299"/>
                  </a:moveTo>
                  <a:lnTo>
                    <a:pt x="1826099" y="159499"/>
                  </a:lnTo>
                  <a:lnTo>
                    <a:pt x="0" y="15949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8109" y="2010899"/>
              <a:ext cx="81980" cy="1055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272175" y="373577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1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8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1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49575" y="331517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4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8584" y="3219199"/>
              <a:ext cx="81980" cy="1055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052949" y="2106974"/>
              <a:ext cx="1896745" cy="421005"/>
            </a:xfrm>
            <a:custGeom>
              <a:avLst/>
              <a:gdLst/>
              <a:ahLst/>
              <a:cxnLst/>
              <a:rect l="l" t="t" r="r" b="b"/>
              <a:pathLst>
                <a:path w="1896745" h="421005">
                  <a:moveTo>
                    <a:pt x="0" y="420599"/>
                  </a:moveTo>
                  <a:lnTo>
                    <a:pt x="0" y="153101"/>
                  </a:lnTo>
                  <a:lnTo>
                    <a:pt x="1896299" y="153101"/>
                  </a:lnTo>
                  <a:lnTo>
                    <a:pt x="18962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8259" y="2010999"/>
              <a:ext cx="81980" cy="1055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137732" y="1655874"/>
              <a:ext cx="2811780" cy="2080260"/>
            </a:xfrm>
            <a:custGeom>
              <a:avLst/>
              <a:gdLst/>
              <a:ahLst/>
              <a:cxnLst/>
              <a:rect l="l" t="t" r="r" b="b"/>
              <a:pathLst>
                <a:path w="2811779" h="2080260">
                  <a:moveTo>
                    <a:pt x="2811542" y="2079899"/>
                  </a:moveTo>
                  <a:lnTo>
                    <a:pt x="2811542" y="1817270"/>
                  </a:lnTo>
                  <a:lnTo>
                    <a:pt x="0" y="1817270"/>
                  </a:lnTo>
                  <a:lnTo>
                    <a:pt x="0" y="0"/>
                  </a:lnTo>
                  <a:lnTo>
                    <a:pt x="123842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2049" y="1614884"/>
              <a:ext cx="105500" cy="8198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455925" y="2739588"/>
            <a:ext cx="117284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algn="ctr">
              <a:lnSpc>
                <a:spcPts val="162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Group</a:t>
            </a:r>
            <a:endParaRPr sz="1400">
              <a:latin typeface="Roboto Lt"/>
              <a:cs typeface="Roboto Lt"/>
            </a:endParaRPr>
          </a:p>
          <a:p>
            <a:pPr algn="ctr">
              <a:lnSpc>
                <a:spcPts val="1380"/>
              </a:lnSpc>
              <a:tabLst>
                <a:tab pos="669925" algn="l"/>
              </a:tabLst>
            </a:pPr>
            <a:r>
              <a:rPr sz="1200" spc="-15" dirty="0">
                <a:solidFill>
                  <a:srgbClr val="EB5D37"/>
                </a:solidFill>
                <a:latin typeface="Roboto"/>
                <a:cs typeface="Roboto"/>
              </a:rPr>
              <a:t>IControl	</a:t>
            </a: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19</a:t>
            </a:fld>
            <a:endParaRPr spc="5" dirty="0"/>
          </a:p>
        </p:txBody>
      </p:sp>
      <p:sp>
        <p:nvSpPr>
          <p:cNvPr id="34" name="object 34"/>
          <p:cNvSpPr txBox="1"/>
          <p:nvPr/>
        </p:nvSpPr>
        <p:spPr>
          <a:xfrm>
            <a:off x="3688071" y="2728147"/>
            <a:ext cx="836930" cy="44323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400" spc="-5" dirty="0">
                <a:latin typeface="Roboto Lt"/>
                <a:cs typeface="Roboto Lt"/>
              </a:rPr>
              <a:t>Image</a:t>
            </a:r>
            <a:endParaRPr sz="1400">
              <a:latin typeface="Roboto Lt"/>
              <a:cs typeface="Roboto Lt"/>
            </a:endParaRPr>
          </a:p>
          <a:p>
            <a:pPr marL="346710">
              <a:lnSpc>
                <a:spcPct val="100000"/>
              </a:lnSpc>
              <a:spcBef>
                <a:spcPts val="75"/>
              </a:spcBef>
            </a:pP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45971" y="2671947"/>
            <a:ext cx="805180" cy="4743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Roboto Lt"/>
                <a:cs typeface="Roboto Lt"/>
              </a:rPr>
              <a:t>Label</a:t>
            </a:r>
            <a:endParaRPr sz="1400">
              <a:latin typeface="Roboto Lt"/>
              <a:cs typeface="Roboto Lt"/>
            </a:endParaRPr>
          </a:p>
          <a:p>
            <a:pPr marL="314325">
              <a:lnSpc>
                <a:spcPct val="100000"/>
              </a:lnSpc>
              <a:spcBef>
                <a:spcPts val="190"/>
              </a:spcBef>
            </a:pP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70271" y="3947788"/>
            <a:ext cx="791845" cy="41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5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IScene</a:t>
            </a:r>
            <a:endParaRPr sz="1400">
              <a:latin typeface="Roboto Lt"/>
              <a:cs typeface="Roboto Lt"/>
            </a:endParaRPr>
          </a:p>
          <a:p>
            <a:pPr marL="368300">
              <a:lnSpc>
                <a:spcPts val="1395"/>
              </a:lnSpc>
            </a:pPr>
            <a:r>
              <a:rPr sz="1200" spc="-15" dirty="0">
                <a:solidFill>
                  <a:srgbClr val="167380"/>
                </a:solidFill>
                <a:latin typeface="Roboto"/>
                <a:cs typeface="Roboto"/>
              </a:rPr>
              <a:t>G</a:t>
            </a:r>
            <a:r>
              <a:rPr sz="1200" spc="-20" dirty="0">
                <a:solidFill>
                  <a:srgbClr val="167380"/>
                </a:solidFill>
                <a:latin typeface="Roboto"/>
                <a:cs typeface="Roboto"/>
              </a:rPr>
              <a:t>r</a:t>
            </a:r>
            <a:r>
              <a:rPr sz="1200" spc="-15" dirty="0">
                <a:solidFill>
                  <a:srgbClr val="167380"/>
                </a:solidFill>
                <a:latin typeface="Roboto"/>
                <a:cs typeface="Roboto"/>
              </a:rPr>
              <a:t>oup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89874" y="3947788"/>
            <a:ext cx="1084580" cy="41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ts val="1635"/>
              </a:lnSpc>
              <a:spcBef>
                <a:spcPts val="100"/>
              </a:spcBef>
            </a:pPr>
            <a:r>
              <a:rPr sz="1400" spc="-15" dirty="0">
                <a:latin typeface="Roboto Lt"/>
                <a:cs typeface="Roboto Lt"/>
              </a:rPr>
              <a:t>ImageButton</a:t>
            </a:r>
            <a:endParaRPr sz="1400">
              <a:latin typeface="Roboto Lt"/>
              <a:cs typeface="Roboto Lt"/>
            </a:endParaRPr>
          </a:p>
          <a:p>
            <a:pPr marL="12700">
              <a:lnSpc>
                <a:spcPts val="1395"/>
              </a:lnSpc>
            </a:pPr>
            <a:r>
              <a:rPr sz="1200" spc="-15" dirty="0">
                <a:solidFill>
                  <a:srgbClr val="EB5D37"/>
                </a:solidFill>
                <a:latin typeface="Roboto"/>
                <a:cs typeface="Roboto"/>
              </a:rPr>
              <a:t>IControl</a:t>
            </a:r>
            <a:r>
              <a:rPr sz="1200" spc="400" dirty="0">
                <a:solidFill>
                  <a:srgbClr val="EB5D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67380"/>
                </a:solidFill>
                <a:latin typeface="Roboto"/>
                <a:cs typeface="Roboto"/>
              </a:rPr>
              <a:t>Image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1706771"/>
            <a:ext cx="6492900" cy="864979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 marR="5080">
              <a:lnSpc>
                <a:spcPts val="5940"/>
              </a:lnSpc>
              <a:spcBef>
                <a:spcPts val="844"/>
              </a:spcBef>
            </a:pPr>
            <a:r>
              <a:rPr sz="6000" b="1" spc="-65" dirty="0">
                <a:solidFill>
                  <a:srgbClr val="3E4853"/>
                </a:solidFill>
                <a:latin typeface="Tahoma"/>
                <a:cs typeface="Tahoma"/>
              </a:rPr>
              <a:t>Tower Defense</a:t>
            </a:r>
          </a:p>
        </p:txBody>
      </p:sp>
      <p:sp>
        <p:nvSpPr>
          <p:cNvPr id="3" name="object 3"/>
          <p:cNvSpPr/>
          <p:nvPr/>
        </p:nvSpPr>
        <p:spPr>
          <a:xfrm>
            <a:off x="1597000" y="3549250"/>
            <a:ext cx="3584600" cy="412115"/>
          </a:xfrm>
          <a:custGeom>
            <a:avLst/>
            <a:gdLst/>
            <a:ahLst/>
            <a:cxnLst/>
            <a:rect l="l" t="t" r="r" b="b"/>
            <a:pathLst>
              <a:path w="3895090" h="412114">
                <a:moveTo>
                  <a:pt x="3689099" y="411599"/>
                </a:moveTo>
                <a:lnTo>
                  <a:pt x="205799" y="411599"/>
                </a:lnTo>
                <a:lnTo>
                  <a:pt x="158611" y="406164"/>
                </a:lnTo>
                <a:lnTo>
                  <a:pt x="115294" y="390682"/>
                </a:lnTo>
                <a:lnTo>
                  <a:pt x="77082" y="366387"/>
                </a:lnTo>
                <a:lnTo>
                  <a:pt x="45211" y="334517"/>
                </a:lnTo>
                <a:lnTo>
                  <a:pt x="20917" y="296305"/>
                </a:lnTo>
                <a:lnTo>
                  <a:pt x="5435" y="252987"/>
                </a:lnTo>
                <a:lnTo>
                  <a:pt x="0" y="205799"/>
                </a:lnTo>
                <a:lnTo>
                  <a:pt x="5435" y="158612"/>
                </a:lnTo>
                <a:lnTo>
                  <a:pt x="20917" y="115294"/>
                </a:lnTo>
                <a:lnTo>
                  <a:pt x="45211" y="77082"/>
                </a:lnTo>
                <a:lnTo>
                  <a:pt x="77082" y="45212"/>
                </a:lnTo>
                <a:lnTo>
                  <a:pt x="115294" y="20917"/>
                </a:lnTo>
                <a:lnTo>
                  <a:pt x="158611" y="5435"/>
                </a:lnTo>
                <a:lnTo>
                  <a:pt x="205799" y="0"/>
                </a:lnTo>
                <a:lnTo>
                  <a:pt x="3689099" y="0"/>
                </a:lnTo>
                <a:lnTo>
                  <a:pt x="3729437" y="3990"/>
                </a:lnTo>
                <a:lnTo>
                  <a:pt x="3767856" y="15665"/>
                </a:lnTo>
                <a:lnTo>
                  <a:pt x="3803277" y="34576"/>
                </a:lnTo>
                <a:lnTo>
                  <a:pt x="3834622" y="60277"/>
                </a:lnTo>
                <a:lnTo>
                  <a:pt x="3860323" y="91621"/>
                </a:lnTo>
                <a:lnTo>
                  <a:pt x="3879234" y="127043"/>
                </a:lnTo>
                <a:lnTo>
                  <a:pt x="3890909" y="165462"/>
                </a:lnTo>
                <a:lnTo>
                  <a:pt x="3894899" y="205799"/>
                </a:lnTo>
                <a:lnTo>
                  <a:pt x="3889464" y="252987"/>
                </a:lnTo>
                <a:lnTo>
                  <a:pt x="3873982" y="296305"/>
                </a:lnTo>
                <a:lnTo>
                  <a:pt x="3849687" y="334517"/>
                </a:lnTo>
                <a:lnTo>
                  <a:pt x="3817817" y="366387"/>
                </a:lnTo>
                <a:lnTo>
                  <a:pt x="3779605" y="390682"/>
                </a:lnTo>
                <a:lnTo>
                  <a:pt x="3736287" y="406164"/>
                </a:lnTo>
                <a:lnTo>
                  <a:pt x="3689099" y="411599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0198" y="3586772"/>
            <a:ext cx="350760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solidFill>
                  <a:srgbClr val="2E3337"/>
                </a:solidFill>
                <a:latin typeface="Microsoft Sans Serif"/>
                <a:cs typeface="Microsoft Sans Serif"/>
              </a:rPr>
              <a:t>202</a:t>
            </a:r>
            <a:r>
              <a:rPr lang="en-US" sz="1600" spc="-50" dirty="0">
                <a:solidFill>
                  <a:srgbClr val="2E3337"/>
                </a:solidFill>
                <a:latin typeface="Microsoft Sans Serif"/>
                <a:cs typeface="Microsoft Sans Serif"/>
              </a:rPr>
              <a:t>4</a:t>
            </a:r>
            <a:r>
              <a:rPr sz="1600" spc="-50" dirty="0">
                <a:solidFill>
                  <a:srgbClr val="2E3337"/>
                </a:solidFill>
                <a:latin typeface="Microsoft Sans Serif"/>
                <a:cs typeface="Microsoft Sans Serif"/>
              </a:rPr>
              <a:t> I2P(II) Hackathon &amp; Mini</a:t>
            </a:r>
            <a:r>
              <a:rPr lang="en-US" altLang="zh-TW" sz="1600" spc="-50" dirty="0">
                <a:solidFill>
                  <a:srgbClr val="2E3337"/>
                </a:solidFill>
                <a:latin typeface="Microsoft Sans Serif"/>
                <a:cs typeface="Microsoft Sans Serif"/>
              </a:rPr>
              <a:t>P</a:t>
            </a:r>
            <a:r>
              <a:rPr lang="en-US" sz="1600" spc="-5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600" spc="-50" dirty="0">
                <a:solidFill>
                  <a:srgbClr val="2E3337"/>
                </a:solidFill>
                <a:latin typeface="Microsoft Sans Serif"/>
                <a:cs typeface="Microsoft Sans Serif"/>
              </a:rPr>
              <a:t>oject</a:t>
            </a:r>
            <a:r>
              <a:rPr lang="en-US" sz="1600" spc="-50" dirty="0">
                <a:solidFill>
                  <a:srgbClr val="2E3337"/>
                </a:solidFill>
                <a:latin typeface="Microsoft Sans Serif"/>
                <a:cs typeface="Microsoft Sans Serif"/>
              </a:rPr>
              <a:t>2</a:t>
            </a:r>
            <a:endParaRPr sz="1600" spc="-50" dirty="0">
              <a:solidFill>
                <a:srgbClr val="2E3337"/>
              </a:solidFill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fld id="{81D60167-4931-47E6-BA6A-407CBD079E47}" type="slidenum">
              <a:rPr spc="-135" dirty="0"/>
              <a:t>2</a:t>
            </a:fld>
            <a:endParaRPr spc="-135" dirty="0"/>
          </a:p>
        </p:txBody>
      </p:sp>
    </p:spTree>
    <p:extLst>
      <p:ext uri="{BB962C8B-B14F-4D97-AF65-F5344CB8AC3E}">
        <p14:creationId xmlns:p14="http://schemas.microsoft.com/office/powerpoint/2010/main" val="80800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066" y="441052"/>
            <a:ext cx="29800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5" dirty="0"/>
              <a:t>Collide</a:t>
            </a:r>
            <a:r>
              <a:rPr sz="3100" spc="-65" dirty="0"/>
              <a:t>r</a:t>
            </a:r>
            <a:r>
              <a:rPr sz="3100" spc="-325" dirty="0"/>
              <a:t> </a:t>
            </a:r>
            <a:r>
              <a:rPr sz="3100" spc="-105" dirty="0"/>
              <a:t>(</a:t>
            </a:r>
            <a:r>
              <a:rPr sz="3100" spc="-140" dirty="0"/>
              <a:t>s</a:t>
            </a:r>
            <a:r>
              <a:rPr sz="3100" spc="-70" dirty="0"/>
              <a:t>truct)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775742" y="1578364"/>
            <a:ext cx="478685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spc="10" dirty="0">
                <a:solidFill>
                  <a:srgbClr val="2E3337"/>
                </a:solidFill>
                <a:latin typeface="Microsoft Sans Serif"/>
                <a:cs typeface="Microsoft Sans Serif"/>
              </a:rPr>
              <a:t>Calculating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E3337"/>
                </a:solidFill>
                <a:latin typeface="Microsoft Sans Serif"/>
                <a:cs typeface="Microsoft Sans Serif"/>
              </a:rPr>
              <a:t>physical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E3337"/>
                </a:solidFill>
                <a:latin typeface="Microsoft Sans Serif"/>
                <a:cs typeface="Microsoft Sans Serif"/>
              </a:rPr>
              <a:t>collision,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E3337"/>
                </a:solidFill>
                <a:latin typeface="Microsoft Sans Serif"/>
                <a:cs typeface="Microsoft Sans Serif"/>
              </a:rPr>
              <a:t>ove</a:t>
            </a:r>
            <a:r>
              <a:rPr lang="en-US" sz="140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dirty="0">
                <a:solidFill>
                  <a:srgbClr val="2E3337"/>
                </a:solidFill>
                <a:latin typeface="Microsoft Sans Serif"/>
                <a:cs typeface="Microsoft Sans Serif"/>
              </a:rPr>
              <a:t>lap,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E3337"/>
                </a:solidFill>
                <a:latin typeface="Microsoft Sans Serif"/>
                <a:cs typeface="Microsoft Sans Serif"/>
              </a:rPr>
              <a:t>point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E3337"/>
                </a:solidFill>
                <a:latin typeface="Microsoft Sans Serif"/>
                <a:cs typeface="Microsoft Sans Serif"/>
              </a:rPr>
              <a:t>in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lang="en-US" sz="140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dirty="0">
                <a:solidFill>
                  <a:srgbClr val="2E3337"/>
                </a:solidFill>
                <a:latin typeface="Microsoft Sans Serif"/>
                <a:cs typeface="Microsoft Sans Serif"/>
              </a:rPr>
              <a:t>egion.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1193" y="469499"/>
            <a:ext cx="1426230" cy="17553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4925" y="2556124"/>
            <a:ext cx="4125527" cy="21573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775" y="2556124"/>
            <a:ext cx="4146324" cy="21573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20</a:t>
            </a:fld>
            <a:endParaRPr spc="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6855" y="441052"/>
            <a:ext cx="1729739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50" dirty="0"/>
              <a:t>Template</a:t>
            </a:r>
            <a:endParaRPr sz="3100"/>
          </a:p>
        </p:txBody>
      </p:sp>
      <p:grpSp>
        <p:nvGrpSpPr>
          <p:cNvPr id="3" name="object 3"/>
          <p:cNvGrpSpPr/>
          <p:nvPr/>
        </p:nvGrpSpPr>
        <p:grpSpPr>
          <a:xfrm>
            <a:off x="1330312" y="1253512"/>
            <a:ext cx="598805" cy="598805"/>
            <a:chOff x="1330312" y="1253512"/>
            <a:chExt cx="598805" cy="598805"/>
          </a:xfrm>
        </p:grpSpPr>
        <p:sp>
          <p:nvSpPr>
            <p:cNvPr id="4" name="object 4"/>
            <p:cNvSpPr/>
            <p:nvPr/>
          </p:nvSpPr>
          <p:spPr>
            <a:xfrm>
              <a:off x="1335074" y="1258275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80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5075" y="1258275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80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335075" y="2036390"/>
            <a:ext cx="589280" cy="589280"/>
          </a:xfrm>
          <a:custGeom>
            <a:avLst/>
            <a:gdLst/>
            <a:ahLst/>
            <a:cxnLst/>
            <a:rect l="l" t="t" r="r" b="b"/>
            <a:pathLst>
              <a:path w="589280" h="589280">
                <a:moveTo>
                  <a:pt x="294599" y="589199"/>
                </a:moveTo>
                <a:lnTo>
                  <a:pt x="246814" y="585344"/>
                </a:lnTo>
                <a:lnTo>
                  <a:pt x="201483" y="574181"/>
                </a:lnTo>
                <a:lnTo>
                  <a:pt x="159214" y="556317"/>
                </a:lnTo>
                <a:lnTo>
                  <a:pt x="120613" y="532359"/>
                </a:lnTo>
                <a:lnTo>
                  <a:pt x="86286" y="502913"/>
                </a:lnTo>
                <a:lnTo>
                  <a:pt x="56840" y="468586"/>
                </a:lnTo>
                <a:lnTo>
                  <a:pt x="32882" y="429985"/>
                </a:lnTo>
                <a:lnTo>
                  <a:pt x="15018" y="387716"/>
                </a:lnTo>
                <a:lnTo>
                  <a:pt x="3855" y="342385"/>
                </a:lnTo>
                <a:lnTo>
                  <a:pt x="0" y="294599"/>
                </a:lnTo>
                <a:lnTo>
                  <a:pt x="3855" y="246814"/>
                </a:lnTo>
                <a:lnTo>
                  <a:pt x="15018" y="201483"/>
                </a:lnTo>
                <a:lnTo>
                  <a:pt x="32882" y="159214"/>
                </a:lnTo>
                <a:lnTo>
                  <a:pt x="56840" y="120613"/>
                </a:lnTo>
                <a:lnTo>
                  <a:pt x="86286" y="86286"/>
                </a:lnTo>
                <a:lnTo>
                  <a:pt x="120613" y="56840"/>
                </a:lnTo>
                <a:lnTo>
                  <a:pt x="159214" y="32882"/>
                </a:lnTo>
                <a:lnTo>
                  <a:pt x="201483" y="15018"/>
                </a:lnTo>
                <a:lnTo>
                  <a:pt x="246814" y="3855"/>
                </a:lnTo>
                <a:lnTo>
                  <a:pt x="294599" y="0"/>
                </a:lnTo>
                <a:lnTo>
                  <a:pt x="340963" y="3669"/>
                </a:lnTo>
                <a:lnTo>
                  <a:pt x="385768" y="14461"/>
                </a:lnTo>
                <a:lnTo>
                  <a:pt x="428222" y="32046"/>
                </a:lnTo>
                <a:lnTo>
                  <a:pt x="467534" y="56097"/>
                </a:lnTo>
                <a:lnTo>
                  <a:pt x="502913" y="86286"/>
                </a:lnTo>
                <a:lnTo>
                  <a:pt x="533102" y="121665"/>
                </a:lnTo>
                <a:lnTo>
                  <a:pt x="557153" y="160977"/>
                </a:lnTo>
                <a:lnTo>
                  <a:pt x="574738" y="203431"/>
                </a:lnTo>
                <a:lnTo>
                  <a:pt x="585530" y="248236"/>
                </a:lnTo>
                <a:lnTo>
                  <a:pt x="589199" y="294599"/>
                </a:lnTo>
                <a:lnTo>
                  <a:pt x="585344" y="342385"/>
                </a:lnTo>
                <a:lnTo>
                  <a:pt x="574181" y="387716"/>
                </a:lnTo>
                <a:lnTo>
                  <a:pt x="556317" y="429985"/>
                </a:lnTo>
                <a:lnTo>
                  <a:pt x="532359" y="468586"/>
                </a:lnTo>
                <a:lnTo>
                  <a:pt x="502913" y="502913"/>
                </a:lnTo>
                <a:lnTo>
                  <a:pt x="468586" y="532359"/>
                </a:lnTo>
                <a:lnTo>
                  <a:pt x="429985" y="556317"/>
                </a:lnTo>
                <a:lnTo>
                  <a:pt x="387716" y="574181"/>
                </a:lnTo>
                <a:lnTo>
                  <a:pt x="342385" y="585344"/>
                </a:lnTo>
                <a:lnTo>
                  <a:pt x="294599" y="589199"/>
                </a:lnTo>
                <a:close/>
              </a:path>
            </a:pathLst>
          </a:custGeom>
          <a:solidFill>
            <a:srgbClr val="FFAA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330312" y="2791420"/>
            <a:ext cx="598805" cy="598805"/>
            <a:chOff x="1330312" y="2791420"/>
            <a:chExt cx="598805" cy="598805"/>
          </a:xfrm>
        </p:grpSpPr>
        <p:sp>
          <p:nvSpPr>
            <p:cNvPr id="8" name="object 8"/>
            <p:cNvSpPr/>
            <p:nvPr/>
          </p:nvSpPr>
          <p:spPr>
            <a:xfrm>
              <a:off x="1335074" y="2796183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35075" y="2796183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30312" y="3511742"/>
            <a:ext cx="598805" cy="598805"/>
            <a:chOff x="1330312" y="3511742"/>
            <a:chExt cx="598805" cy="598805"/>
          </a:xfrm>
        </p:grpSpPr>
        <p:sp>
          <p:nvSpPr>
            <p:cNvPr id="11" name="object 11"/>
            <p:cNvSpPr/>
            <p:nvPr/>
          </p:nvSpPr>
          <p:spPr>
            <a:xfrm>
              <a:off x="1335074" y="3516505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35075" y="3516505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330312" y="4232063"/>
            <a:ext cx="598805" cy="598805"/>
            <a:chOff x="1330312" y="4232063"/>
            <a:chExt cx="598805" cy="598805"/>
          </a:xfrm>
        </p:grpSpPr>
        <p:sp>
          <p:nvSpPr>
            <p:cNvPr id="14" name="object 14"/>
            <p:cNvSpPr/>
            <p:nvPr/>
          </p:nvSpPr>
          <p:spPr>
            <a:xfrm>
              <a:off x="1335074" y="4236826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2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5075" y="4236826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2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62481" y="1259897"/>
            <a:ext cx="534670" cy="347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3100" b="1" spc="-215" dirty="0">
                <a:solidFill>
                  <a:srgbClr val="F6EEDC"/>
                </a:solidFill>
                <a:latin typeface="Tahoma"/>
                <a:cs typeface="Tahoma"/>
              </a:rPr>
              <a:t>01</a:t>
            </a:r>
            <a:endParaRPr sz="3100">
              <a:latin typeface="Tahoma"/>
              <a:cs typeface="Tahoma"/>
            </a:endParaRPr>
          </a:p>
          <a:p>
            <a:pPr marL="22860">
              <a:lnSpc>
                <a:spcPct val="100000"/>
              </a:lnSpc>
              <a:spcBef>
                <a:spcPts val="2405"/>
              </a:spcBef>
            </a:pPr>
            <a:r>
              <a:rPr sz="3100" b="1" spc="-55" dirty="0">
                <a:solidFill>
                  <a:srgbClr val="2E3337"/>
                </a:solidFill>
                <a:latin typeface="Tahoma"/>
                <a:cs typeface="Tahoma"/>
              </a:rPr>
              <a:t>02</a:t>
            </a:r>
            <a:endParaRPr sz="3100">
              <a:latin typeface="Tahoma"/>
              <a:cs typeface="Tahoma"/>
            </a:endParaRPr>
          </a:p>
          <a:p>
            <a:pPr marL="20320">
              <a:lnSpc>
                <a:spcPct val="100000"/>
              </a:lnSpc>
              <a:spcBef>
                <a:spcPts val="2265"/>
              </a:spcBef>
            </a:pPr>
            <a:r>
              <a:rPr sz="3100" b="1" spc="-35" dirty="0">
                <a:solidFill>
                  <a:srgbClr val="F6EEDC"/>
                </a:solidFill>
                <a:latin typeface="Tahoma"/>
                <a:cs typeface="Tahoma"/>
              </a:rPr>
              <a:t>03</a:t>
            </a:r>
            <a:endParaRPr sz="3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3100" b="1" spc="25" dirty="0">
                <a:solidFill>
                  <a:srgbClr val="F6EEDC"/>
                </a:solidFill>
                <a:latin typeface="Tahoma"/>
                <a:cs typeface="Tahoma"/>
              </a:rPr>
              <a:t>04</a:t>
            </a:r>
            <a:endParaRPr sz="3100">
              <a:latin typeface="Tahoma"/>
              <a:cs typeface="Tahoma"/>
            </a:endParaRPr>
          </a:p>
          <a:p>
            <a:pPr marL="19050">
              <a:lnSpc>
                <a:spcPct val="100000"/>
              </a:lnSpc>
              <a:spcBef>
                <a:spcPts val="1950"/>
              </a:spcBef>
            </a:pPr>
            <a:r>
              <a:rPr sz="3100" b="1" spc="-30" dirty="0">
                <a:solidFill>
                  <a:srgbClr val="F6EEDC"/>
                </a:solidFill>
                <a:latin typeface="Tahoma"/>
                <a:cs typeface="Tahoma"/>
              </a:rPr>
              <a:t>05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21</a:t>
            </a:fld>
            <a:endParaRPr spc="5" dirty="0"/>
          </a:p>
        </p:txBody>
      </p:sp>
      <p:sp>
        <p:nvSpPr>
          <p:cNvPr id="17" name="object 17"/>
          <p:cNvSpPr txBox="1"/>
          <p:nvPr/>
        </p:nvSpPr>
        <p:spPr>
          <a:xfrm>
            <a:off x="2148075" y="1385906"/>
            <a:ext cx="34436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ahoma"/>
                <a:cs typeface="Tahoma"/>
              </a:rPr>
              <a:t>GameEngin</a:t>
            </a:r>
            <a:r>
              <a:rPr sz="1800" b="1" spc="-105" dirty="0">
                <a:latin typeface="Tahoma"/>
                <a:cs typeface="Tahoma"/>
              </a:rPr>
              <a:t>e</a:t>
            </a:r>
            <a:r>
              <a:rPr sz="1800" b="1" spc="-114" dirty="0">
                <a:latin typeface="Tahoma"/>
                <a:cs typeface="Tahoma"/>
              </a:rPr>
              <a:t>,</a:t>
            </a:r>
            <a:r>
              <a:rPr sz="1800" b="1" spc="-185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R</a:t>
            </a:r>
            <a:r>
              <a:rPr sz="1800" b="1" spc="-95" dirty="0">
                <a:latin typeface="Tahoma"/>
                <a:cs typeface="Tahoma"/>
              </a:rPr>
              <a:t>esou</a:t>
            </a:r>
            <a:r>
              <a:rPr sz="1800" b="1" spc="-90" dirty="0">
                <a:latin typeface="Tahoma"/>
                <a:cs typeface="Tahoma"/>
              </a:rPr>
              <a:t>r</a:t>
            </a:r>
            <a:r>
              <a:rPr sz="1800" b="1" spc="-105" dirty="0">
                <a:latin typeface="Tahoma"/>
                <a:cs typeface="Tahoma"/>
              </a:rPr>
              <a:t>ce</a:t>
            </a:r>
            <a:r>
              <a:rPr sz="1800" b="1" spc="-100" dirty="0">
                <a:latin typeface="Tahoma"/>
                <a:cs typeface="Tahoma"/>
              </a:rPr>
              <a:t>s</a:t>
            </a:r>
            <a:r>
              <a:rPr sz="1800" b="1" spc="-114" dirty="0">
                <a:latin typeface="Tahoma"/>
                <a:cs typeface="Tahoma"/>
              </a:rPr>
              <a:t>,</a:t>
            </a:r>
            <a:r>
              <a:rPr sz="1800" b="1" spc="-185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Collider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48075" y="2164031"/>
            <a:ext cx="59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Tahoma"/>
                <a:cs typeface="Tahoma"/>
              </a:rPr>
              <a:t>Label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7525" y="2942156"/>
            <a:ext cx="140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latin typeface="Tahoma"/>
                <a:cs typeface="Tahoma"/>
              </a:rPr>
              <a:t>Ima</a:t>
            </a:r>
            <a:r>
              <a:rPr sz="1800" b="1" spc="-195" dirty="0">
                <a:latin typeface="Tahoma"/>
                <a:cs typeface="Tahoma"/>
              </a:rPr>
              <a:t>g</a:t>
            </a:r>
            <a:r>
              <a:rPr sz="1800" b="1" spc="-65" dirty="0">
                <a:latin typeface="Tahoma"/>
                <a:cs typeface="Tahoma"/>
              </a:rPr>
              <a:t>eBut</a:t>
            </a:r>
            <a:r>
              <a:rPr sz="1800" b="1" spc="-50" dirty="0">
                <a:latin typeface="Tahoma"/>
                <a:cs typeface="Tahoma"/>
              </a:rPr>
              <a:t>t</a:t>
            </a:r>
            <a:r>
              <a:rPr sz="1800" b="1" spc="-80" dirty="0">
                <a:latin typeface="Tahoma"/>
                <a:cs typeface="Tahoma"/>
              </a:rPr>
              <a:t>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12200" y="3644131"/>
            <a:ext cx="718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latin typeface="Tahoma"/>
                <a:cs typeface="Tahoma"/>
              </a:rPr>
              <a:t>IScene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12200" y="4346106"/>
            <a:ext cx="174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ahoma"/>
                <a:cs typeface="Tahoma"/>
              </a:rPr>
              <a:t>Scen</a:t>
            </a:r>
            <a:r>
              <a:rPr sz="1800" b="1" spc="-100" dirty="0">
                <a:latin typeface="Tahoma"/>
                <a:cs typeface="Tahoma"/>
              </a:rPr>
              <a:t>e</a:t>
            </a:r>
            <a:r>
              <a:rPr sz="1800" b="1" spc="-190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Ex</a:t>
            </a:r>
            <a:r>
              <a:rPr sz="1800" b="1" spc="-35" dirty="0">
                <a:latin typeface="Tahoma"/>
                <a:cs typeface="Tahoma"/>
              </a:rPr>
              <a:t>t</a:t>
            </a:r>
            <a:r>
              <a:rPr sz="1800" b="1" spc="-90" dirty="0">
                <a:latin typeface="Tahoma"/>
                <a:cs typeface="Tahoma"/>
              </a:rPr>
              <a:t>ension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550" y="441052"/>
            <a:ext cx="31038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10" dirty="0"/>
              <a:t>S</a:t>
            </a:r>
            <a:r>
              <a:rPr sz="3100" spc="-120" dirty="0"/>
              <a:t>tartScen</a:t>
            </a:r>
            <a:r>
              <a:rPr sz="3100" spc="-125" dirty="0"/>
              <a:t>e</a:t>
            </a:r>
            <a:r>
              <a:rPr sz="3100" spc="-325" dirty="0"/>
              <a:t> </a:t>
            </a:r>
            <a:r>
              <a:rPr sz="3100" spc="-120" dirty="0"/>
              <a:t>Label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1103574" y="1861324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5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2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2400" y="2073337"/>
            <a:ext cx="657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IControl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97299" y="2211222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359" y="2423236"/>
            <a:ext cx="1031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GameEngine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97299" y="3166866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200"/>
                </a:moveTo>
                <a:lnTo>
                  <a:pt x="112202" y="673200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1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1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200"/>
                </a:lnTo>
                <a:close/>
              </a:path>
            </a:pathLst>
          </a:custGeom>
          <a:solidFill>
            <a:srgbClr val="FFD137">
              <a:alpha val="544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2308" y="3378879"/>
            <a:ext cx="8648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Resou</a:t>
            </a:r>
            <a:r>
              <a:rPr sz="1400" spc="-20" dirty="0">
                <a:latin typeface="Roboto Lt"/>
                <a:cs typeface="Roboto Lt"/>
              </a:rPr>
              <a:t>r</a:t>
            </a:r>
            <a:r>
              <a:rPr sz="1400" dirty="0">
                <a:latin typeface="Roboto Lt"/>
                <a:cs typeface="Roboto Lt"/>
              </a:rPr>
              <a:t>ces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97299" y="4122528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55973" y="4334541"/>
            <a:ext cx="636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Collider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99775" y="1861324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7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7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FFD137">
              <a:alpha val="544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81745" y="2073337"/>
            <a:ext cx="590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IObject</a:t>
            </a:r>
            <a:endParaRPr sz="1400">
              <a:latin typeface="Roboto Lt"/>
              <a:cs typeface="Roboto L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70444" y="2156834"/>
            <a:ext cx="5424170" cy="2794635"/>
            <a:chOff x="770444" y="2156834"/>
            <a:chExt cx="5424170" cy="2794635"/>
          </a:xfrm>
        </p:grpSpPr>
        <p:sp>
          <p:nvSpPr>
            <p:cNvPr id="14" name="object 14"/>
            <p:cNvSpPr/>
            <p:nvPr/>
          </p:nvSpPr>
          <p:spPr>
            <a:xfrm>
              <a:off x="1103566" y="3069526"/>
              <a:ext cx="1354455" cy="1881505"/>
            </a:xfrm>
            <a:custGeom>
              <a:avLst/>
              <a:gdLst/>
              <a:ahLst/>
              <a:cxnLst/>
              <a:rect l="l" t="t" r="r" b="b"/>
              <a:pathLst>
                <a:path w="1354455" h="1881504">
                  <a:moveTo>
                    <a:pt x="1354201" y="1320406"/>
                  </a:moveTo>
                  <a:lnTo>
                    <a:pt x="1345666" y="1277467"/>
                  </a:lnTo>
                  <a:lnTo>
                    <a:pt x="1321333" y="1241069"/>
                  </a:lnTo>
                  <a:lnTo>
                    <a:pt x="1284935" y="1216748"/>
                  </a:lnTo>
                  <a:lnTo>
                    <a:pt x="1241996" y="1208201"/>
                  </a:lnTo>
                  <a:lnTo>
                    <a:pt x="112204" y="1208201"/>
                  </a:lnTo>
                  <a:lnTo>
                    <a:pt x="68529" y="1217028"/>
                  </a:lnTo>
                  <a:lnTo>
                    <a:pt x="32867" y="1241069"/>
                  </a:lnTo>
                  <a:lnTo>
                    <a:pt x="8813" y="1276731"/>
                  </a:lnTo>
                  <a:lnTo>
                    <a:pt x="0" y="1320406"/>
                  </a:lnTo>
                  <a:lnTo>
                    <a:pt x="0" y="1769198"/>
                  </a:lnTo>
                  <a:lnTo>
                    <a:pt x="8813" y="1812874"/>
                  </a:lnTo>
                  <a:lnTo>
                    <a:pt x="32867" y="1848535"/>
                  </a:lnTo>
                  <a:lnTo>
                    <a:pt x="68529" y="1872589"/>
                  </a:lnTo>
                  <a:lnTo>
                    <a:pt x="112204" y="1881403"/>
                  </a:lnTo>
                  <a:lnTo>
                    <a:pt x="1241996" y="1881403"/>
                  </a:lnTo>
                  <a:lnTo>
                    <a:pt x="1285671" y="1872589"/>
                  </a:lnTo>
                  <a:lnTo>
                    <a:pt x="1321333" y="1848535"/>
                  </a:lnTo>
                  <a:lnTo>
                    <a:pt x="1345387" y="1812874"/>
                  </a:lnTo>
                  <a:lnTo>
                    <a:pt x="1354201" y="1769198"/>
                  </a:lnTo>
                  <a:lnTo>
                    <a:pt x="1354201" y="1320406"/>
                  </a:lnTo>
                  <a:close/>
                </a:path>
                <a:path w="1354455" h="1881504">
                  <a:moveTo>
                    <a:pt x="1354201" y="112204"/>
                  </a:moveTo>
                  <a:lnTo>
                    <a:pt x="1345666" y="69265"/>
                  </a:lnTo>
                  <a:lnTo>
                    <a:pt x="1321333" y="32867"/>
                  </a:lnTo>
                  <a:lnTo>
                    <a:pt x="1284935" y="8547"/>
                  </a:lnTo>
                  <a:lnTo>
                    <a:pt x="1241996" y="0"/>
                  </a:lnTo>
                  <a:lnTo>
                    <a:pt x="112204" y="0"/>
                  </a:lnTo>
                  <a:lnTo>
                    <a:pt x="68529" y="8826"/>
                  </a:lnTo>
                  <a:lnTo>
                    <a:pt x="32867" y="32867"/>
                  </a:lnTo>
                  <a:lnTo>
                    <a:pt x="8813" y="68529"/>
                  </a:lnTo>
                  <a:lnTo>
                    <a:pt x="0" y="112204"/>
                  </a:lnTo>
                  <a:lnTo>
                    <a:pt x="0" y="560997"/>
                  </a:lnTo>
                  <a:lnTo>
                    <a:pt x="8813" y="604672"/>
                  </a:lnTo>
                  <a:lnTo>
                    <a:pt x="32867" y="640346"/>
                  </a:lnTo>
                  <a:lnTo>
                    <a:pt x="68529" y="664387"/>
                  </a:lnTo>
                  <a:lnTo>
                    <a:pt x="112204" y="673201"/>
                  </a:lnTo>
                  <a:lnTo>
                    <a:pt x="1241996" y="673201"/>
                  </a:lnTo>
                  <a:lnTo>
                    <a:pt x="1285671" y="664387"/>
                  </a:lnTo>
                  <a:lnTo>
                    <a:pt x="1321333" y="640346"/>
                  </a:lnTo>
                  <a:lnTo>
                    <a:pt x="1345387" y="604672"/>
                  </a:lnTo>
                  <a:lnTo>
                    <a:pt x="1354201" y="560997"/>
                  </a:lnTo>
                  <a:lnTo>
                    <a:pt x="1354201" y="112204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80675" y="385712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4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9684" y="3761149"/>
              <a:ext cx="81980" cy="1055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80675" y="264892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5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9684" y="2552949"/>
              <a:ext cx="81980" cy="105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999900" y="306952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7" y="664382"/>
                  </a:lnTo>
                  <a:lnTo>
                    <a:pt x="32863" y="640336"/>
                  </a:lnTo>
                  <a:lnTo>
                    <a:pt x="8817" y="604671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7"/>
                  </a:lnTo>
                  <a:lnTo>
                    <a:pt x="32863" y="32863"/>
                  </a:lnTo>
                  <a:lnTo>
                    <a:pt x="68527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1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76999" y="2648924"/>
              <a:ext cx="635" cy="421005"/>
            </a:xfrm>
            <a:custGeom>
              <a:avLst/>
              <a:gdLst/>
              <a:ahLst/>
              <a:cxnLst/>
              <a:rect l="l" t="t" r="r" b="b"/>
              <a:pathLst>
                <a:path w="635" h="421005">
                  <a:moveTo>
                    <a:pt x="0" y="420599"/>
                  </a:moveTo>
                  <a:lnTo>
                    <a:pt x="0" y="153101"/>
                  </a:lnTo>
                  <a:lnTo>
                    <a:pt x="599" y="153101"/>
                  </a:lnTo>
                  <a:lnTo>
                    <a:pt x="5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6609" y="2552949"/>
              <a:ext cx="81980" cy="1055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825825" y="303012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1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7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1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EB5D37">
                <a:alpha val="54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25825" y="303012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0" y="112202"/>
                  </a:moveTo>
                  <a:lnTo>
                    <a:pt x="8817" y="68527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1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1"/>
                  </a:lnTo>
                  <a:lnTo>
                    <a:pt x="0" y="560997"/>
                  </a:lnTo>
                  <a:lnTo>
                    <a:pt x="0" y="112202"/>
                  </a:lnTo>
                  <a:close/>
                </a:path>
              </a:pathLst>
            </a:custGeom>
            <a:ln w="28574">
              <a:solidFill>
                <a:srgbClr val="EB5D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76824" y="2648824"/>
              <a:ext cx="1826260" cy="381635"/>
            </a:xfrm>
            <a:custGeom>
              <a:avLst/>
              <a:gdLst/>
              <a:ahLst/>
              <a:cxnLst/>
              <a:rect l="l" t="t" r="r" b="b"/>
              <a:pathLst>
                <a:path w="1826260" h="381635">
                  <a:moveTo>
                    <a:pt x="1826099" y="381299"/>
                  </a:moveTo>
                  <a:lnTo>
                    <a:pt x="1826099" y="133499"/>
                  </a:lnTo>
                  <a:lnTo>
                    <a:pt x="0" y="13349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5834" y="2552849"/>
              <a:ext cx="81980" cy="1055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999900" y="427772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7" y="664382"/>
                  </a:lnTo>
                  <a:lnTo>
                    <a:pt x="32863" y="640336"/>
                  </a:lnTo>
                  <a:lnTo>
                    <a:pt x="8817" y="604671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8"/>
                  </a:lnTo>
                  <a:lnTo>
                    <a:pt x="32863" y="32863"/>
                  </a:lnTo>
                  <a:lnTo>
                    <a:pt x="68527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1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77299" y="385712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4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6309" y="3761149"/>
              <a:ext cx="81980" cy="1055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780675" y="2648924"/>
              <a:ext cx="1896745" cy="421005"/>
            </a:xfrm>
            <a:custGeom>
              <a:avLst/>
              <a:gdLst/>
              <a:ahLst/>
              <a:cxnLst/>
              <a:rect l="l" t="t" r="r" b="b"/>
              <a:pathLst>
                <a:path w="1896745" h="421005">
                  <a:moveTo>
                    <a:pt x="0" y="420599"/>
                  </a:moveTo>
                  <a:lnTo>
                    <a:pt x="0" y="153101"/>
                  </a:lnTo>
                  <a:lnTo>
                    <a:pt x="1896299" y="153101"/>
                  </a:lnTo>
                  <a:lnTo>
                    <a:pt x="18962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5984" y="2552949"/>
              <a:ext cx="81980" cy="1055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79969" y="2197824"/>
              <a:ext cx="2897505" cy="2080260"/>
            </a:xfrm>
            <a:custGeom>
              <a:avLst/>
              <a:gdLst/>
              <a:ahLst/>
              <a:cxnLst/>
              <a:rect l="l" t="t" r="r" b="b"/>
              <a:pathLst>
                <a:path w="2897504" h="2080260">
                  <a:moveTo>
                    <a:pt x="2897030" y="2079899"/>
                  </a:moveTo>
                  <a:lnTo>
                    <a:pt x="2897030" y="1849280"/>
                  </a:lnTo>
                  <a:lnTo>
                    <a:pt x="0" y="1849280"/>
                  </a:lnTo>
                  <a:lnTo>
                    <a:pt x="0" y="0"/>
                  </a:lnTo>
                  <a:lnTo>
                    <a:pt x="20933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9775" y="2156834"/>
              <a:ext cx="105500" cy="8198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183650" y="3281538"/>
            <a:ext cx="117284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algn="ctr">
              <a:lnSpc>
                <a:spcPts val="162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Group</a:t>
            </a:r>
            <a:endParaRPr sz="1400">
              <a:latin typeface="Roboto Lt"/>
              <a:cs typeface="Roboto Lt"/>
            </a:endParaRPr>
          </a:p>
          <a:p>
            <a:pPr algn="ctr">
              <a:lnSpc>
                <a:spcPts val="1380"/>
              </a:lnSpc>
              <a:tabLst>
                <a:tab pos="669925" algn="l"/>
              </a:tabLst>
            </a:pPr>
            <a:r>
              <a:rPr sz="1200" spc="-15" dirty="0">
                <a:solidFill>
                  <a:srgbClr val="EB5D37"/>
                </a:solidFill>
                <a:latin typeface="Roboto"/>
                <a:cs typeface="Roboto"/>
              </a:rPr>
              <a:t>IControl	</a:t>
            </a: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15796" y="3270097"/>
            <a:ext cx="836930" cy="44323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400" spc="-5" dirty="0">
                <a:latin typeface="Roboto Lt"/>
                <a:cs typeface="Roboto Lt"/>
              </a:rPr>
              <a:t>Image</a:t>
            </a:r>
            <a:endParaRPr sz="1400">
              <a:latin typeface="Roboto Lt"/>
              <a:cs typeface="Roboto Lt"/>
            </a:endParaRPr>
          </a:p>
          <a:p>
            <a:pPr marL="346710">
              <a:lnSpc>
                <a:spcPct val="100000"/>
              </a:lnSpc>
              <a:spcBef>
                <a:spcPts val="75"/>
              </a:spcBef>
            </a:pP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73695" y="3213898"/>
            <a:ext cx="805180" cy="4743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Roboto Lt"/>
                <a:cs typeface="Roboto Lt"/>
              </a:rPr>
              <a:t>Label</a:t>
            </a:r>
            <a:endParaRPr sz="1400">
              <a:latin typeface="Roboto Lt"/>
              <a:cs typeface="Roboto Lt"/>
            </a:endParaRPr>
          </a:p>
          <a:p>
            <a:pPr marL="314325">
              <a:lnSpc>
                <a:spcPct val="100000"/>
              </a:lnSpc>
              <a:spcBef>
                <a:spcPts val="190"/>
              </a:spcBef>
            </a:pP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97996" y="4489738"/>
            <a:ext cx="791845" cy="41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5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IScene</a:t>
            </a:r>
            <a:endParaRPr sz="1400">
              <a:latin typeface="Roboto Lt"/>
              <a:cs typeface="Roboto Lt"/>
            </a:endParaRPr>
          </a:p>
          <a:p>
            <a:pPr marL="368300">
              <a:lnSpc>
                <a:spcPts val="1395"/>
              </a:lnSpc>
            </a:pPr>
            <a:r>
              <a:rPr sz="1200" spc="-15" dirty="0">
                <a:solidFill>
                  <a:srgbClr val="167380"/>
                </a:solidFill>
                <a:latin typeface="Roboto"/>
                <a:cs typeface="Roboto"/>
              </a:rPr>
              <a:t>G</a:t>
            </a:r>
            <a:r>
              <a:rPr sz="1200" spc="-20" dirty="0">
                <a:solidFill>
                  <a:srgbClr val="167380"/>
                </a:solidFill>
                <a:latin typeface="Roboto"/>
                <a:cs typeface="Roboto"/>
              </a:rPr>
              <a:t>r</a:t>
            </a:r>
            <a:r>
              <a:rPr sz="1200" spc="-15" dirty="0">
                <a:solidFill>
                  <a:srgbClr val="167380"/>
                </a:solidFill>
                <a:latin typeface="Roboto"/>
                <a:cs typeface="Roboto"/>
              </a:rPr>
              <a:t>oup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79975" y="230249"/>
            <a:ext cx="7714615" cy="1731645"/>
            <a:chOff x="779975" y="230249"/>
            <a:chExt cx="7714615" cy="1731645"/>
          </a:xfrm>
        </p:grpSpPr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10150" y="230249"/>
              <a:ext cx="2984174" cy="173149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597637" y="456524"/>
              <a:ext cx="2809240" cy="393700"/>
            </a:xfrm>
            <a:custGeom>
              <a:avLst/>
              <a:gdLst/>
              <a:ahLst/>
              <a:cxnLst/>
              <a:rect l="l" t="t" r="r" b="b"/>
              <a:pathLst>
                <a:path w="2809240" h="393700">
                  <a:moveTo>
                    <a:pt x="0" y="0"/>
                  </a:moveTo>
                  <a:lnTo>
                    <a:pt x="2809199" y="0"/>
                  </a:lnTo>
                  <a:lnTo>
                    <a:pt x="2809199" y="393599"/>
                  </a:lnTo>
                  <a:lnTo>
                    <a:pt x="0" y="393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9975" y="1207700"/>
              <a:ext cx="424180" cy="369570"/>
            </a:xfrm>
            <a:custGeom>
              <a:avLst/>
              <a:gdLst/>
              <a:ahLst/>
              <a:cxnLst/>
              <a:rect l="l" t="t" r="r" b="b"/>
              <a:pathLst>
                <a:path w="424180" h="369569">
                  <a:moveTo>
                    <a:pt x="362348" y="369299"/>
                  </a:moveTo>
                  <a:lnTo>
                    <a:pt x="61551" y="369299"/>
                  </a:lnTo>
                  <a:lnTo>
                    <a:pt x="37592" y="364462"/>
                  </a:lnTo>
                  <a:lnTo>
                    <a:pt x="18027" y="351272"/>
                  </a:lnTo>
                  <a:lnTo>
                    <a:pt x="4837" y="331707"/>
                  </a:lnTo>
                  <a:lnTo>
                    <a:pt x="0" y="307748"/>
                  </a:lnTo>
                  <a:lnTo>
                    <a:pt x="0" y="61551"/>
                  </a:lnTo>
                  <a:lnTo>
                    <a:pt x="4837" y="37592"/>
                  </a:lnTo>
                  <a:lnTo>
                    <a:pt x="18027" y="18027"/>
                  </a:lnTo>
                  <a:lnTo>
                    <a:pt x="37592" y="4837"/>
                  </a:lnTo>
                  <a:lnTo>
                    <a:pt x="61551" y="0"/>
                  </a:lnTo>
                  <a:lnTo>
                    <a:pt x="362348" y="0"/>
                  </a:lnTo>
                  <a:lnTo>
                    <a:pt x="405872" y="18027"/>
                  </a:lnTo>
                  <a:lnTo>
                    <a:pt x="423899" y="61551"/>
                  </a:lnTo>
                  <a:lnTo>
                    <a:pt x="423899" y="307748"/>
                  </a:lnTo>
                  <a:lnTo>
                    <a:pt x="419062" y="331707"/>
                  </a:lnTo>
                  <a:lnTo>
                    <a:pt x="405872" y="351272"/>
                  </a:lnTo>
                  <a:lnTo>
                    <a:pt x="386307" y="364462"/>
                  </a:lnTo>
                  <a:lnTo>
                    <a:pt x="362348" y="369299"/>
                  </a:lnTo>
                  <a:close/>
                </a:path>
              </a:pathLst>
            </a:custGeom>
            <a:solidFill>
              <a:srgbClr val="FFD137">
                <a:alpha val="544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117475" y="4489738"/>
            <a:ext cx="1084580" cy="41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ts val="1635"/>
              </a:lnSpc>
              <a:spcBef>
                <a:spcPts val="100"/>
              </a:spcBef>
            </a:pPr>
            <a:r>
              <a:rPr sz="1400" spc="-15" dirty="0">
                <a:latin typeface="Roboto Lt"/>
                <a:cs typeface="Roboto Lt"/>
              </a:rPr>
              <a:t>ImageButton</a:t>
            </a:r>
            <a:endParaRPr sz="1400">
              <a:latin typeface="Roboto Lt"/>
              <a:cs typeface="Roboto Lt"/>
            </a:endParaRPr>
          </a:p>
          <a:p>
            <a:pPr marL="12700">
              <a:lnSpc>
                <a:spcPts val="1395"/>
              </a:lnSpc>
            </a:pPr>
            <a:r>
              <a:rPr sz="1200" spc="-15" dirty="0">
                <a:solidFill>
                  <a:srgbClr val="EB5D37"/>
                </a:solidFill>
                <a:latin typeface="Roboto"/>
                <a:cs typeface="Roboto"/>
              </a:rPr>
              <a:t>IControl</a:t>
            </a:r>
            <a:r>
              <a:rPr sz="1200" spc="405" dirty="0">
                <a:solidFill>
                  <a:srgbClr val="EB5D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67380"/>
                </a:solidFill>
                <a:latin typeface="Roboto"/>
                <a:cs typeface="Roboto"/>
              </a:rPr>
              <a:t>Image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22</a:t>
            </a:fld>
            <a:endParaRPr spc="5" dirty="0"/>
          </a:p>
        </p:txBody>
      </p:sp>
      <p:sp>
        <p:nvSpPr>
          <p:cNvPr id="42" name="object 42"/>
          <p:cNvSpPr txBox="1"/>
          <p:nvPr/>
        </p:nvSpPr>
        <p:spPr>
          <a:xfrm>
            <a:off x="1412865" y="1258163"/>
            <a:ext cx="11747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Relevant</a:t>
            </a:r>
            <a:r>
              <a:rPr sz="1400" spc="-60" dirty="0">
                <a:latin typeface="Roboto Lt"/>
                <a:cs typeface="Roboto Lt"/>
              </a:rPr>
              <a:t> </a:t>
            </a:r>
            <a:r>
              <a:rPr sz="1400" spc="-10" dirty="0">
                <a:latin typeface="Roboto Lt"/>
                <a:cs typeface="Roboto Lt"/>
              </a:rPr>
              <a:t>class</a:t>
            </a:r>
            <a:endParaRPr sz="14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7401" y="441052"/>
            <a:ext cx="138811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50" dirty="0"/>
              <a:t>IObject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775742" y="1578364"/>
            <a:ext cx="6050915" cy="53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spc="-70" dirty="0">
                <a:solidFill>
                  <a:srgbClr val="2E3337"/>
                </a:solidFill>
                <a:latin typeface="Microsoft Sans Serif"/>
                <a:cs typeface="Microsoft Sans Serif"/>
              </a:rPr>
              <a:t>The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E3337"/>
                </a:solidFill>
                <a:latin typeface="Microsoft Sans Serif"/>
                <a:cs typeface="Microsoft Sans Serif"/>
              </a:rPr>
              <a:t>base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E3337"/>
                </a:solidFill>
                <a:latin typeface="Microsoft Sans Serif"/>
                <a:cs typeface="Microsoft Sans Serif"/>
              </a:rPr>
              <a:t>class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E3337"/>
                </a:solidFill>
                <a:latin typeface="Microsoft Sans Serif"/>
                <a:cs typeface="Microsoft Sans Serif"/>
              </a:rPr>
              <a:t>of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E3337"/>
                </a:solidFill>
                <a:latin typeface="Microsoft Sans Serif"/>
                <a:cs typeface="Microsoft Sans Serif"/>
              </a:rPr>
              <a:t>objects</a:t>
            </a:r>
            <a:r>
              <a:rPr sz="1400" spc="-7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2E3337"/>
                </a:solidFill>
                <a:latin typeface="Microsoft Sans Serif"/>
                <a:cs typeface="Microsoft Sans Serif"/>
              </a:rPr>
              <a:t>that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E3337"/>
                </a:solidFill>
                <a:latin typeface="Microsoft Sans Serif"/>
                <a:cs typeface="Microsoft Sans Serif"/>
              </a:rPr>
              <a:t>need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E3337"/>
                </a:solidFill>
                <a:latin typeface="Microsoft Sans Serif"/>
                <a:cs typeface="Microsoft Sans Serif"/>
              </a:rPr>
              <a:t>to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E3337"/>
                </a:solidFill>
                <a:latin typeface="Microsoft Sans Serif"/>
                <a:cs typeface="Microsoft Sans Serif"/>
              </a:rPr>
              <a:t>be</a:t>
            </a:r>
            <a:r>
              <a:rPr sz="1400" spc="-7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2E3337"/>
                </a:solidFill>
                <a:latin typeface="Microsoft Sans Serif"/>
                <a:cs typeface="Microsoft Sans Serif"/>
              </a:rPr>
              <a:t>d</a:t>
            </a:r>
            <a:r>
              <a:rPr lang="en-US" sz="1400" spc="5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50" dirty="0">
                <a:solidFill>
                  <a:srgbClr val="2E3337"/>
                </a:solidFill>
                <a:latin typeface="Microsoft Sans Serif"/>
                <a:cs typeface="Microsoft Sans Serif"/>
              </a:rPr>
              <a:t>awn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2E3337"/>
                </a:solidFill>
                <a:latin typeface="Microsoft Sans Serif"/>
                <a:cs typeface="Microsoft Sans Serif"/>
              </a:rPr>
              <a:t>(i.e.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E3337"/>
                </a:solidFill>
                <a:latin typeface="Microsoft Sans Serif"/>
                <a:cs typeface="Microsoft Sans Serif"/>
              </a:rPr>
              <a:t>show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E3337"/>
                </a:solidFill>
                <a:latin typeface="Microsoft Sans Serif"/>
                <a:cs typeface="Microsoft Sans Serif"/>
              </a:rPr>
              <a:t>on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the</a:t>
            </a:r>
            <a:r>
              <a:rPr sz="1400" spc="-7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E3337"/>
                </a:solidFill>
                <a:latin typeface="Microsoft Sans Serif"/>
                <a:cs typeface="Microsoft Sans Serif"/>
              </a:rPr>
              <a:t>display)</a:t>
            </a:r>
            <a:endParaRPr sz="1400" dirty="0">
              <a:latin typeface="Microsoft Sans Serif"/>
              <a:cs typeface="Microsoft Sans Serif"/>
            </a:endParaRPr>
          </a:p>
          <a:p>
            <a:pPr marL="394335" indent="-382270">
              <a:lnSpc>
                <a:spcPct val="100000"/>
              </a:lnSpc>
              <a:spcBef>
                <a:spcPts val="72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Main</a:t>
            </a:r>
            <a:r>
              <a:rPr sz="1400" spc="-8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deﬁnition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E3337"/>
                </a:solidFill>
                <a:latin typeface="Microsoft Sans Serif"/>
                <a:cs typeface="Microsoft Sans Serif"/>
              </a:rPr>
              <a:t>of</a:t>
            </a:r>
            <a:r>
              <a:rPr sz="1400" spc="-9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6B65"/>
                </a:solidFill>
                <a:latin typeface="Microsoft Sans Serif"/>
                <a:cs typeface="Microsoft Sans Serif"/>
              </a:rPr>
              <a:t>D</a:t>
            </a:r>
            <a:r>
              <a:rPr lang="en-US" sz="1400" spc="15" dirty="0">
                <a:solidFill>
                  <a:srgbClr val="FF6B65"/>
                </a:solidFill>
                <a:latin typeface="Microsoft Sans Serif"/>
                <a:cs typeface="Microsoft Sans Serif"/>
              </a:rPr>
              <a:t>r</a:t>
            </a:r>
            <a:r>
              <a:rPr sz="1400" spc="15" dirty="0">
                <a:solidFill>
                  <a:srgbClr val="FF6B65"/>
                </a:solidFill>
                <a:latin typeface="Microsoft Sans Serif"/>
                <a:cs typeface="Microsoft Sans Serif"/>
              </a:rPr>
              <a:t>aw()</a:t>
            </a:r>
            <a:r>
              <a:rPr sz="1400" spc="-85" dirty="0">
                <a:solidFill>
                  <a:srgbClr val="FF6B65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and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F6B65"/>
                </a:solidFill>
                <a:latin typeface="Microsoft Sans Serif"/>
                <a:cs typeface="Microsoft Sans Serif"/>
              </a:rPr>
              <a:t>Update()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7675" y="244325"/>
            <a:ext cx="1183074" cy="27220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441225" y="3402937"/>
            <a:ext cx="1628139" cy="809625"/>
          </a:xfrm>
          <a:custGeom>
            <a:avLst/>
            <a:gdLst/>
            <a:ahLst/>
            <a:cxnLst/>
            <a:rect l="l" t="t" r="r" b="b"/>
            <a:pathLst>
              <a:path w="1628139" h="809625">
                <a:moveTo>
                  <a:pt x="1492947" y="809099"/>
                </a:moveTo>
                <a:lnTo>
                  <a:pt x="134852" y="809099"/>
                </a:lnTo>
                <a:lnTo>
                  <a:pt x="92228" y="802225"/>
                </a:lnTo>
                <a:lnTo>
                  <a:pt x="55210" y="783081"/>
                </a:lnTo>
                <a:lnTo>
                  <a:pt x="26018" y="753889"/>
                </a:lnTo>
                <a:lnTo>
                  <a:pt x="6874" y="716871"/>
                </a:lnTo>
                <a:lnTo>
                  <a:pt x="0" y="674247"/>
                </a:lnTo>
                <a:lnTo>
                  <a:pt x="0" y="134852"/>
                </a:lnTo>
                <a:lnTo>
                  <a:pt x="6874" y="92228"/>
                </a:lnTo>
                <a:lnTo>
                  <a:pt x="26018" y="55210"/>
                </a:lnTo>
                <a:lnTo>
                  <a:pt x="55210" y="26018"/>
                </a:lnTo>
                <a:lnTo>
                  <a:pt x="92228" y="6874"/>
                </a:lnTo>
                <a:lnTo>
                  <a:pt x="134852" y="0"/>
                </a:lnTo>
                <a:lnTo>
                  <a:pt x="1492947" y="0"/>
                </a:lnTo>
                <a:lnTo>
                  <a:pt x="1544553" y="10265"/>
                </a:lnTo>
                <a:lnTo>
                  <a:pt x="1588302" y="39497"/>
                </a:lnTo>
                <a:lnTo>
                  <a:pt x="1617534" y="83246"/>
                </a:lnTo>
                <a:lnTo>
                  <a:pt x="1627799" y="134852"/>
                </a:lnTo>
                <a:lnTo>
                  <a:pt x="1627799" y="674247"/>
                </a:lnTo>
                <a:lnTo>
                  <a:pt x="1620925" y="716871"/>
                </a:lnTo>
                <a:lnTo>
                  <a:pt x="1601781" y="753889"/>
                </a:lnTo>
                <a:lnTo>
                  <a:pt x="1572589" y="783081"/>
                </a:lnTo>
                <a:lnTo>
                  <a:pt x="1535571" y="802225"/>
                </a:lnTo>
                <a:lnTo>
                  <a:pt x="1492947" y="8090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90669" y="3682900"/>
            <a:ext cx="1129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Wait</a:t>
            </a:r>
            <a:r>
              <a:rPr sz="1400" spc="-45" dirty="0">
                <a:latin typeface="Roboto Lt"/>
                <a:cs typeface="Roboto Lt"/>
              </a:rPr>
              <a:t> </a:t>
            </a:r>
            <a:r>
              <a:rPr sz="1400" spc="5" dirty="0">
                <a:latin typeface="Roboto Lt"/>
                <a:cs typeface="Roboto Lt"/>
              </a:rPr>
              <a:t>for</a:t>
            </a:r>
            <a:r>
              <a:rPr sz="1400" spc="-40" dirty="0">
                <a:latin typeface="Roboto Lt"/>
                <a:cs typeface="Roboto Lt"/>
              </a:rPr>
              <a:t> </a:t>
            </a:r>
            <a:r>
              <a:rPr sz="1400" spc="-10" dirty="0">
                <a:latin typeface="Roboto Lt"/>
                <a:cs typeface="Roboto Lt"/>
              </a:rPr>
              <a:t>event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58100" y="3402937"/>
            <a:ext cx="1628139" cy="809625"/>
          </a:xfrm>
          <a:custGeom>
            <a:avLst/>
            <a:gdLst/>
            <a:ahLst/>
            <a:cxnLst/>
            <a:rect l="l" t="t" r="r" b="b"/>
            <a:pathLst>
              <a:path w="1628139" h="809625">
                <a:moveTo>
                  <a:pt x="1492947" y="809099"/>
                </a:moveTo>
                <a:lnTo>
                  <a:pt x="134852" y="809099"/>
                </a:lnTo>
                <a:lnTo>
                  <a:pt x="92228" y="802225"/>
                </a:lnTo>
                <a:lnTo>
                  <a:pt x="55210" y="783081"/>
                </a:lnTo>
                <a:lnTo>
                  <a:pt x="26018" y="753889"/>
                </a:lnTo>
                <a:lnTo>
                  <a:pt x="6874" y="716871"/>
                </a:lnTo>
                <a:lnTo>
                  <a:pt x="0" y="674247"/>
                </a:lnTo>
                <a:lnTo>
                  <a:pt x="0" y="134852"/>
                </a:lnTo>
                <a:lnTo>
                  <a:pt x="6874" y="92228"/>
                </a:lnTo>
                <a:lnTo>
                  <a:pt x="26018" y="55210"/>
                </a:lnTo>
                <a:lnTo>
                  <a:pt x="55210" y="26018"/>
                </a:lnTo>
                <a:lnTo>
                  <a:pt x="92228" y="6874"/>
                </a:lnTo>
                <a:lnTo>
                  <a:pt x="134852" y="0"/>
                </a:lnTo>
                <a:lnTo>
                  <a:pt x="1492947" y="0"/>
                </a:lnTo>
                <a:lnTo>
                  <a:pt x="1544553" y="10265"/>
                </a:lnTo>
                <a:lnTo>
                  <a:pt x="1588302" y="39497"/>
                </a:lnTo>
                <a:lnTo>
                  <a:pt x="1617534" y="83246"/>
                </a:lnTo>
                <a:lnTo>
                  <a:pt x="1627799" y="134852"/>
                </a:lnTo>
                <a:lnTo>
                  <a:pt x="1627799" y="674247"/>
                </a:lnTo>
                <a:lnTo>
                  <a:pt x="1620925" y="716871"/>
                </a:lnTo>
                <a:lnTo>
                  <a:pt x="1601781" y="753889"/>
                </a:lnTo>
                <a:lnTo>
                  <a:pt x="1572589" y="783081"/>
                </a:lnTo>
                <a:lnTo>
                  <a:pt x="1535571" y="802225"/>
                </a:lnTo>
                <a:lnTo>
                  <a:pt x="1492947" y="8090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97088" y="3682900"/>
            <a:ext cx="11499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Process</a:t>
            </a:r>
            <a:r>
              <a:rPr sz="1400" spc="-70" dirty="0">
                <a:latin typeface="Roboto Lt"/>
                <a:cs typeface="Roboto Lt"/>
              </a:rPr>
              <a:t> </a:t>
            </a:r>
            <a:r>
              <a:rPr sz="1400" spc="-10" dirty="0">
                <a:latin typeface="Roboto Lt"/>
                <a:cs typeface="Roboto Lt"/>
              </a:rPr>
              <a:t>event</a:t>
            </a:r>
            <a:endParaRPr sz="1400">
              <a:latin typeface="Roboto Lt"/>
              <a:cs typeface="Roboto L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55924" y="3383874"/>
            <a:ext cx="1666239" cy="847725"/>
            <a:chOff x="6055924" y="3383874"/>
            <a:chExt cx="1666239" cy="847725"/>
          </a:xfrm>
        </p:grpSpPr>
        <p:sp>
          <p:nvSpPr>
            <p:cNvPr id="10" name="object 10"/>
            <p:cNvSpPr/>
            <p:nvPr/>
          </p:nvSpPr>
          <p:spPr>
            <a:xfrm>
              <a:off x="6074974" y="3402924"/>
              <a:ext cx="1628139" cy="809625"/>
            </a:xfrm>
            <a:custGeom>
              <a:avLst/>
              <a:gdLst/>
              <a:ahLst/>
              <a:cxnLst/>
              <a:rect l="l" t="t" r="r" b="b"/>
              <a:pathLst>
                <a:path w="1628140" h="809625">
                  <a:moveTo>
                    <a:pt x="1492947" y="809099"/>
                  </a:moveTo>
                  <a:lnTo>
                    <a:pt x="134852" y="809099"/>
                  </a:lnTo>
                  <a:lnTo>
                    <a:pt x="92228" y="802225"/>
                  </a:lnTo>
                  <a:lnTo>
                    <a:pt x="55210" y="783081"/>
                  </a:lnTo>
                  <a:lnTo>
                    <a:pt x="26018" y="753889"/>
                  </a:lnTo>
                  <a:lnTo>
                    <a:pt x="6874" y="716871"/>
                  </a:lnTo>
                  <a:lnTo>
                    <a:pt x="0" y="674247"/>
                  </a:lnTo>
                  <a:lnTo>
                    <a:pt x="0" y="134852"/>
                  </a:lnTo>
                  <a:lnTo>
                    <a:pt x="6874" y="92228"/>
                  </a:lnTo>
                  <a:lnTo>
                    <a:pt x="26018" y="55210"/>
                  </a:lnTo>
                  <a:lnTo>
                    <a:pt x="55210" y="26018"/>
                  </a:lnTo>
                  <a:lnTo>
                    <a:pt x="92228" y="6874"/>
                  </a:lnTo>
                  <a:lnTo>
                    <a:pt x="134852" y="0"/>
                  </a:lnTo>
                  <a:lnTo>
                    <a:pt x="1492947" y="0"/>
                  </a:lnTo>
                  <a:lnTo>
                    <a:pt x="1544553" y="10265"/>
                  </a:lnTo>
                  <a:lnTo>
                    <a:pt x="1588302" y="39497"/>
                  </a:lnTo>
                  <a:lnTo>
                    <a:pt x="1617534" y="83246"/>
                  </a:lnTo>
                  <a:lnTo>
                    <a:pt x="1627799" y="134852"/>
                  </a:lnTo>
                  <a:lnTo>
                    <a:pt x="1627799" y="674247"/>
                  </a:lnTo>
                  <a:lnTo>
                    <a:pt x="1620925" y="716871"/>
                  </a:lnTo>
                  <a:lnTo>
                    <a:pt x="1601781" y="753889"/>
                  </a:lnTo>
                  <a:lnTo>
                    <a:pt x="1572589" y="783081"/>
                  </a:lnTo>
                  <a:lnTo>
                    <a:pt x="1535571" y="802225"/>
                  </a:lnTo>
                  <a:lnTo>
                    <a:pt x="1492947" y="8090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74974" y="3402924"/>
              <a:ext cx="1628139" cy="809625"/>
            </a:xfrm>
            <a:custGeom>
              <a:avLst/>
              <a:gdLst/>
              <a:ahLst/>
              <a:cxnLst/>
              <a:rect l="l" t="t" r="r" b="b"/>
              <a:pathLst>
                <a:path w="1628140" h="809625">
                  <a:moveTo>
                    <a:pt x="0" y="134852"/>
                  </a:moveTo>
                  <a:lnTo>
                    <a:pt x="6874" y="92228"/>
                  </a:lnTo>
                  <a:lnTo>
                    <a:pt x="26018" y="55210"/>
                  </a:lnTo>
                  <a:lnTo>
                    <a:pt x="55210" y="26018"/>
                  </a:lnTo>
                  <a:lnTo>
                    <a:pt x="92228" y="6874"/>
                  </a:lnTo>
                  <a:lnTo>
                    <a:pt x="134852" y="0"/>
                  </a:lnTo>
                  <a:lnTo>
                    <a:pt x="1492947" y="0"/>
                  </a:lnTo>
                  <a:lnTo>
                    <a:pt x="1544553" y="10265"/>
                  </a:lnTo>
                  <a:lnTo>
                    <a:pt x="1588302" y="39497"/>
                  </a:lnTo>
                  <a:lnTo>
                    <a:pt x="1617534" y="83246"/>
                  </a:lnTo>
                  <a:lnTo>
                    <a:pt x="1627799" y="134852"/>
                  </a:lnTo>
                  <a:lnTo>
                    <a:pt x="1627799" y="674247"/>
                  </a:lnTo>
                  <a:lnTo>
                    <a:pt x="1620925" y="716871"/>
                  </a:lnTo>
                  <a:lnTo>
                    <a:pt x="1601781" y="753889"/>
                  </a:lnTo>
                  <a:lnTo>
                    <a:pt x="1572589" y="783081"/>
                  </a:lnTo>
                  <a:lnTo>
                    <a:pt x="1535571" y="802225"/>
                  </a:lnTo>
                  <a:lnTo>
                    <a:pt x="1492947" y="809099"/>
                  </a:lnTo>
                  <a:lnTo>
                    <a:pt x="134852" y="809099"/>
                  </a:lnTo>
                  <a:lnTo>
                    <a:pt x="92228" y="802225"/>
                  </a:lnTo>
                  <a:lnTo>
                    <a:pt x="55210" y="783081"/>
                  </a:lnTo>
                  <a:lnTo>
                    <a:pt x="26018" y="753889"/>
                  </a:lnTo>
                  <a:lnTo>
                    <a:pt x="6874" y="716871"/>
                  </a:lnTo>
                  <a:lnTo>
                    <a:pt x="0" y="674247"/>
                  </a:lnTo>
                  <a:lnTo>
                    <a:pt x="0" y="134852"/>
                  </a:lnTo>
                  <a:close/>
                </a:path>
              </a:pathLst>
            </a:custGeom>
            <a:ln w="38099">
              <a:solidFill>
                <a:srgbClr val="FF6B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74093" y="3682888"/>
            <a:ext cx="4298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FF6B65"/>
                </a:solidFill>
                <a:latin typeface="Roboto Lt"/>
                <a:cs typeface="Roboto Lt"/>
              </a:rPr>
              <a:t>D</a:t>
            </a:r>
            <a:r>
              <a:rPr sz="1400" spc="-30" dirty="0">
                <a:solidFill>
                  <a:srgbClr val="FF6B65"/>
                </a:solidFill>
                <a:latin typeface="Roboto Lt"/>
                <a:cs typeface="Roboto Lt"/>
              </a:rPr>
              <a:t>r</a:t>
            </a:r>
            <a:r>
              <a:rPr sz="1400" spc="-5" dirty="0">
                <a:solidFill>
                  <a:srgbClr val="FF6B65"/>
                </a:solidFill>
                <a:latin typeface="Roboto Lt"/>
                <a:cs typeface="Roboto Lt"/>
              </a:rPr>
              <a:t>aw</a:t>
            </a:r>
            <a:endParaRPr sz="1400">
              <a:latin typeface="Roboto Lt"/>
              <a:cs typeface="Roboto L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14084" y="3766496"/>
            <a:ext cx="4684395" cy="693420"/>
            <a:chOff x="2214084" y="3766496"/>
            <a:chExt cx="4684395" cy="693420"/>
          </a:xfrm>
        </p:grpSpPr>
        <p:sp>
          <p:nvSpPr>
            <p:cNvPr id="14" name="object 14"/>
            <p:cNvSpPr/>
            <p:nvPr/>
          </p:nvSpPr>
          <p:spPr>
            <a:xfrm>
              <a:off x="3069024" y="3807487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10">
                  <a:moveTo>
                    <a:pt x="0" y="0"/>
                  </a:moveTo>
                  <a:lnTo>
                    <a:pt x="5747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4299" y="3766496"/>
              <a:ext cx="105500" cy="819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385899" y="3807487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10">
                  <a:moveTo>
                    <a:pt x="0" y="0"/>
                  </a:moveTo>
                  <a:lnTo>
                    <a:pt x="5747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1174" y="3766496"/>
              <a:ext cx="105500" cy="8198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255074" y="4212024"/>
              <a:ext cx="4634230" cy="238760"/>
            </a:xfrm>
            <a:custGeom>
              <a:avLst/>
              <a:gdLst/>
              <a:ahLst/>
              <a:cxnLst/>
              <a:rect l="l" t="t" r="r" b="b"/>
              <a:pathLst>
                <a:path w="4634230" h="238760">
                  <a:moveTo>
                    <a:pt x="4633799" y="0"/>
                  </a:moveTo>
                  <a:lnTo>
                    <a:pt x="4633799" y="238137"/>
                  </a:lnTo>
                  <a:lnTo>
                    <a:pt x="0" y="238137"/>
                  </a:lnTo>
                  <a:lnTo>
                    <a:pt x="0" y="114899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4084" y="4230949"/>
              <a:ext cx="81980" cy="1055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23</a:t>
            </a:fld>
            <a:endParaRPr spc="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778" y="441052"/>
            <a:ext cx="101473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20" dirty="0"/>
              <a:t>Label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775742" y="1578364"/>
            <a:ext cx="2917229" cy="53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De</a:t>
            </a:r>
            <a:r>
              <a:rPr lang="en-US"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i</a:t>
            </a:r>
            <a:r>
              <a:rPr sz="1400" spc="-10" dirty="0">
                <a:solidFill>
                  <a:srgbClr val="2E3337"/>
                </a:solidFill>
                <a:latin typeface="Microsoft Sans Serif"/>
                <a:cs typeface="Microsoft Sans Serif"/>
              </a:rPr>
              <a:t>v</a:t>
            </a:r>
            <a:r>
              <a:rPr sz="1400" dirty="0">
                <a:solidFill>
                  <a:srgbClr val="2E3337"/>
                </a:solidFill>
                <a:latin typeface="Microsoft Sans Serif"/>
                <a:cs typeface="Microsoft Sans Serif"/>
              </a:rPr>
              <a:t>ed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80" dirty="0">
                <a:solidFill>
                  <a:srgbClr val="2E3337"/>
                </a:solidFill>
                <a:latin typeface="Microsoft Sans Serif"/>
                <a:cs typeface="Microsoft Sans Serif"/>
              </a:rPr>
              <a:t>f</a:t>
            </a:r>
            <a:r>
              <a:rPr lang="en-US" sz="1400" spc="8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80" dirty="0">
                <a:solidFill>
                  <a:srgbClr val="2E3337"/>
                </a:solidFill>
                <a:latin typeface="Microsoft Sans Serif"/>
                <a:cs typeface="Microsoft Sans Serif"/>
              </a:rPr>
              <a:t>om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IObject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E3337"/>
                </a:solidFill>
                <a:latin typeface="Microsoft Sans Serif"/>
                <a:cs typeface="Microsoft Sans Serif"/>
              </a:rPr>
              <a:t>class</a:t>
            </a:r>
            <a:endParaRPr sz="1400" dirty="0">
              <a:latin typeface="Microsoft Sans Serif"/>
              <a:cs typeface="Microsoft Sans Serif"/>
            </a:endParaRPr>
          </a:p>
          <a:p>
            <a:pPr marL="394335" indent="-382270">
              <a:lnSpc>
                <a:spcPct val="100000"/>
              </a:lnSpc>
              <a:spcBef>
                <a:spcPts val="72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spc="-70" dirty="0">
                <a:solidFill>
                  <a:srgbClr val="2E3337"/>
                </a:solidFill>
                <a:latin typeface="Microsoft Sans Serif"/>
                <a:cs typeface="Microsoft Sans Serif"/>
              </a:rPr>
              <a:t>A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E3337"/>
                </a:solidFill>
                <a:latin typeface="Microsoft Sans Serif"/>
                <a:cs typeface="Microsoft Sans Serif"/>
              </a:rPr>
              <a:t>simple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s</a:t>
            </a:r>
            <a:r>
              <a:rPr sz="1400" spc="-10" dirty="0">
                <a:solidFill>
                  <a:srgbClr val="2E3337"/>
                </a:solidFill>
                <a:latin typeface="Microsoft Sans Serif"/>
                <a:cs typeface="Microsoft Sans Serif"/>
              </a:rPr>
              <a:t>t</a:t>
            </a:r>
            <a:r>
              <a:rPr sz="1400" spc="45" dirty="0">
                <a:solidFill>
                  <a:srgbClr val="2E3337"/>
                </a:solidFill>
                <a:latin typeface="Microsoft Sans Serif"/>
                <a:cs typeface="Microsoft Sans Serif"/>
              </a:rPr>
              <a:t>atic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2E3337"/>
                </a:solidFill>
                <a:latin typeface="Microsoft Sans Serif"/>
                <a:cs typeface="Microsoft Sans Serif"/>
              </a:rPr>
              <a:t>t</a:t>
            </a:r>
            <a:r>
              <a:rPr sz="1400" spc="-50" dirty="0">
                <a:solidFill>
                  <a:srgbClr val="2E3337"/>
                </a:solidFill>
                <a:latin typeface="Microsoft Sans Serif"/>
                <a:cs typeface="Microsoft Sans Serif"/>
              </a:rPr>
              <a:t>e</a:t>
            </a:r>
            <a:r>
              <a:rPr sz="1400" spc="60" dirty="0">
                <a:solidFill>
                  <a:srgbClr val="2E3337"/>
                </a:solidFill>
                <a:latin typeface="Microsoft Sans Serif"/>
                <a:cs typeface="Microsoft Sans Serif"/>
              </a:rPr>
              <a:t>xt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object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9775" y="3028475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5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1"/>
                </a:lnTo>
                <a:lnTo>
                  <a:pt x="1321336" y="640336"/>
                </a:lnTo>
                <a:lnTo>
                  <a:pt x="1285672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745" y="3240488"/>
            <a:ext cx="590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IObject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34074" y="3028475"/>
            <a:ext cx="1951989" cy="673735"/>
          </a:xfrm>
          <a:custGeom>
            <a:avLst/>
            <a:gdLst/>
            <a:ahLst/>
            <a:cxnLst/>
            <a:rect l="l" t="t" r="r" b="b"/>
            <a:pathLst>
              <a:path w="1951990" h="673735">
                <a:moveTo>
                  <a:pt x="18392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839297" y="0"/>
                </a:lnTo>
                <a:lnTo>
                  <a:pt x="1882235" y="8540"/>
                </a:lnTo>
                <a:lnTo>
                  <a:pt x="1918636" y="32863"/>
                </a:lnTo>
                <a:lnTo>
                  <a:pt x="1942959" y="69264"/>
                </a:lnTo>
                <a:lnTo>
                  <a:pt x="1951499" y="112202"/>
                </a:lnTo>
                <a:lnTo>
                  <a:pt x="1951499" y="560997"/>
                </a:lnTo>
                <a:lnTo>
                  <a:pt x="1942682" y="604671"/>
                </a:lnTo>
                <a:lnTo>
                  <a:pt x="1918636" y="640336"/>
                </a:lnTo>
                <a:lnTo>
                  <a:pt x="1882971" y="664382"/>
                </a:lnTo>
                <a:lnTo>
                  <a:pt x="18392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25541" y="3240488"/>
            <a:ext cx="15684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Resource::getfont()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4300" y="3028475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7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7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1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76226" y="3240488"/>
            <a:ext cx="1111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Label::Label()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1450" y="4264099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7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7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1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37824" y="4476113"/>
            <a:ext cx="1082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Label::D</a:t>
            </a:r>
            <a:r>
              <a:rPr sz="1400" spc="-25" dirty="0">
                <a:latin typeface="Roboto Lt"/>
                <a:cs typeface="Roboto Lt"/>
              </a:rPr>
              <a:t>r</a:t>
            </a:r>
            <a:r>
              <a:rPr sz="1400" dirty="0">
                <a:latin typeface="Roboto Lt"/>
                <a:cs typeface="Roboto Lt"/>
              </a:rPr>
              <a:t>aw()</a:t>
            </a:r>
            <a:endParaRPr sz="1400">
              <a:latin typeface="Roboto Lt"/>
              <a:cs typeface="Roboto L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92424" y="3324084"/>
            <a:ext cx="1162050" cy="82550"/>
            <a:chOff x="1892424" y="3324084"/>
            <a:chExt cx="1162050" cy="82550"/>
          </a:xfrm>
        </p:grpSpPr>
        <p:sp>
          <p:nvSpPr>
            <p:cNvPr id="13" name="object 13"/>
            <p:cNvSpPr/>
            <p:nvPr/>
          </p:nvSpPr>
          <p:spPr>
            <a:xfrm>
              <a:off x="1988399" y="3365074"/>
              <a:ext cx="1066165" cy="0"/>
            </a:xfrm>
            <a:custGeom>
              <a:avLst/>
              <a:gdLst/>
              <a:ahLst/>
              <a:cxnLst/>
              <a:rect l="l" t="t" r="r" b="b"/>
              <a:pathLst>
                <a:path w="1066164">
                  <a:moveTo>
                    <a:pt x="10658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2424" y="3324084"/>
              <a:ext cx="105500" cy="81980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5769049" y="4306699"/>
            <a:ext cx="1180465" cy="586740"/>
          </a:xfrm>
          <a:custGeom>
            <a:avLst/>
            <a:gdLst/>
            <a:ahLst/>
            <a:cxnLst/>
            <a:rect l="l" t="t" r="r" b="b"/>
            <a:pathLst>
              <a:path w="1180465" h="586739">
                <a:moveTo>
                  <a:pt x="1082448" y="586499"/>
                </a:moveTo>
                <a:lnTo>
                  <a:pt x="97751" y="586499"/>
                </a:lnTo>
                <a:lnTo>
                  <a:pt x="59702" y="578818"/>
                </a:lnTo>
                <a:lnTo>
                  <a:pt x="28630" y="557869"/>
                </a:lnTo>
                <a:lnTo>
                  <a:pt x="7681" y="526797"/>
                </a:lnTo>
                <a:lnTo>
                  <a:pt x="0" y="488747"/>
                </a:lnTo>
                <a:lnTo>
                  <a:pt x="0" y="97751"/>
                </a:lnTo>
                <a:lnTo>
                  <a:pt x="7681" y="59702"/>
                </a:lnTo>
                <a:lnTo>
                  <a:pt x="28630" y="28630"/>
                </a:lnTo>
                <a:lnTo>
                  <a:pt x="59702" y="7681"/>
                </a:lnTo>
                <a:lnTo>
                  <a:pt x="97751" y="0"/>
                </a:lnTo>
                <a:lnTo>
                  <a:pt x="1082448" y="0"/>
                </a:lnTo>
                <a:lnTo>
                  <a:pt x="1119856" y="7440"/>
                </a:lnTo>
                <a:lnTo>
                  <a:pt x="1151569" y="28630"/>
                </a:lnTo>
                <a:lnTo>
                  <a:pt x="1172759" y="60343"/>
                </a:lnTo>
                <a:lnTo>
                  <a:pt x="1180199" y="97751"/>
                </a:lnTo>
                <a:lnTo>
                  <a:pt x="1180199" y="488747"/>
                </a:lnTo>
                <a:lnTo>
                  <a:pt x="1172518" y="526797"/>
                </a:lnTo>
                <a:lnTo>
                  <a:pt x="1151569" y="557869"/>
                </a:lnTo>
                <a:lnTo>
                  <a:pt x="1120497" y="578818"/>
                </a:lnTo>
                <a:lnTo>
                  <a:pt x="1082448" y="5864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738325" y="4558634"/>
            <a:ext cx="799465" cy="82550"/>
            <a:chOff x="4738325" y="4558634"/>
            <a:chExt cx="799465" cy="82550"/>
          </a:xfrm>
        </p:grpSpPr>
        <p:sp>
          <p:nvSpPr>
            <p:cNvPr id="17" name="object 17"/>
            <p:cNvSpPr/>
            <p:nvPr/>
          </p:nvSpPr>
          <p:spPr>
            <a:xfrm>
              <a:off x="4747850" y="4599624"/>
              <a:ext cx="694055" cy="3175"/>
            </a:xfrm>
            <a:custGeom>
              <a:avLst/>
              <a:gdLst/>
              <a:ahLst/>
              <a:cxnLst/>
              <a:rect l="l" t="t" r="r" b="b"/>
              <a:pathLst>
                <a:path w="694054" h="3175">
                  <a:moveTo>
                    <a:pt x="0" y="2575"/>
                  </a:moveTo>
                  <a:lnTo>
                    <a:pt x="69390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2109" y="4558634"/>
              <a:ext cx="105616" cy="8198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238275" y="3094388"/>
            <a:ext cx="514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Roboto"/>
                <a:cs typeface="Roboto"/>
              </a:rPr>
              <a:t>Public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9599" y="2420471"/>
            <a:ext cx="12357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Roboto"/>
                <a:cs typeface="Roboto"/>
              </a:rPr>
              <a:t>“Tower</a:t>
            </a:r>
            <a:r>
              <a:rPr sz="1300" spc="-50" dirty="0">
                <a:latin typeface="Roboto"/>
                <a:cs typeface="Roboto"/>
              </a:rPr>
              <a:t> </a:t>
            </a:r>
            <a:r>
              <a:rPr sz="1300" spc="-15" dirty="0">
                <a:latin typeface="Roboto"/>
                <a:cs typeface="Roboto"/>
              </a:rPr>
              <a:t>Defense”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06125" y="2420471"/>
            <a:ext cx="849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latin typeface="Roboto"/>
                <a:cs typeface="Roboto"/>
              </a:rPr>
              <a:t>“pirulen.ttf”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080099" y="2729425"/>
            <a:ext cx="483870" cy="191770"/>
            <a:chOff x="3080099" y="2729425"/>
            <a:chExt cx="483870" cy="191770"/>
          </a:xfrm>
        </p:grpSpPr>
        <p:sp>
          <p:nvSpPr>
            <p:cNvPr id="23" name="object 23"/>
            <p:cNvSpPr/>
            <p:nvPr/>
          </p:nvSpPr>
          <p:spPr>
            <a:xfrm>
              <a:off x="3089624" y="2738950"/>
              <a:ext cx="383540" cy="142875"/>
            </a:xfrm>
            <a:custGeom>
              <a:avLst/>
              <a:gdLst/>
              <a:ahLst/>
              <a:cxnLst/>
              <a:rect l="l" t="t" r="r" b="b"/>
              <a:pathLst>
                <a:path w="383539" h="142875">
                  <a:moveTo>
                    <a:pt x="0" y="0"/>
                  </a:moveTo>
                  <a:lnTo>
                    <a:pt x="383367" y="142561"/>
                  </a:lnTo>
                </a:path>
              </a:pathLst>
            </a:custGeom>
            <a:ln w="19049">
              <a:solidFill>
                <a:srgbClr val="EB5D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2500" y="2842493"/>
              <a:ext cx="111046" cy="7867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4068827" y="2758825"/>
            <a:ext cx="519430" cy="171450"/>
            <a:chOff x="4068827" y="2758825"/>
            <a:chExt cx="519430" cy="171450"/>
          </a:xfrm>
        </p:grpSpPr>
        <p:sp>
          <p:nvSpPr>
            <p:cNvPr id="26" name="object 26"/>
            <p:cNvSpPr/>
            <p:nvPr/>
          </p:nvSpPr>
          <p:spPr>
            <a:xfrm>
              <a:off x="4161322" y="2768350"/>
              <a:ext cx="417195" cy="122555"/>
            </a:xfrm>
            <a:custGeom>
              <a:avLst/>
              <a:gdLst/>
              <a:ahLst/>
              <a:cxnLst/>
              <a:rect l="l" t="t" r="r" b="b"/>
              <a:pathLst>
                <a:path w="417195" h="122555">
                  <a:moveTo>
                    <a:pt x="417102" y="0"/>
                  </a:moveTo>
                  <a:lnTo>
                    <a:pt x="0" y="122090"/>
                  </a:lnTo>
                </a:path>
              </a:pathLst>
            </a:custGeom>
            <a:ln w="19049">
              <a:solidFill>
                <a:srgbClr val="EB5D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8827" y="2850717"/>
              <a:ext cx="110858" cy="79446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742049" y="2711262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5D37"/>
                </a:solidFill>
                <a:latin typeface="Roboto"/>
                <a:cs typeface="Roboto"/>
              </a:rPr>
              <a:t>1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531950" y="3189997"/>
            <a:ext cx="751205" cy="82550"/>
            <a:chOff x="4531950" y="3189997"/>
            <a:chExt cx="751205" cy="82550"/>
          </a:xfrm>
        </p:grpSpPr>
        <p:sp>
          <p:nvSpPr>
            <p:cNvPr id="30" name="object 30"/>
            <p:cNvSpPr/>
            <p:nvPr/>
          </p:nvSpPr>
          <p:spPr>
            <a:xfrm>
              <a:off x="4541475" y="3225124"/>
              <a:ext cx="645795" cy="6350"/>
            </a:xfrm>
            <a:custGeom>
              <a:avLst/>
              <a:gdLst/>
              <a:ahLst/>
              <a:cxnLst/>
              <a:rect l="l" t="t" r="r" b="b"/>
              <a:pathLst>
                <a:path w="645795" h="6350">
                  <a:moveTo>
                    <a:pt x="0" y="0"/>
                  </a:moveTo>
                  <a:lnTo>
                    <a:pt x="645304" y="5861"/>
                  </a:lnTo>
                </a:path>
              </a:pathLst>
            </a:custGeom>
            <a:ln w="19049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76968" y="3189997"/>
              <a:ext cx="105783" cy="81978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4559810" y="3541123"/>
            <a:ext cx="751205" cy="82550"/>
            <a:chOff x="4559810" y="3541123"/>
            <a:chExt cx="751205" cy="82550"/>
          </a:xfrm>
        </p:grpSpPr>
        <p:sp>
          <p:nvSpPr>
            <p:cNvPr id="33" name="object 33"/>
            <p:cNvSpPr/>
            <p:nvPr/>
          </p:nvSpPr>
          <p:spPr>
            <a:xfrm>
              <a:off x="4655782" y="3582113"/>
              <a:ext cx="645795" cy="6350"/>
            </a:xfrm>
            <a:custGeom>
              <a:avLst/>
              <a:gdLst/>
              <a:ahLst/>
              <a:cxnLst/>
              <a:rect l="l" t="t" r="r" b="b"/>
              <a:pathLst>
                <a:path w="645795" h="6350">
                  <a:moveTo>
                    <a:pt x="0" y="0"/>
                  </a:moveTo>
                  <a:lnTo>
                    <a:pt x="645304" y="5861"/>
                  </a:lnTo>
                </a:path>
              </a:pathLst>
            </a:custGeom>
            <a:ln w="19049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9810" y="3541123"/>
              <a:ext cx="105783" cy="81978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4528675" y="2988774"/>
            <a:ext cx="7226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Roboto"/>
                <a:cs typeface="Roboto"/>
              </a:rPr>
              <a:t>“pirulen.ttf”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75850" y="3266113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7761C"/>
                </a:solidFill>
                <a:latin typeface="Roboto"/>
                <a:cs typeface="Roboto"/>
              </a:rPr>
              <a:t>2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692971" y="3750912"/>
            <a:ext cx="82550" cy="436245"/>
            <a:chOff x="3692971" y="3750912"/>
            <a:chExt cx="82550" cy="436245"/>
          </a:xfrm>
        </p:grpSpPr>
        <p:sp>
          <p:nvSpPr>
            <p:cNvPr id="38" name="object 38"/>
            <p:cNvSpPr/>
            <p:nvPr/>
          </p:nvSpPr>
          <p:spPr>
            <a:xfrm>
              <a:off x="3726149" y="3760437"/>
              <a:ext cx="8255" cy="330835"/>
            </a:xfrm>
            <a:custGeom>
              <a:avLst/>
              <a:gdLst/>
              <a:ahLst/>
              <a:cxnLst/>
              <a:rect l="l" t="t" r="r" b="b"/>
              <a:pathLst>
                <a:path w="8254" h="330835">
                  <a:moveTo>
                    <a:pt x="0" y="0"/>
                  </a:moveTo>
                  <a:lnTo>
                    <a:pt x="7802" y="330631"/>
                  </a:lnTo>
                </a:path>
              </a:pathLst>
            </a:custGeom>
            <a:ln w="19049">
              <a:solidFill>
                <a:srgbClr val="E691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92971" y="4080802"/>
              <a:ext cx="81963" cy="106218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1193275" y="3834474"/>
            <a:ext cx="1695450" cy="642620"/>
            <a:chOff x="1193275" y="3834474"/>
            <a:chExt cx="1695450" cy="642620"/>
          </a:xfrm>
        </p:grpSpPr>
        <p:sp>
          <p:nvSpPr>
            <p:cNvPr id="41" name="object 41"/>
            <p:cNvSpPr/>
            <p:nvPr/>
          </p:nvSpPr>
          <p:spPr>
            <a:xfrm>
              <a:off x="1202800" y="3843999"/>
              <a:ext cx="1595120" cy="593725"/>
            </a:xfrm>
            <a:custGeom>
              <a:avLst/>
              <a:gdLst/>
              <a:ahLst/>
              <a:cxnLst/>
              <a:rect l="l" t="t" r="r" b="b"/>
              <a:pathLst>
                <a:path w="1595120" h="593725">
                  <a:moveTo>
                    <a:pt x="0" y="0"/>
                  </a:moveTo>
                  <a:lnTo>
                    <a:pt x="1595067" y="593160"/>
                  </a:lnTo>
                </a:path>
              </a:pathLst>
            </a:custGeom>
            <a:ln w="19049">
              <a:solidFill>
                <a:srgbClr val="E691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7375" y="4398143"/>
              <a:ext cx="111046" cy="78674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2868950" y="3912613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69137"/>
                </a:solidFill>
                <a:latin typeface="Roboto"/>
                <a:cs typeface="Roboto"/>
              </a:rPr>
              <a:t>3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30825" y="3651312"/>
            <a:ext cx="5499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Roboto"/>
                <a:cs typeface="Roboto"/>
              </a:rPr>
              <a:t>Success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725000" y="350499"/>
            <a:ext cx="2984500" cy="1731645"/>
            <a:chOff x="5725000" y="350499"/>
            <a:chExt cx="2984500" cy="1731645"/>
          </a:xfrm>
        </p:grpSpPr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25000" y="350499"/>
              <a:ext cx="2984174" cy="173149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812474" y="579549"/>
              <a:ext cx="2809240" cy="393700"/>
            </a:xfrm>
            <a:custGeom>
              <a:avLst/>
              <a:gdLst/>
              <a:ahLst/>
              <a:cxnLst/>
              <a:rect l="l" t="t" r="r" b="b"/>
              <a:pathLst>
                <a:path w="2809240" h="393700">
                  <a:moveTo>
                    <a:pt x="0" y="0"/>
                  </a:moveTo>
                  <a:lnTo>
                    <a:pt x="2809199" y="0"/>
                  </a:lnTo>
                  <a:lnTo>
                    <a:pt x="2809199" y="393599"/>
                  </a:lnTo>
                  <a:lnTo>
                    <a:pt x="0" y="393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519525" y="2148928"/>
            <a:ext cx="1531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Roboto"/>
                <a:cs typeface="Roboto"/>
              </a:rPr>
              <a:t>Label</a:t>
            </a:r>
            <a:r>
              <a:rPr sz="1200" spc="-30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(Tower</a:t>
            </a:r>
            <a:r>
              <a:rPr sz="1200" spc="-25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defense)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24</a:t>
            </a:fld>
            <a:endParaRPr spc="5" dirty="0"/>
          </a:p>
        </p:txBody>
      </p:sp>
      <p:sp>
        <p:nvSpPr>
          <p:cNvPr id="49" name="object 49"/>
          <p:cNvSpPr txBox="1"/>
          <p:nvPr/>
        </p:nvSpPr>
        <p:spPr>
          <a:xfrm>
            <a:off x="6012475" y="4001689"/>
            <a:ext cx="721360" cy="71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700" b="1" spc="-15" dirty="0">
                <a:solidFill>
                  <a:srgbClr val="FF6B65"/>
                </a:solidFill>
                <a:latin typeface="Roboto"/>
                <a:cs typeface="Roboto"/>
              </a:rPr>
              <a:t>Finish</a:t>
            </a:r>
            <a:r>
              <a:rPr sz="1700" b="1" spc="-55" dirty="0">
                <a:solidFill>
                  <a:srgbClr val="FF6B65"/>
                </a:solidFill>
                <a:latin typeface="Roboto"/>
                <a:cs typeface="Roboto"/>
              </a:rPr>
              <a:t> </a:t>
            </a:r>
            <a:r>
              <a:rPr sz="1700" b="1" dirty="0">
                <a:solidFill>
                  <a:srgbClr val="FF6B65"/>
                </a:solidFill>
                <a:latin typeface="Roboto"/>
                <a:cs typeface="Roboto"/>
              </a:rPr>
              <a:t>!</a:t>
            </a:r>
            <a:endParaRPr sz="1700">
              <a:latin typeface="Roboto"/>
              <a:cs typeface="Roboto"/>
            </a:endParaRPr>
          </a:p>
          <a:p>
            <a:pPr marR="19685" algn="ctr">
              <a:lnSpc>
                <a:spcPct val="100000"/>
              </a:lnSpc>
              <a:spcBef>
                <a:spcPts val="1690"/>
              </a:spcBef>
            </a:pPr>
            <a:r>
              <a:rPr sz="1400" spc="-15" dirty="0">
                <a:solidFill>
                  <a:srgbClr val="2E3337"/>
                </a:solidFill>
                <a:latin typeface="Roboto Lt"/>
                <a:cs typeface="Roboto Lt"/>
              </a:rPr>
              <a:t>Draw</a:t>
            </a:r>
            <a:endParaRPr sz="14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6855" y="441052"/>
            <a:ext cx="1729739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50" dirty="0"/>
              <a:t>Template</a:t>
            </a:r>
            <a:endParaRPr sz="3100"/>
          </a:p>
        </p:txBody>
      </p:sp>
      <p:grpSp>
        <p:nvGrpSpPr>
          <p:cNvPr id="3" name="object 3"/>
          <p:cNvGrpSpPr/>
          <p:nvPr/>
        </p:nvGrpSpPr>
        <p:grpSpPr>
          <a:xfrm>
            <a:off x="1330312" y="1253512"/>
            <a:ext cx="598805" cy="598805"/>
            <a:chOff x="1330312" y="1253512"/>
            <a:chExt cx="598805" cy="598805"/>
          </a:xfrm>
        </p:grpSpPr>
        <p:sp>
          <p:nvSpPr>
            <p:cNvPr id="4" name="object 4"/>
            <p:cNvSpPr/>
            <p:nvPr/>
          </p:nvSpPr>
          <p:spPr>
            <a:xfrm>
              <a:off x="1335074" y="1258275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80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5075" y="1258275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80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30312" y="2031627"/>
            <a:ext cx="598805" cy="598805"/>
            <a:chOff x="1330312" y="2031627"/>
            <a:chExt cx="598805" cy="598805"/>
          </a:xfrm>
        </p:grpSpPr>
        <p:sp>
          <p:nvSpPr>
            <p:cNvPr id="7" name="object 7"/>
            <p:cNvSpPr/>
            <p:nvPr/>
          </p:nvSpPr>
          <p:spPr>
            <a:xfrm>
              <a:off x="1335074" y="2036390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80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5075" y="2036390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80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335075" y="2796183"/>
            <a:ext cx="589280" cy="589280"/>
          </a:xfrm>
          <a:custGeom>
            <a:avLst/>
            <a:gdLst/>
            <a:ahLst/>
            <a:cxnLst/>
            <a:rect l="l" t="t" r="r" b="b"/>
            <a:pathLst>
              <a:path w="589280" h="589279">
                <a:moveTo>
                  <a:pt x="294599" y="589199"/>
                </a:moveTo>
                <a:lnTo>
                  <a:pt x="246814" y="585344"/>
                </a:lnTo>
                <a:lnTo>
                  <a:pt x="201483" y="574181"/>
                </a:lnTo>
                <a:lnTo>
                  <a:pt x="159214" y="556317"/>
                </a:lnTo>
                <a:lnTo>
                  <a:pt x="120613" y="532359"/>
                </a:lnTo>
                <a:lnTo>
                  <a:pt x="86286" y="502913"/>
                </a:lnTo>
                <a:lnTo>
                  <a:pt x="56840" y="468586"/>
                </a:lnTo>
                <a:lnTo>
                  <a:pt x="32882" y="429985"/>
                </a:lnTo>
                <a:lnTo>
                  <a:pt x="15018" y="387716"/>
                </a:lnTo>
                <a:lnTo>
                  <a:pt x="3855" y="342385"/>
                </a:lnTo>
                <a:lnTo>
                  <a:pt x="0" y="294599"/>
                </a:lnTo>
                <a:lnTo>
                  <a:pt x="3855" y="246814"/>
                </a:lnTo>
                <a:lnTo>
                  <a:pt x="15018" y="201483"/>
                </a:lnTo>
                <a:lnTo>
                  <a:pt x="32882" y="159214"/>
                </a:lnTo>
                <a:lnTo>
                  <a:pt x="56840" y="120613"/>
                </a:lnTo>
                <a:lnTo>
                  <a:pt x="86286" y="86286"/>
                </a:lnTo>
                <a:lnTo>
                  <a:pt x="120613" y="56840"/>
                </a:lnTo>
                <a:lnTo>
                  <a:pt x="159214" y="32882"/>
                </a:lnTo>
                <a:lnTo>
                  <a:pt x="201483" y="15018"/>
                </a:lnTo>
                <a:lnTo>
                  <a:pt x="246814" y="3855"/>
                </a:lnTo>
                <a:lnTo>
                  <a:pt x="294599" y="0"/>
                </a:lnTo>
                <a:lnTo>
                  <a:pt x="340963" y="3669"/>
                </a:lnTo>
                <a:lnTo>
                  <a:pt x="385768" y="14461"/>
                </a:lnTo>
                <a:lnTo>
                  <a:pt x="428222" y="32046"/>
                </a:lnTo>
                <a:lnTo>
                  <a:pt x="467534" y="56097"/>
                </a:lnTo>
                <a:lnTo>
                  <a:pt x="502913" y="86286"/>
                </a:lnTo>
                <a:lnTo>
                  <a:pt x="533102" y="121665"/>
                </a:lnTo>
                <a:lnTo>
                  <a:pt x="557153" y="160977"/>
                </a:lnTo>
                <a:lnTo>
                  <a:pt x="574738" y="203431"/>
                </a:lnTo>
                <a:lnTo>
                  <a:pt x="585530" y="248236"/>
                </a:lnTo>
                <a:lnTo>
                  <a:pt x="589199" y="294599"/>
                </a:lnTo>
                <a:lnTo>
                  <a:pt x="585344" y="342385"/>
                </a:lnTo>
                <a:lnTo>
                  <a:pt x="574181" y="387716"/>
                </a:lnTo>
                <a:lnTo>
                  <a:pt x="556317" y="429985"/>
                </a:lnTo>
                <a:lnTo>
                  <a:pt x="532359" y="468586"/>
                </a:lnTo>
                <a:lnTo>
                  <a:pt x="502913" y="502913"/>
                </a:lnTo>
                <a:lnTo>
                  <a:pt x="468586" y="532359"/>
                </a:lnTo>
                <a:lnTo>
                  <a:pt x="429985" y="556317"/>
                </a:lnTo>
                <a:lnTo>
                  <a:pt x="387716" y="574181"/>
                </a:lnTo>
                <a:lnTo>
                  <a:pt x="342385" y="585344"/>
                </a:lnTo>
                <a:lnTo>
                  <a:pt x="294599" y="589199"/>
                </a:lnTo>
                <a:close/>
              </a:path>
            </a:pathLst>
          </a:custGeom>
          <a:solidFill>
            <a:srgbClr val="FFAA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330312" y="3511742"/>
            <a:ext cx="598805" cy="598805"/>
            <a:chOff x="1330312" y="3511742"/>
            <a:chExt cx="598805" cy="598805"/>
          </a:xfrm>
        </p:grpSpPr>
        <p:sp>
          <p:nvSpPr>
            <p:cNvPr id="11" name="object 11"/>
            <p:cNvSpPr/>
            <p:nvPr/>
          </p:nvSpPr>
          <p:spPr>
            <a:xfrm>
              <a:off x="1335074" y="3516505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35075" y="3516505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330312" y="4232063"/>
            <a:ext cx="598805" cy="598805"/>
            <a:chOff x="1330312" y="4232063"/>
            <a:chExt cx="598805" cy="598805"/>
          </a:xfrm>
        </p:grpSpPr>
        <p:sp>
          <p:nvSpPr>
            <p:cNvPr id="14" name="object 14"/>
            <p:cNvSpPr/>
            <p:nvPr/>
          </p:nvSpPr>
          <p:spPr>
            <a:xfrm>
              <a:off x="1335074" y="4236826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2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5075" y="4236826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2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62481" y="1259897"/>
            <a:ext cx="534670" cy="347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3100" b="1" spc="-215" dirty="0">
                <a:solidFill>
                  <a:srgbClr val="F6EEDC"/>
                </a:solidFill>
                <a:latin typeface="Tahoma"/>
                <a:cs typeface="Tahoma"/>
              </a:rPr>
              <a:t>01</a:t>
            </a:r>
            <a:endParaRPr sz="3100">
              <a:latin typeface="Tahoma"/>
              <a:cs typeface="Tahoma"/>
            </a:endParaRPr>
          </a:p>
          <a:p>
            <a:pPr marL="22860">
              <a:lnSpc>
                <a:spcPct val="100000"/>
              </a:lnSpc>
              <a:spcBef>
                <a:spcPts val="2405"/>
              </a:spcBef>
            </a:pPr>
            <a:r>
              <a:rPr sz="3100" b="1" spc="-55" dirty="0">
                <a:solidFill>
                  <a:srgbClr val="F6EEDC"/>
                </a:solidFill>
                <a:latin typeface="Tahoma"/>
                <a:cs typeface="Tahoma"/>
              </a:rPr>
              <a:t>02</a:t>
            </a:r>
            <a:endParaRPr sz="3100">
              <a:latin typeface="Tahoma"/>
              <a:cs typeface="Tahoma"/>
            </a:endParaRPr>
          </a:p>
          <a:p>
            <a:pPr marL="20320">
              <a:lnSpc>
                <a:spcPct val="100000"/>
              </a:lnSpc>
              <a:spcBef>
                <a:spcPts val="2265"/>
              </a:spcBef>
            </a:pPr>
            <a:r>
              <a:rPr sz="3100" b="1" spc="-35" dirty="0">
                <a:solidFill>
                  <a:srgbClr val="2E3337"/>
                </a:solidFill>
                <a:latin typeface="Tahoma"/>
                <a:cs typeface="Tahoma"/>
              </a:rPr>
              <a:t>03</a:t>
            </a:r>
            <a:endParaRPr sz="3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3100" b="1" spc="25" dirty="0">
                <a:solidFill>
                  <a:srgbClr val="F6EEDC"/>
                </a:solidFill>
                <a:latin typeface="Tahoma"/>
                <a:cs typeface="Tahoma"/>
              </a:rPr>
              <a:t>04</a:t>
            </a:r>
            <a:endParaRPr sz="3100">
              <a:latin typeface="Tahoma"/>
              <a:cs typeface="Tahoma"/>
            </a:endParaRPr>
          </a:p>
          <a:p>
            <a:pPr marL="19050">
              <a:lnSpc>
                <a:spcPct val="100000"/>
              </a:lnSpc>
              <a:spcBef>
                <a:spcPts val="1950"/>
              </a:spcBef>
            </a:pPr>
            <a:r>
              <a:rPr sz="3100" b="1" spc="-30" dirty="0">
                <a:solidFill>
                  <a:srgbClr val="F6EEDC"/>
                </a:solidFill>
                <a:latin typeface="Tahoma"/>
                <a:cs typeface="Tahoma"/>
              </a:rPr>
              <a:t>05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25</a:t>
            </a:fld>
            <a:endParaRPr spc="5" dirty="0"/>
          </a:p>
        </p:txBody>
      </p:sp>
      <p:sp>
        <p:nvSpPr>
          <p:cNvPr id="17" name="object 17"/>
          <p:cNvSpPr txBox="1"/>
          <p:nvPr/>
        </p:nvSpPr>
        <p:spPr>
          <a:xfrm>
            <a:off x="2148075" y="1385906"/>
            <a:ext cx="34436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ahoma"/>
                <a:cs typeface="Tahoma"/>
              </a:rPr>
              <a:t>GameEngin</a:t>
            </a:r>
            <a:r>
              <a:rPr sz="1800" b="1" spc="-105" dirty="0">
                <a:latin typeface="Tahoma"/>
                <a:cs typeface="Tahoma"/>
              </a:rPr>
              <a:t>e</a:t>
            </a:r>
            <a:r>
              <a:rPr sz="1800" b="1" spc="-114" dirty="0">
                <a:latin typeface="Tahoma"/>
                <a:cs typeface="Tahoma"/>
              </a:rPr>
              <a:t>,</a:t>
            </a:r>
            <a:r>
              <a:rPr sz="1800" b="1" spc="-185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R</a:t>
            </a:r>
            <a:r>
              <a:rPr sz="1800" b="1" spc="-95" dirty="0">
                <a:latin typeface="Tahoma"/>
                <a:cs typeface="Tahoma"/>
              </a:rPr>
              <a:t>esou</a:t>
            </a:r>
            <a:r>
              <a:rPr sz="1800" b="1" spc="-90" dirty="0">
                <a:latin typeface="Tahoma"/>
                <a:cs typeface="Tahoma"/>
              </a:rPr>
              <a:t>r</a:t>
            </a:r>
            <a:r>
              <a:rPr sz="1800" b="1" spc="-105" dirty="0">
                <a:latin typeface="Tahoma"/>
                <a:cs typeface="Tahoma"/>
              </a:rPr>
              <a:t>ce</a:t>
            </a:r>
            <a:r>
              <a:rPr sz="1800" b="1" spc="-100" dirty="0">
                <a:latin typeface="Tahoma"/>
                <a:cs typeface="Tahoma"/>
              </a:rPr>
              <a:t>s</a:t>
            </a:r>
            <a:r>
              <a:rPr sz="1800" b="1" spc="-114" dirty="0">
                <a:latin typeface="Tahoma"/>
                <a:cs typeface="Tahoma"/>
              </a:rPr>
              <a:t>,</a:t>
            </a:r>
            <a:r>
              <a:rPr sz="1800" b="1" spc="-185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Collider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48075" y="2164031"/>
            <a:ext cx="59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Tahoma"/>
                <a:cs typeface="Tahoma"/>
              </a:rPr>
              <a:t>Label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7525" y="2942156"/>
            <a:ext cx="140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latin typeface="Tahoma"/>
                <a:cs typeface="Tahoma"/>
              </a:rPr>
              <a:t>Ima</a:t>
            </a:r>
            <a:r>
              <a:rPr sz="1800" b="1" spc="-195" dirty="0">
                <a:latin typeface="Tahoma"/>
                <a:cs typeface="Tahoma"/>
              </a:rPr>
              <a:t>g</a:t>
            </a:r>
            <a:r>
              <a:rPr sz="1800" b="1" spc="-65" dirty="0">
                <a:latin typeface="Tahoma"/>
                <a:cs typeface="Tahoma"/>
              </a:rPr>
              <a:t>eBut</a:t>
            </a:r>
            <a:r>
              <a:rPr sz="1800" b="1" spc="-50" dirty="0">
                <a:latin typeface="Tahoma"/>
                <a:cs typeface="Tahoma"/>
              </a:rPr>
              <a:t>t</a:t>
            </a:r>
            <a:r>
              <a:rPr sz="1800" b="1" spc="-80" dirty="0">
                <a:latin typeface="Tahoma"/>
                <a:cs typeface="Tahoma"/>
              </a:rPr>
              <a:t>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12200" y="3644131"/>
            <a:ext cx="718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latin typeface="Tahoma"/>
                <a:cs typeface="Tahoma"/>
              </a:rPr>
              <a:t>IScene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12200" y="4346106"/>
            <a:ext cx="174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ahoma"/>
                <a:cs typeface="Tahoma"/>
              </a:rPr>
              <a:t>Scen</a:t>
            </a:r>
            <a:r>
              <a:rPr sz="1800" b="1" spc="-100" dirty="0">
                <a:latin typeface="Tahoma"/>
                <a:cs typeface="Tahoma"/>
              </a:rPr>
              <a:t>e</a:t>
            </a:r>
            <a:r>
              <a:rPr sz="1800" b="1" spc="-190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Ex</a:t>
            </a:r>
            <a:r>
              <a:rPr sz="1800" b="1" spc="-35" dirty="0">
                <a:latin typeface="Tahoma"/>
                <a:cs typeface="Tahoma"/>
              </a:rPr>
              <a:t>t</a:t>
            </a:r>
            <a:r>
              <a:rPr sz="1800" b="1" spc="-90" dirty="0">
                <a:latin typeface="Tahoma"/>
                <a:cs typeface="Tahoma"/>
              </a:rPr>
              <a:t>ension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150" y="442576"/>
            <a:ext cx="4076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0" dirty="0"/>
              <a:t>S</a:t>
            </a:r>
            <a:r>
              <a:rPr sz="2800" spc="-105" dirty="0"/>
              <a:t>tartScen</a:t>
            </a:r>
            <a:r>
              <a:rPr sz="2800" spc="-114" dirty="0"/>
              <a:t>e</a:t>
            </a:r>
            <a:r>
              <a:rPr sz="2800" spc="-295" dirty="0"/>
              <a:t> </a:t>
            </a:r>
            <a:r>
              <a:rPr sz="2800" spc="-275" dirty="0"/>
              <a:t>Ima</a:t>
            </a:r>
            <a:r>
              <a:rPr sz="2800" spc="-280" dirty="0"/>
              <a:t>g</a:t>
            </a:r>
            <a:r>
              <a:rPr sz="2800" spc="-70" dirty="0"/>
              <a:t>eButt</a:t>
            </a:r>
            <a:r>
              <a:rPr sz="2800" spc="-110" dirty="0"/>
              <a:t>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03574" y="1861324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5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2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FFD137">
              <a:alpha val="544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2400" y="2073337"/>
            <a:ext cx="657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IControl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91499" y="1861322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52559" y="2073335"/>
            <a:ext cx="1031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GameEngine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91499" y="2701253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200"/>
                </a:moveTo>
                <a:lnTo>
                  <a:pt x="112202" y="673200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200"/>
                </a:lnTo>
                <a:close/>
              </a:path>
            </a:pathLst>
          </a:custGeom>
          <a:solidFill>
            <a:srgbClr val="FFD137">
              <a:alpha val="544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36508" y="2913267"/>
            <a:ext cx="8648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Resou</a:t>
            </a:r>
            <a:r>
              <a:rPr sz="1400" spc="-20" dirty="0">
                <a:latin typeface="Roboto Lt"/>
                <a:cs typeface="Roboto Lt"/>
              </a:rPr>
              <a:t>r</a:t>
            </a:r>
            <a:r>
              <a:rPr sz="1400" dirty="0">
                <a:latin typeface="Roboto Lt"/>
                <a:cs typeface="Roboto Lt"/>
              </a:rPr>
              <a:t>ces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91499" y="3541203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FFD137">
              <a:alpha val="544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50173" y="3753216"/>
            <a:ext cx="636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Collider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99775" y="1861324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7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7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FFD137">
              <a:alpha val="544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81745" y="2073337"/>
            <a:ext cx="590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IObject</a:t>
            </a:r>
            <a:endParaRPr sz="1400">
              <a:latin typeface="Roboto Lt"/>
              <a:cs typeface="Roboto L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70444" y="2156834"/>
            <a:ext cx="5410200" cy="2808605"/>
            <a:chOff x="770444" y="2156834"/>
            <a:chExt cx="5410200" cy="2808605"/>
          </a:xfrm>
        </p:grpSpPr>
        <p:sp>
          <p:nvSpPr>
            <p:cNvPr id="14" name="object 14"/>
            <p:cNvSpPr/>
            <p:nvPr/>
          </p:nvSpPr>
          <p:spPr>
            <a:xfrm>
              <a:off x="1103566" y="3069526"/>
              <a:ext cx="1354455" cy="1881505"/>
            </a:xfrm>
            <a:custGeom>
              <a:avLst/>
              <a:gdLst/>
              <a:ahLst/>
              <a:cxnLst/>
              <a:rect l="l" t="t" r="r" b="b"/>
              <a:pathLst>
                <a:path w="1354455" h="1881504">
                  <a:moveTo>
                    <a:pt x="1354201" y="1320406"/>
                  </a:moveTo>
                  <a:lnTo>
                    <a:pt x="1345666" y="1277467"/>
                  </a:lnTo>
                  <a:lnTo>
                    <a:pt x="1321333" y="1241069"/>
                  </a:lnTo>
                  <a:lnTo>
                    <a:pt x="1284935" y="1216748"/>
                  </a:lnTo>
                  <a:lnTo>
                    <a:pt x="1241996" y="1208201"/>
                  </a:lnTo>
                  <a:lnTo>
                    <a:pt x="112204" y="1208201"/>
                  </a:lnTo>
                  <a:lnTo>
                    <a:pt x="68529" y="1217028"/>
                  </a:lnTo>
                  <a:lnTo>
                    <a:pt x="32867" y="1241069"/>
                  </a:lnTo>
                  <a:lnTo>
                    <a:pt x="8813" y="1276731"/>
                  </a:lnTo>
                  <a:lnTo>
                    <a:pt x="0" y="1320406"/>
                  </a:lnTo>
                  <a:lnTo>
                    <a:pt x="0" y="1769198"/>
                  </a:lnTo>
                  <a:lnTo>
                    <a:pt x="8813" y="1812874"/>
                  </a:lnTo>
                  <a:lnTo>
                    <a:pt x="32867" y="1848535"/>
                  </a:lnTo>
                  <a:lnTo>
                    <a:pt x="68529" y="1872589"/>
                  </a:lnTo>
                  <a:lnTo>
                    <a:pt x="112204" y="1881403"/>
                  </a:lnTo>
                  <a:lnTo>
                    <a:pt x="1241996" y="1881403"/>
                  </a:lnTo>
                  <a:lnTo>
                    <a:pt x="1285671" y="1872589"/>
                  </a:lnTo>
                  <a:lnTo>
                    <a:pt x="1321333" y="1848535"/>
                  </a:lnTo>
                  <a:lnTo>
                    <a:pt x="1345387" y="1812874"/>
                  </a:lnTo>
                  <a:lnTo>
                    <a:pt x="1354201" y="1769198"/>
                  </a:lnTo>
                  <a:lnTo>
                    <a:pt x="1354201" y="1320406"/>
                  </a:lnTo>
                  <a:close/>
                </a:path>
                <a:path w="1354455" h="1881504">
                  <a:moveTo>
                    <a:pt x="1354201" y="112204"/>
                  </a:moveTo>
                  <a:lnTo>
                    <a:pt x="1345666" y="69265"/>
                  </a:lnTo>
                  <a:lnTo>
                    <a:pt x="1321333" y="32867"/>
                  </a:lnTo>
                  <a:lnTo>
                    <a:pt x="1284935" y="8547"/>
                  </a:lnTo>
                  <a:lnTo>
                    <a:pt x="1241996" y="0"/>
                  </a:lnTo>
                  <a:lnTo>
                    <a:pt x="112204" y="0"/>
                  </a:lnTo>
                  <a:lnTo>
                    <a:pt x="68529" y="8826"/>
                  </a:lnTo>
                  <a:lnTo>
                    <a:pt x="32867" y="32867"/>
                  </a:lnTo>
                  <a:lnTo>
                    <a:pt x="8813" y="68529"/>
                  </a:lnTo>
                  <a:lnTo>
                    <a:pt x="0" y="112204"/>
                  </a:lnTo>
                  <a:lnTo>
                    <a:pt x="0" y="560997"/>
                  </a:lnTo>
                  <a:lnTo>
                    <a:pt x="8813" y="604672"/>
                  </a:lnTo>
                  <a:lnTo>
                    <a:pt x="32867" y="640346"/>
                  </a:lnTo>
                  <a:lnTo>
                    <a:pt x="68529" y="664387"/>
                  </a:lnTo>
                  <a:lnTo>
                    <a:pt x="112204" y="673201"/>
                  </a:lnTo>
                  <a:lnTo>
                    <a:pt x="1241996" y="673201"/>
                  </a:lnTo>
                  <a:lnTo>
                    <a:pt x="1285671" y="664387"/>
                  </a:lnTo>
                  <a:lnTo>
                    <a:pt x="1321333" y="640346"/>
                  </a:lnTo>
                  <a:lnTo>
                    <a:pt x="1345387" y="604672"/>
                  </a:lnTo>
                  <a:lnTo>
                    <a:pt x="1354201" y="560997"/>
                  </a:lnTo>
                  <a:lnTo>
                    <a:pt x="1354201" y="112204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80675" y="385712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4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9684" y="3761149"/>
              <a:ext cx="81980" cy="1055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80675" y="264892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5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9684" y="2552949"/>
              <a:ext cx="81980" cy="105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999900" y="306952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7" y="664382"/>
                  </a:lnTo>
                  <a:lnTo>
                    <a:pt x="32863" y="640336"/>
                  </a:lnTo>
                  <a:lnTo>
                    <a:pt x="8817" y="604671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7"/>
                  </a:lnTo>
                  <a:lnTo>
                    <a:pt x="32863" y="32863"/>
                  </a:lnTo>
                  <a:lnTo>
                    <a:pt x="68527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1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FFD137">
                <a:alpha val="544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76999" y="2648924"/>
              <a:ext cx="635" cy="421005"/>
            </a:xfrm>
            <a:custGeom>
              <a:avLst/>
              <a:gdLst/>
              <a:ahLst/>
              <a:cxnLst/>
              <a:rect l="l" t="t" r="r" b="b"/>
              <a:pathLst>
                <a:path w="635" h="421005">
                  <a:moveTo>
                    <a:pt x="0" y="420599"/>
                  </a:moveTo>
                  <a:lnTo>
                    <a:pt x="0" y="153101"/>
                  </a:lnTo>
                  <a:lnTo>
                    <a:pt x="599" y="153101"/>
                  </a:lnTo>
                  <a:lnTo>
                    <a:pt x="5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6609" y="2552949"/>
              <a:ext cx="81980" cy="1055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825825" y="303012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1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7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1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FFD137">
                <a:alpha val="544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76824" y="2648824"/>
              <a:ext cx="1826260" cy="381635"/>
            </a:xfrm>
            <a:custGeom>
              <a:avLst/>
              <a:gdLst/>
              <a:ahLst/>
              <a:cxnLst/>
              <a:rect l="l" t="t" r="r" b="b"/>
              <a:pathLst>
                <a:path w="1826260" h="381635">
                  <a:moveTo>
                    <a:pt x="1826099" y="381299"/>
                  </a:moveTo>
                  <a:lnTo>
                    <a:pt x="1826099" y="133499"/>
                  </a:lnTo>
                  <a:lnTo>
                    <a:pt x="0" y="13349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5834" y="2552849"/>
              <a:ext cx="81980" cy="1055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999900" y="427772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7" y="664382"/>
                  </a:lnTo>
                  <a:lnTo>
                    <a:pt x="32863" y="640336"/>
                  </a:lnTo>
                  <a:lnTo>
                    <a:pt x="8817" y="604671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8"/>
                  </a:lnTo>
                  <a:lnTo>
                    <a:pt x="32863" y="32863"/>
                  </a:lnTo>
                  <a:lnTo>
                    <a:pt x="68527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1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99900" y="427772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0" y="112202"/>
                  </a:moveTo>
                  <a:lnTo>
                    <a:pt x="8817" y="68528"/>
                  </a:lnTo>
                  <a:lnTo>
                    <a:pt x="32863" y="32863"/>
                  </a:lnTo>
                  <a:lnTo>
                    <a:pt x="68527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1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lnTo>
                    <a:pt x="112202" y="673199"/>
                  </a:lnTo>
                  <a:lnTo>
                    <a:pt x="68527" y="664382"/>
                  </a:lnTo>
                  <a:lnTo>
                    <a:pt x="32863" y="640336"/>
                  </a:lnTo>
                  <a:lnTo>
                    <a:pt x="8817" y="604671"/>
                  </a:lnTo>
                  <a:lnTo>
                    <a:pt x="0" y="560997"/>
                  </a:lnTo>
                  <a:lnTo>
                    <a:pt x="0" y="112202"/>
                  </a:lnTo>
                  <a:close/>
                </a:path>
              </a:pathLst>
            </a:custGeom>
            <a:ln w="28574">
              <a:solidFill>
                <a:srgbClr val="EB5D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77299" y="385712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4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6309" y="3761149"/>
              <a:ext cx="81980" cy="1055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780675" y="2648924"/>
              <a:ext cx="1896745" cy="421005"/>
            </a:xfrm>
            <a:custGeom>
              <a:avLst/>
              <a:gdLst/>
              <a:ahLst/>
              <a:cxnLst/>
              <a:rect l="l" t="t" r="r" b="b"/>
              <a:pathLst>
                <a:path w="1896745" h="421005">
                  <a:moveTo>
                    <a:pt x="0" y="420599"/>
                  </a:moveTo>
                  <a:lnTo>
                    <a:pt x="0" y="153101"/>
                  </a:lnTo>
                  <a:lnTo>
                    <a:pt x="1896299" y="153101"/>
                  </a:lnTo>
                  <a:lnTo>
                    <a:pt x="18962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5984" y="2552949"/>
              <a:ext cx="81980" cy="1055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79969" y="2197824"/>
              <a:ext cx="2897505" cy="2080260"/>
            </a:xfrm>
            <a:custGeom>
              <a:avLst/>
              <a:gdLst/>
              <a:ahLst/>
              <a:cxnLst/>
              <a:rect l="l" t="t" r="r" b="b"/>
              <a:pathLst>
                <a:path w="2897504" h="2080260">
                  <a:moveTo>
                    <a:pt x="2897030" y="2079899"/>
                  </a:moveTo>
                  <a:lnTo>
                    <a:pt x="2897030" y="1856622"/>
                  </a:lnTo>
                  <a:lnTo>
                    <a:pt x="0" y="1856622"/>
                  </a:lnTo>
                  <a:lnTo>
                    <a:pt x="0" y="0"/>
                  </a:lnTo>
                  <a:lnTo>
                    <a:pt x="20933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9775" y="2156834"/>
              <a:ext cx="105500" cy="8198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183650" y="3281538"/>
            <a:ext cx="117284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algn="ctr">
              <a:lnSpc>
                <a:spcPts val="162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Group</a:t>
            </a:r>
            <a:endParaRPr sz="1400">
              <a:latin typeface="Roboto Lt"/>
              <a:cs typeface="Roboto Lt"/>
            </a:endParaRPr>
          </a:p>
          <a:p>
            <a:pPr algn="ctr">
              <a:lnSpc>
                <a:spcPts val="1380"/>
              </a:lnSpc>
              <a:tabLst>
                <a:tab pos="669925" algn="l"/>
              </a:tabLst>
            </a:pPr>
            <a:r>
              <a:rPr sz="1200" spc="-15" dirty="0">
                <a:solidFill>
                  <a:srgbClr val="EB5D37"/>
                </a:solidFill>
                <a:latin typeface="Roboto"/>
                <a:cs typeface="Roboto"/>
              </a:rPr>
              <a:t>IControl	</a:t>
            </a: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15796" y="3270097"/>
            <a:ext cx="836930" cy="44323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400" spc="-5" dirty="0">
                <a:latin typeface="Roboto Lt"/>
                <a:cs typeface="Roboto Lt"/>
              </a:rPr>
              <a:t>Image</a:t>
            </a:r>
            <a:endParaRPr sz="1400">
              <a:latin typeface="Roboto Lt"/>
              <a:cs typeface="Roboto Lt"/>
            </a:endParaRPr>
          </a:p>
          <a:p>
            <a:pPr marL="346710">
              <a:lnSpc>
                <a:spcPct val="100000"/>
              </a:lnSpc>
              <a:spcBef>
                <a:spcPts val="75"/>
              </a:spcBef>
            </a:pP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97996" y="4489738"/>
            <a:ext cx="791845" cy="41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5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IScene</a:t>
            </a:r>
            <a:endParaRPr sz="1400">
              <a:latin typeface="Roboto Lt"/>
              <a:cs typeface="Roboto Lt"/>
            </a:endParaRPr>
          </a:p>
          <a:p>
            <a:pPr marL="368300">
              <a:lnSpc>
                <a:spcPts val="1395"/>
              </a:lnSpc>
            </a:pPr>
            <a:r>
              <a:rPr sz="1200" spc="-15" dirty="0">
                <a:solidFill>
                  <a:srgbClr val="167380"/>
                </a:solidFill>
                <a:latin typeface="Roboto"/>
                <a:cs typeface="Roboto"/>
              </a:rPr>
              <a:t>G</a:t>
            </a:r>
            <a:r>
              <a:rPr sz="1200" spc="-20" dirty="0">
                <a:solidFill>
                  <a:srgbClr val="167380"/>
                </a:solidFill>
                <a:latin typeface="Roboto"/>
                <a:cs typeface="Roboto"/>
              </a:rPr>
              <a:t>r</a:t>
            </a:r>
            <a:r>
              <a:rPr sz="1200" spc="-15" dirty="0">
                <a:solidFill>
                  <a:srgbClr val="167380"/>
                </a:solidFill>
                <a:latin typeface="Roboto"/>
                <a:cs typeface="Roboto"/>
              </a:rPr>
              <a:t>oup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794875" y="329999"/>
            <a:ext cx="4261485" cy="1309370"/>
            <a:chOff x="4794875" y="329999"/>
            <a:chExt cx="4261485" cy="1309370"/>
          </a:xfrm>
        </p:grpSpPr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4875" y="329999"/>
              <a:ext cx="2001024" cy="130887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7150" y="329999"/>
              <a:ext cx="2218657" cy="1308875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3854520" y="3759672"/>
            <a:ext cx="940435" cy="244475"/>
            <a:chOff x="3854520" y="3759672"/>
            <a:chExt cx="940435" cy="244475"/>
          </a:xfrm>
        </p:grpSpPr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54520" y="3759672"/>
              <a:ext cx="445774" cy="24439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9112" y="3759675"/>
              <a:ext cx="445774" cy="244413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5273695" y="3213898"/>
            <a:ext cx="805180" cy="7448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Roboto Lt"/>
                <a:cs typeface="Roboto Lt"/>
              </a:rPr>
              <a:t>Label</a:t>
            </a:r>
            <a:endParaRPr sz="1400">
              <a:latin typeface="Roboto Lt"/>
              <a:cs typeface="Roboto Lt"/>
            </a:endParaRPr>
          </a:p>
          <a:p>
            <a:pPr marL="314325">
              <a:lnSpc>
                <a:spcPct val="100000"/>
              </a:lnSpc>
              <a:spcBef>
                <a:spcPts val="190"/>
              </a:spcBef>
            </a:pP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  <a:p>
            <a:pPr marL="274320">
              <a:lnSpc>
                <a:spcPct val="100000"/>
              </a:lnSpc>
              <a:spcBef>
                <a:spcPts val="695"/>
              </a:spcBef>
            </a:pPr>
            <a:r>
              <a:rPr sz="1200" b="1" spc="-20" dirty="0">
                <a:latin typeface="Roboto"/>
                <a:cs typeface="Roboto"/>
              </a:rPr>
              <a:t>PLAY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52586" y="4489738"/>
            <a:ext cx="1049655" cy="41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5"/>
              </a:lnSpc>
              <a:spcBef>
                <a:spcPts val="100"/>
              </a:spcBef>
            </a:pPr>
            <a:r>
              <a:rPr sz="1400" spc="-15" dirty="0">
                <a:solidFill>
                  <a:srgbClr val="EB5D37"/>
                </a:solidFill>
                <a:latin typeface="Roboto Lt"/>
                <a:cs typeface="Roboto Lt"/>
              </a:rPr>
              <a:t>ImageButton</a:t>
            </a:r>
            <a:endParaRPr sz="1400">
              <a:latin typeface="Roboto Lt"/>
              <a:cs typeface="Roboto Lt"/>
            </a:endParaRPr>
          </a:p>
          <a:p>
            <a:pPr marL="24765">
              <a:lnSpc>
                <a:spcPts val="1395"/>
              </a:lnSpc>
            </a:pPr>
            <a:r>
              <a:rPr sz="1200" spc="-15" dirty="0">
                <a:solidFill>
                  <a:srgbClr val="EB5D37"/>
                </a:solidFill>
                <a:latin typeface="Roboto"/>
                <a:cs typeface="Roboto"/>
              </a:rPr>
              <a:t>IControl</a:t>
            </a:r>
            <a:r>
              <a:rPr sz="1200" spc="30" dirty="0">
                <a:solidFill>
                  <a:srgbClr val="EB5D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67380"/>
                </a:solidFill>
                <a:latin typeface="Roboto"/>
                <a:cs typeface="Roboto"/>
              </a:rPr>
              <a:t>Image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79975" y="1207700"/>
            <a:ext cx="424180" cy="369570"/>
          </a:xfrm>
          <a:custGeom>
            <a:avLst/>
            <a:gdLst/>
            <a:ahLst/>
            <a:cxnLst/>
            <a:rect l="l" t="t" r="r" b="b"/>
            <a:pathLst>
              <a:path w="424180" h="369569">
                <a:moveTo>
                  <a:pt x="362348" y="369299"/>
                </a:moveTo>
                <a:lnTo>
                  <a:pt x="61551" y="369299"/>
                </a:lnTo>
                <a:lnTo>
                  <a:pt x="37592" y="364462"/>
                </a:lnTo>
                <a:lnTo>
                  <a:pt x="18027" y="351272"/>
                </a:lnTo>
                <a:lnTo>
                  <a:pt x="4837" y="331707"/>
                </a:lnTo>
                <a:lnTo>
                  <a:pt x="0" y="307748"/>
                </a:lnTo>
                <a:lnTo>
                  <a:pt x="0" y="61551"/>
                </a:lnTo>
                <a:lnTo>
                  <a:pt x="4837" y="37592"/>
                </a:lnTo>
                <a:lnTo>
                  <a:pt x="18027" y="18027"/>
                </a:lnTo>
                <a:lnTo>
                  <a:pt x="37592" y="4837"/>
                </a:lnTo>
                <a:lnTo>
                  <a:pt x="61551" y="0"/>
                </a:lnTo>
                <a:lnTo>
                  <a:pt x="362348" y="0"/>
                </a:lnTo>
                <a:lnTo>
                  <a:pt x="405872" y="18027"/>
                </a:lnTo>
                <a:lnTo>
                  <a:pt x="423899" y="61551"/>
                </a:lnTo>
                <a:lnTo>
                  <a:pt x="423899" y="307748"/>
                </a:lnTo>
                <a:lnTo>
                  <a:pt x="419062" y="331707"/>
                </a:lnTo>
                <a:lnTo>
                  <a:pt x="405872" y="351272"/>
                </a:lnTo>
                <a:lnTo>
                  <a:pt x="386307" y="364462"/>
                </a:lnTo>
                <a:lnTo>
                  <a:pt x="362348" y="369299"/>
                </a:lnTo>
                <a:close/>
              </a:path>
            </a:pathLst>
          </a:custGeom>
          <a:solidFill>
            <a:srgbClr val="FFD137">
              <a:alpha val="544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412865" y="1258163"/>
            <a:ext cx="11747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Relevant</a:t>
            </a:r>
            <a:r>
              <a:rPr sz="1400" spc="-60" dirty="0">
                <a:latin typeface="Roboto Lt"/>
                <a:cs typeface="Roboto Lt"/>
              </a:rPr>
              <a:t> </a:t>
            </a:r>
            <a:r>
              <a:rPr sz="1400" spc="-10" dirty="0">
                <a:latin typeface="Roboto Lt"/>
                <a:cs typeface="Roboto Lt"/>
              </a:rPr>
              <a:t>class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26</a:t>
            </a:fld>
            <a:endParaRPr spc="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8929" y="441052"/>
            <a:ext cx="156527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10" dirty="0"/>
              <a:t>IControl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775742" y="1578364"/>
            <a:ext cx="41662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spc="-195" dirty="0">
                <a:solidFill>
                  <a:srgbClr val="2E3337"/>
                </a:solidFill>
                <a:latin typeface="Microsoft Sans Serif"/>
                <a:cs typeface="Microsoft Sans Serif"/>
              </a:rPr>
              <a:t>T</a:t>
            </a:r>
            <a:r>
              <a:rPr sz="1400" spc="-10" dirty="0">
                <a:solidFill>
                  <a:srgbClr val="2E3337"/>
                </a:solidFill>
                <a:latin typeface="Microsoft Sans Serif"/>
                <a:cs typeface="Microsoft Sans Serif"/>
              </a:rPr>
              <a:t>he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E3337"/>
                </a:solidFill>
                <a:latin typeface="Microsoft Sans Serif"/>
                <a:cs typeface="Microsoft Sans Serif"/>
              </a:rPr>
              <a:t>base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E3337"/>
                </a:solidFill>
                <a:latin typeface="Microsoft Sans Serif"/>
                <a:cs typeface="Microsoft Sans Serif"/>
              </a:rPr>
              <a:t>class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E3337"/>
                </a:solidFill>
                <a:latin typeface="Microsoft Sans Serif"/>
                <a:cs typeface="Microsoft Sans Serif"/>
              </a:rPr>
              <a:t>o</a:t>
            </a:r>
            <a:r>
              <a:rPr sz="1400" spc="95" dirty="0">
                <a:solidFill>
                  <a:srgbClr val="2E3337"/>
                </a:solidFill>
                <a:latin typeface="Microsoft Sans Serif"/>
                <a:cs typeface="Microsoft Sans Serif"/>
              </a:rPr>
              <a:t>f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E3337"/>
                </a:solidFill>
                <a:latin typeface="Microsoft Sans Serif"/>
                <a:cs typeface="Microsoft Sans Serif"/>
              </a:rPr>
              <a:t>objects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2E3337"/>
                </a:solidFill>
                <a:latin typeface="Microsoft Sans Serif"/>
                <a:cs typeface="Microsoft Sans Serif"/>
              </a:rPr>
              <a:t>that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E3337"/>
                </a:solidFill>
                <a:latin typeface="Microsoft Sans Serif"/>
                <a:cs typeface="Microsoft Sans Serif"/>
              </a:rPr>
              <a:t>can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p</a:t>
            </a:r>
            <a:r>
              <a:rPr lang="en-US"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ocess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55" dirty="0">
                <a:solidFill>
                  <a:srgbClr val="2E3337"/>
                </a:solidFill>
                <a:latin typeface="Microsoft Sans Serif"/>
                <a:cs typeface="Microsoft Sans Serif"/>
              </a:rPr>
              <a:t>e</a:t>
            </a:r>
            <a:r>
              <a:rPr sz="1400" spc="-30" dirty="0">
                <a:solidFill>
                  <a:srgbClr val="2E3337"/>
                </a:solidFill>
                <a:latin typeface="Microsoft Sans Serif"/>
                <a:cs typeface="Microsoft Sans Serif"/>
              </a:rPr>
              <a:t>v</a:t>
            </a:r>
            <a:r>
              <a:rPr sz="1400" spc="20" dirty="0">
                <a:solidFill>
                  <a:srgbClr val="2E3337"/>
                </a:solidFill>
                <a:latin typeface="Microsoft Sans Serif"/>
                <a:cs typeface="Microsoft Sans Serif"/>
              </a:rPr>
              <a:t>ent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9625" y="345725"/>
            <a:ext cx="1246599" cy="27010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441225" y="3402937"/>
            <a:ext cx="1628139" cy="809625"/>
          </a:xfrm>
          <a:custGeom>
            <a:avLst/>
            <a:gdLst/>
            <a:ahLst/>
            <a:cxnLst/>
            <a:rect l="l" t="t" r="r" b="b"/>
            <a:pathLst>
              <a:path w="1628139" h="809625">
                <a:moveTo>
                  <a:pt x="1492947" y="809099"/>
                </a:moveTo>
                <a:lnTo>
                  <a:pt x="134852" y="809099"/>
                </a:lnTo>
                <a:lnTo>
                  <a:pt x="92228" y="802225"/>
                </a:lnTo>
                <a:lnTo>
                  <a:pt x="55210" y="783081"/>
                </a:lnTo>
                <a:lnTo>
                  <a:pt x="26018" y="753889"/>
                </a:lnTo>
                <a:lnTo>
                  <a:pt x="6874" y="716871"/>
                </a:lnTo>
                <a:lnTo>
                  <a:pt x="0" y="674247"/>
                </a:lnTo>
                <a:lnTo>
                  <a:pt x="0" y="134852"/>
                </a:lnTo>
                <a:lnTo>
                  <a:pt x="6874" y="92228"/>
                </a:lnTo>
                <a:lnTo>
                  <a:pt x="26018" y="55210"/>
                </a:lnTo>
                <a:lnTo>
                  <a:pt x="55210" y="26018"/>
                </a:lnTo>
                <a:lnTo>
                  <a:pt x="92228" y="6874"/>
                </a:lnTo>
                <a:lnTo>
                  <a:pt x="134852" y="0"/>
                </a:lnTo>
                <a:lnTo>
                  <a:pt x="1492947" y="0"/>
                </a:lnTo>
                <a:lnTo>
                  <a:pt x="1544553" y="10265"/>
                </a:lnTo>
                <a:lnTo>
                  <a:pt x="1588302" y="39497"/>
                </a:lnTo>
                <a:lnTo>
                  <a:pt x="1617534" y="83246"/>
                </a:lnTo>
                <a:lnTo>
                  <a:pt x="1627799" y="134852"/>
                </a:lnTo>
                <a:lnTo>
                  <a:pt x="1627799" y="674247"/>
                </a:lnTo>
                <a:lnTo>
                  <a:pt x="1620925" y="716871"/>
                </a:lnTo>
                <a:lnTo>
                  <a:pt x="1601781" y="753889"/>
                </a:lnTo>
                <a:lnTo>
                  <a:pt x="1572589" y="783081"/>
                </a:lnTo>
                <a:lnTo>
                  <a:pt x="1535571" y="802225"/>
                </a:lnTo>
                <a:lnTo>
                  <a:pt x="1492947" y="8090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90669" y="3682900"/>
            <a:ext cx="1129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Wait</a:t>
            </a:r>
            <a:r>
              <a:rPr sz="1400" spc="-45" dirty="0">
                <a:latin typeface="Roboto Lt"/>
                <a:cs typeface="Roboto Lt"/>
              </a:rPr>
              <a:t> </a:t>
            </a:r>
            <a:r>
              <a:rPr sz="1400" spc="5" dirty="0">
                <a:latin typeface="Roboto Lt"/>
                <a:cs typeface="Roboto Lt"/>
              </a:rPr>
              <a:t>for</a:t>
            </a:r>
            <a:r>
              <a:rPr sz="1400" spc="-40" dirty="0">
                <a:latin typeface="Roboto Lt"/>
                <a:cs typeface="Roboto Lt"/>
              </a:rPr>
              <a:t> </a:t>
            </a:r>
            <a:r>
              <a:rPr sz="1400" spc="-10" dirty="0">
                <a:latin typeface="Roboto Lt"/>
                <a:cs typeface="Roboto Lt"/>
              </a:rPr>
              <a:t>event</a:t>
            </a:r>
            <a:endParaRPr sz="1400">
              <a:latin typeface="Roboto Lt"/>
              <a:cs typeface="Roboto L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39050" y="3383887"/>
            <a:ext cx="1666239" cy="847725"/>
            <a:chOff x="3739050" y="3383887"/>
            <a:chExt cx="1666239" cy="847725"/>
          </a:xfrm>
        </p:grpSpPr>
        <p:sp>
          <p:nvSpPr>
            <p:cNvPr id="8" name="object 8"/>
            <p:cNvSpPr/>
            <p:nvPr/>
          </p:nvSpPr>
          <p:spPr>
            <a:xfrm>
              <a:off x="3758100" y="3402937"/>
              <a:ext cx="1628139" cy="809625"/>
            </a:xfrm>
            <a:custGeom>
              <a:avLst/>
              <a:gdLst/>
              <a:ahLst/>
              <a:cxnLst/>
              <a:rect l="l" t="t" r="r" b="b"/>
              <a:pathLst>
                <a:path w="1628139" h="809625">
                  <a:moveTo>
                    <a:pt x="1492947" y="809099"/>
                  </a:moveTo>
                  <a:lnTo>
                    <a:pt x="134852" y="809099"/>
                  </a:lnTo>
                  <a:lnTo>
                    <a:pt x="92228" y="802225"/>
                  </a:lnTo>
                  <a:lnTo>
                    <a:pt x="55210" y="783081"/>
                  </a:lnTo>
                  <a:lnTo>
                    <a:pt x="26018" y="753889"/>
                  </a:lnTo>
                  <a:lnTo>
                    <a:pt x="6874" y="716871"/>
                  </a:lnTo>
                  <a:lnTo>
                    <a:pt x="0" y="674247"/>
                  </a:lnTo>
                  <a:lnTo>
                    <a:pt x="0" y="134852"/>
                  </a:lnTo>
                  <a:lnTo>
                    <a:pt x="6874" y="92228"/>
                  </a:lnTo>
                  <a:lnTo>
                    <a:pt x="26018" y="55210"/>
                  </a:lnTo>
                  <a:lnTo>
                    <a:pt x="55210" y="26018"/>
                  </a:lnTo>
                  <a:lnTo>
                    <a:pt x="92228" y="6874"/>
                  </a:lnTo>
                  <a:lnTo>
                    <a:pt x="134852" y="0"/>
                  </a:lnTo>
                  <a:lnTo>
                    <a:pt x="1492947" y="0"/>
                  </a:lnTo>
                  <a:lnTo>
                    <a:pt x="1544553" y="10265"/>
                  </a:lnTo>
                  <a:lnTo>
                    <a:pt x="1588302" y="39497"/>
                  </a:lnTo>
                  <a:lnTo>
                    <a:pt x="1617534" y="83246"/>
                  </a:lnTo>
                  <a:lnTo>
                    <a:pt x="1627799" y="134852"/>
                  </a:lnTo>
                  <a:lnTo>
                    <a:pt x="1627799" y="674247"/>
                  </a:lnTo>
                  <a:lnTo>
                    <a:pt x="1620925" y="716871"/>
                  </a:lnTo>
                  <a:lnTo>
                    <a:pt x="1601781" y="753889"/>
                  </a:lnTo>
                  <a:lnTo>
                    <a:pt x="1572589" y="783081"/>
                  </a:lnTo>
                  <a:lnTo>
                    <a:pt x="1535571" y="802225"/>
                  </a:lnTo>
                  <a:lnTo>
                    <a:pt x="1492947" y="8090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8100" y="3402937"/>
              <a:ext cx="1628139" cy="809625"/>
            </a:xfrm>
            <a:custGeom>
              <a:avLst/>
              <a:gdLst/>
              <a:ahLst/>
              <a:cxnLst/>
              <a:rect l="l" t="t" r="r" b="b"/>
              <a:pathLst>
                <a:path w="1628139" h="809625">
                  <a:moveTo>
                    <a:pt x="0" y="134852"/>
                  </a:moveTo>
                  <a:lnTo>
                    <a:pt x="6874" y="92228"/>
                  </a:lnTo>
                  <a:lnTo>
                    <a:pt x="26018" y="55210"/>
                  </a:lnTo>
                  <a:lnTo>
                    <a:pt x="55210" y="26018"/>
                  </a:lnTo>
                  <a:lnTo>
                    <a:pt x="92228" y="6874"/>
                  </a:lnTo>
                  <a:lnTo>
                    <a:pt x="134852" y="0"/>
                  </a:lnTo>
                  <a:lnTo>
                    <a:pt x="1492947" y="0"/>
                  </a:lnTo>
                  <a:lnTo>
                    <a:pt x="1544553" y="10265"/>
                  </a:lnTo>
                  <a:lnTo>
                    <a:pt x="1588302" y="39497"/>
                  </a:lnTo>
                  <a:lnTo>
                    <a:pt x="1617534" y="83246"/>
                  </a:lnTo>
                  <a:lnTo>
                    <a:pt x="1627799" y="134852"/>
                  </a:lnTo>
                  <a:lnTo>
                    <a:pt x="1627799" y="674247"/>
                  </a:lnTo>
                  <a:lnTo>
                    <a:pt x="1620925" y="716871"/>
                  </a:lnTo>
                  <a:lnTo>
                    <a:pt x="1601781" y="753889"/>
                  </a:lnTo>
                  <a:lnTo>
                    <a:pt x="1572589" y="783081"/>
                  </a:lnTo>
                  <a:lnTo>
                    <a:pt x="1535571" y="802225"/>
                  </a:lnTo>
                  <a:lnTo>
                    <a:pt x="1492947" y="809099"/>
                  </a:lnTo>
                  <a:lnTo>
                    <a:pt x="134852" y="809099"/>
                  </a:lnTo>
                  <a:lnTo>
                    <a:pt x="92228" y="802225"/>
                  </a:lnTo>
                  <a:lnTo>
                    <a:pt x="55210" y="783081"/>
                  </a:lnTo>
                  <a:lnTo>
                    <a:pt x="26018" y="753889"/>
                  </a:lnTo>
                  <a:lnTo>
                    <a:pt x="6874" y="716871"/>
                  </a:lnTo>
                  <a:lnTo>
                    <a:pt x="0" y="674247"/>
                  </a:lnTo>
                  <a:lnTo>
                    <a:pt x="0" y="134852"/>
                  </a:lnTo>
                  <a:close/>
                </a:path>
              </a:pathLst>
            </a:custGeom>
            <a:ln w="38099">
              <a:solidFill>
                <a:srgbClr val="FF6B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97088" y="3682900"/>
            <a:ext cx="11499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6B65"/>
                </a:solidFill>
                <a:latin typeface="Roboto Lt"/>
                <a:cs typeface="Roboto Lt"/>
              </a:rPr>
              <a:t>Process</a:t>
            </a:r>
            <a:r>
              <a:rPr sz="1400" spc="-70" dirty="0">
                <a:solidFill>
                  <a:srgbClr val="FF6B65"/>
                </a:solidFill>
                <a:latin typeface="Roboto Lt"/>
                <a:cs typeface="Roboto Lt"/>
              </a:rPr>
              <a:t> </a:t>
            </a:r>
            <a:r>
              <a:rPr sz="1400" spc="-10" dirty="0">
                <a:solidFill>
                  <a:srgbClr val="FF6B65"/>
                </a:solidFill>
                <a:latin typeface="Roboto Lt"/>
                <a:cs typeface="Roboto Lt"/>
              </a:rPr>
              <a:t>event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74974" y="3402924"/>
            <a:ext cx="1628139" cy="809625"/>
          </a:xfrm>
          <a:custGeom>
            <a:avLst/>
            <a:gdLst/>
            <a:ahLst/>
            <a:cxnLst/>
            <a:rect l="l" t="t" r="r" b="b"/>
            <a:pathLst>
              <a:path w="1628140" h="809625">
                <a:moveTo>
                  <a:pt x="1492947" y="809099"/>
                </a:moveTo>
                <a:lnTo>
                  <a:pt x="134852" y="809099"/>
                </a:lnTo>
                <a:lnTo>
                  <a:pt x="92228" y="802225"/>
                </a:lnTo>
                <a:lnTo>
                  <a:pt x="55210" y="783081"/>
                </a:lnTo>
                <a:lnTo>
                  <a:pt x="26018" y="753889"/>
                </a:lnTo>
                <a:lnTo>
                  <a:pt x="6874" y="716871"/>
                </a:lnTo>
                <a:lnTo>
                  <a:pt x="0" y="674247"/>
                </a:lnTo>
                <a:lnTo>
                  <a:pt x="0" y="134852"/>
                </a:lnTo>
                <a:lnTo>
                  <a:pt x="6874" y="92228"/>
                </a:lnTo>
                <a:lnTo>
                  <a:pt x="26018" y="55210"/>
                </a:lnTo>
                <a:lnTo>
                  <a:pt x="55210" y="26018"/>
                </a:lnTo>
                <a:lnTo>
                  <a:pt x="92228" y="6874"/>
                </a:lnTo>
                <a:lnTo>
                  <a:pt x="134852" y="0"/>
                </a:lnTo>
                <a:lnTo>
                  <a:pt x="1492947" y="0"/>
                </a:lnTo>
                <a:lnTo>
                  <a:pt x="1544553" y="10265"/>
                </a:lnTo>
                <a:lnTo>
                  <a:pt x="1588302" y="39497"/>
                </a:lnTo>
                <a:lnTo>
                  <a:pt x="1617534" y="83246"/>
                </a:lnTo>
                <a:lnTo>
                  <a:pt x="1627799" y="134852"/>
                </a:lnTo>
                <a:lnTo>
                  <a:pt x="1627799" y="674247"/>
                </a:lnTo>
                <a:lnTo>
                  <a:pt x="1620925" y="716871"/>
                </a:lnTo>
                <a:lnTo>
                  <a:pt x="1601781" y="753889"/>
                </a:lnTo>
                <a:lnTo>
                  <a:pt x="1572589" y="783081"/>
                </a:lnTo>
                <a:lnTo>
                  <a:pt x="1535571" y="802225"/>
                </a:lnTo>
                <a:lnTo>
                  <a:pt x="1492947" y="8090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74093" y="3682888"/>
            <a:ext cx="4298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2E3337"/>
                </a:solidFill>
                <a:latin typeface="Roboto Lt"/>
                <a:cs typeface="Roboto Lt"/>
              </a:rPr>
              <a:t>D</a:t>
            </a:r>
            <a:r>
              <a:rPr sz="1400" spc="-30" dirty="0">
                <a:solidFill>
                  <a:srgbClr val="2E3337"/>
                </a:solidFill>
                <a:latin typeface="Roboto Lt"/>
                <a:cs typeface="Roboto Lt"/>
              </a:rPr>
              <a:t>r</a:t>
            </a:r>
            <a:r>
              <a:rPr sz="1400" spc="-5" dirty="0">
                <a:solidFill>
                  <a:srgbClr val="2E3337"/>
                </a:solidFill>
                <a:latin typeface="Roboto Lt"/>
                <a:cs typeface="Roboto Lt"/>
              </a:rPr>
              <a:t>aw</a:t>
            </a:r>
            <a:endParaRPr sz="1400">
              <a:latin typeface="Roboto Lt"/>
              <a:cs typeface="Roboto L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14084" y="3766496"/>
            <a:ext cx="4684395" cy="693420"/>
            <a:chOff x="2214084" y="3766496"/>
            <a:chExt cx="4684395" cy="693420"/>
          </a:xfrm>
        </p:grpSpPr>
        <p:sp>
          <p:nvSpPr>
            <p:cNvPr id="14" name="object 14"/>
            <p:cNvSpPr/>
            <p:nvPr/>
          </p:nvSpPr>
          <p:spPr>
            <a:xfrm>
              <a:off x="3069024" y="3807487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10">
                  <a:moveTo>
                    <a:pt x="0" y="0"/>
                  </a:moveTo>
                  <a:lnTo>
                    <a:pt x="5747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4299" y="3766496"/>
              <a:ext cx="105500" cy="819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385899" y="3807487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10">
                  <a:moveTo>
                    <a:pt x="0" y="0"/>
                  </a:moveTo>
                  <a:lnTo>
                    <a:pt x="5747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1174" y="3766496"/>
              <a:ext cx="105500" cy="8198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255074" y="4212024"/>
              <a:ext cx="4634230" cy="238760"/>
            </a:xfrm>
            <a:custGeom>
              <a:avLst/>
              <a:gdLst/>
              <a:ahLst/>
              <a:cxnLst/>
              <a:rect l="l" t="t" r="r" b="b"/>
              <a:pathLst>
                <a:path w="4634230" h="238760">
                  <a:moveTo>
                    <a:pt x="4633799" y="0"/>
                  </a:moveTo>
                  <a:lnTo>
                    <a:pt x="4633799" y="238137"/>
                  </a:lnTo>
                  <a:lnTo>
                    <a:pt x="0" y="238137"/>
                  </a:lnTo>
                  <a:lnTo>
                    <a:pt x="0" y="114899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4084" y="4230949"/>
              <a:ext cx="81980" cy="1055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27</a:t>
            </a:fld>
            <a:endParaRPr spc="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7404" y="441052"/>
            <a:ext cx="112903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05" dirty="0"/>
              <a:t>Ima</a:t>
            </a:r>
            <a:r>
              <a:rPr sz="3100" spc="-310" dirty="0"/>
              <a:t>g</a:t>
            </a:r>
            <a:r>
              <a:rPr sz="3100" spc="-210" dirty="0"/>
              <a:t>e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1139099" y="2612425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5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2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1070" y="2824438"/>
            <a:ext cx="590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IObject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3399" y="2612425"/>
            <a:ext cx="1951989" cy="673735"/>
          </a:xfrm>
          <a:custGeom>
            <a:avLst/>
            <a:gdLst/>
            <a:ahLst/>
            <a:cxnLst/>
            <a:rect l="l" t="t" r="r" b="b"/>
            <a:pathLst>
              <a:path w="1951990" h="673735">
                <a:moveTo>
                  <a:pt x="18392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839297" y="0"/>
                </a:lnTo>
                <a:lnTo>
                  <a:pt x="1882235" y="8540"/>
                </a:lnTo>
                <a:lnTo>
                  <a:pt x="1918636" y="32863"/>
                </a:lnTo>
                <a:lnTo>
                  <a:pt x="1942959" y="69264"/>
                </a:lnTo>
                <a:lnTo>
                  <a:pt x="1951499" y="112202"/>
                </a:lnTo>
                <a:lnTo>
                  <a:pt x="1951499" y="560997"/>
                </a:lnTo>
                <a:lnTo>
                  <a:pt x="1942682" y="604672"/>
                </a:lnTo>
                <a:lnTo>
                  <a:pt x="1918636" y="640336"/>
                </a:lnTo>
                <a:lnTo>
                  <a:pt x="1882971" y="664382"/>
                </a:lnTo>
                <a:lnTo>
                  <a:pt x="18392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84996" y="2824438"/>
            <a:ext cx="14884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Resource::Image()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73624" y="2612425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16567" y="2729696"/>
            <a:ext cx="10687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Roboto Lt"/>
                <a:cs typeface="Roboto Lt"/>
              </a:rPr>
              <a:t>Image::Image(</a:t>
            </a:r>
            <a:endParaRPr sz="1300">
              <a:latin typeface="Roboto Lt"/>
              <a:cs typeface="Roboto 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1631" y="2929721"/>
            <a:ext cx="5841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latin typeface="Roboto Lt"/>
                <a:cs typeface="Roboto Lt"/>
              </a:rPr>
              <a:t>)</a:t>
            </a:r>
            <a:endParaRPr sz="1300">
              <a:latin typeface="Roboto Lt"/>
              <a:cs typeface="Roboto 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20774" y="3848050"/>
            <a:ext cx="1467485" cy="673735"/>
          </a:xfrm>
          <a:custGeom>
            <a:avLst/>
            <a:gdLst/>
            <a:ahLst/>
            <a:cxnLst/>
            <a:rect l="l" t="t" r="r" b="b"/>
            <a:pathLst>
              <a:path w="1467485" h="673735">
                <a:moveTo>
                  <a:pt x="13550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355097" y="0"/>
                </a:lnTo>
                <a:lnTo>
                  <a:pt x="1398035" y="8540"/>
                </a:lnTo>
                <a:lnTo>
                  <a:pt x="1434436" y="32863"/>
                </a:lnTo>
                <a:lnTo>
                  <a:pt x="1458759" y="69264"/>
                </a:lnTo>
                <a:lnTo>
                  <a:pt x="1467299" y="112202"/>
                </a:lnTo>
                <a:lnTo>
                  <a:pt x="1467299" y="560997"/>
                </a:lnTo>
                <a:lnTo>
                  <a:pt x="1458482" y="604671"/>
                </a:lnTo>
                <a:lnTo>
                  <a:pt x="1434436" y="640336"/>
                </a:lnTo>
                <a:lnTo>
                  <a:pt x="1398771" y="664382"/>
                </a:lnTo>
                <a:lnTo>
                  <a:pt x="13550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21591" y="4065333"/>
            <a:ext cx="10661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latin typeface="Roboto Lt"/>
                <a:cs typeface="Roboto Lt"/>
              </a:rPr>
              <a:t>Image::D</a:t>
            </a:r>
            <a:r>
              <a:rPr sz="1300" spc="-25" dirty="0">
                <a:latin typeface="Roboto Lt"/>
                <a:cs typeface="Roboto Lt"/>
              </a:rPr>
              <a:t>r</a:t>
            </a:r>
            <a:r>
              <a:rPr sz="1300" dirty="0">
                <a:latin typeface="Roboto Lt"/>
                <a:cs typeface="Roboto Lt"/>
              </a:rPr>
              <a:t>aw()</a:t>
            </a:r>
            <a:endParaRPr sz="1300">
              <a:latin typeface="Roboto Lt"/>
              <a:cs typeface="Roboto L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11749" y="2908034"/>
            <a:ext cx="1162050" cy="82550"/>
            <a:chOff x="2511749" y="2908034"/>
            <a:chExt cx="1162050" cy="82550"/>
          </a:xfrm>
        </p:grpSpPr>
        <p:sp>
          <p:nvSpPr>
            <p:cNvPr id="13" name="object 13"/>
            <p:cNvSpPr/>
            <p:nvPr/>
          </p:nvSpPr>
          <p:spPr>
            <a:xfrm>
              <a:off x="2607724" y="2949025"/>
              <a:ext cx="1066165" cy="0"/>
            </a:xfrm>
            <a:custGeom>
              <a:avLst/>
              <a:gdLst/>
              <a:ahLst/>
              <a:cxnLst/>
              <a:rect l="l" t="t" r="r" b="b"/>
              <a:pathLst>
                <a:path w="1066164">
                  <a:moveTo>
                    <a:pt x="10658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1749" y="2908034"/>
              <a:ext cx="105500" cy="8198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357650" y="4142583"/>
            <a:ext cx="799465" cy="82550"/>
            <a:chOff x="5357650" y="4142583"/>
            <a:chExt cx="799465" cy="82550"/>
          </a:xfrm>
        </p:grpSpPr>
        <p:sp>
          <p:nvSpPr>
            <p:cNvPr id="16" name="object 16"/>
            <p:cNvSpPr/>
            <p:nvPr/>
          </p:nvSpPr>
          <p:spPr>
            <a:xfrm>
              <a:off x="5367175" y="4183574"/>
              <a:ext cx="694055" cy="3175"/>
            </a:xfrm>
            <a:custGeom>
              <a:avLst/>
              <a:gdLst/>
              <a:ahLst/>
              <a:cxnLst/>
              <a:rect l="l" t="t" r="r" b="b"/>
              <a:pathLst>
                <a:path w="694054" h="3175">
                  <a:moveTo>
                    <a:pt x="0" y="2575"/>
                  </a:moveTo>
                  <a:lnTo>
                    <a:pt x="69390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1434" y="4142583"/>
              <a:ext cx="105616" cy="8198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857600" y="2678338"/>
            <a:ext cx="514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Roboto"/>
                <a:cs typeface="Roboto"/>
              </a:rPr>
              <a:t>Public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0959" y="2322449"/>
            <a:ext cx="81980" cy="24087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854100" y="2025334"/>
            <a:ext cx="869950" cy="5378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00" spc="-25" dirty="0">
                <a:latin typeface="Roboto"/>
                <a:cs typeface="Roboto"/>
              </a:rPr>
              <a:t>“green.png”</a:t>
            </a:r>
            <a:endParaRPr sz="1300">
              <a:latin typeface="Roboto"/>
              <a:cs typeface="Roboto"/>
            </a:endParaRPr>
          </a:p>
          <a:p>
            <a:pPr marL="635000">
              <a:lnSpc>
                <a:spcPct val="100000"/>
              </a:lnSpc>
              <a:spcBef>
                <a:spcPts val="414"/>
              </a:spcBef>
            </a:pPr>
            <a:r>
              <a:rPr sz="1400" b="1" dirty="0">
                <a:solidFill>
                  <a:srgbClr val="EB5D37"/>
                </a:solidFill>
                <a:latin typeface="Roboto"/>
                <a:cs typeface="Roboto"/>
              </a:rPr>
              <a:t>1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151275" y="2773947"/>
            <a:ext cx="751205" cy="82550"/>
            <a:chOff x="5151275" y="2773947"/>
            <a:chExt cx="751205" cy="82550"/>
          </a:xfrm>
        </p:grpSpPr>
        <p:sp>
          <p:nvSpPr>
            <p:cNvPr id="22" name="object 22"/>
            <p:cNvSpPr/>
            <p:nvPr/>
          </p:nvSpPr>
          <p:spPr>
            <a:xfrm>
              <a:off x="5160800" y="2809074"/>
              <a:ext cx="645795" cy="6350"/>
            </a:xfrm>
            <a:custGeom>
              <a:avLst/>
              <a:gdLst/>
              <a:ahLst/>
              <a:cxnLst/>
              <a:rect l="l" t="t" r="r" b="b"/>
              <a:pathLst>
                <a:path w="645795" h="6350">
                  <a:moveTo>
                    <a:pt x="0" y="0"/>
                  </a:moveTo>
                  <a:lnTo>
                    <a:pt x="645304" y="5861"/>
                  </a:lnTo>
                </a:path>
              </a:pathLst>
            </a:custGeom>
            <a:ln w="19049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6293" y="2773947"/>
              <a:ext cx="105783" cy="81978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179135" y="3125073"/>
            <a:ext cx="751205" cy="82550"/>
            <a:chOff x="5179135" y="3125073"/>
            <a:chExt cx="751205" cy="82550"/>
          </a:xfrm>
        </p:grpSpPr>
        <p:sp>
          <p:nvSpPr>
            <p:cNvPr id="25" name="object 25"/>
            <p:cNvSpPr/>
            <p:nvPr/>
          </p:nvSpPr>
          <p:spPr>
            <a:xfrm>
              <a:off x="5275107" y="3166063"/>
              <a:ext cx="645795" cy="6350"/>
            </a:xfrm>
            <a:custGeom>
              <a:avLst/>
              <a:gdLst/>
              <a:ahLst/>
              <a:cxnLst/>
              <a:rect l="l" t="t" r="r" b="b"/>
              <a:pathLst>
                <a:path w="645795" h="6350">
                  <a:moveTo>
                    <a:pt x="0" y="0"/>
                  </a:moveTo>
                  <a:lnTo>
                    <a:pt x="645304" y="5861"/>
                  </a:lnTo>
                </a:path>
              </a:pathLst>
            </a:custGeom>
            <a:ln w="19049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79135" y="3125073"/>
              <a:ext cx="105783" cy="8197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148000" y="2572724"/>
            <a:ext cx="7404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Roboto"/>
                <a:cs typeface="Roboto"/>
              </a:rPr>
              <a:t>“green.png”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95175" y="2850063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7761C"/>
                </a:solidFill>
                <a:latin typeface="Roboto"/>
                <a:cs typeface="Roboto"/>
              </a:rPr>
              <a:t>2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312296" y="3334862"/>
            <a:ext cx="82550" cy="436245"/>
            <a:chOff x="4312296" y="3334862"/>
            <a:chExt cx="82550" cy="436245"/>
          </a:xfrm>
        </p:grpSpPr>
        <p:sp>
          <p:nvSpPr>
            <p:cNvPr id="30" name="object 30"/>
            <p:cNvSpPr/>
            <p:nvPr/>
          </p:nvSpPr>
          <p:spPr>
            <a:xfrm>
              <a:off x="4345474" y="3344387"/>
              <a:ext cx="8255" cy="330835"/>
            </a:xfrm>
            <a:custGeom>
              <a:avLst/>
              <a:gdLst/>
              <a:ahLst/>
              <a:cxnLst/>
              <a:rect l="l" t="t" r="r" b="b"/>
              <a:pathLst>
                <a:path w="8254" h="330835">
                  <a:moveTo>
                    <a:pt x="0" y="0"/>
                  </a:moveTo>
                  <a:lnTo>
                    <a:pt x="7802" y="330631"/>
                  </a:lnTo>
                </a:path>
              </a:pathLst>
            </a:custGeom>
            <a:ln w="19049">
              <a:solidFill>
                <a:srgbClr val="E691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12296" y="3664751"/>
              <a:ext cx="81963" cy="106218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812600" y="3418425"/>
            <a:ext cx="1695450" cy="642620"/>
            <a:chOff x="1812600" y="3418425"/>
            <a:chExt cx="1695450" cy="642620"/>
          </a:xfrm>
        </p:grpSpPr>
        <p:sp>
          <p:nvSpPr>
            <p:cNvPr id="33" name="object 33"/>
            <p:cNvSpPr/>
            <p:nvPr/>
          </p:nvSpPr>
          <p:spPr>
            <a:xfrm>
              <a:off x="1822125" y="3427950"/>
              <a:ext cx="1595120" cy="593725"/>
            </a:xfrm>
            <a:custGeom>
              <a:avLst/>
              <a:gdLst/>
              <a:ahLst/>
              <a:cxnLst/>
              <a:rect l="l" t="t" r="r" b="b"/>
              <a:pathLst>
                <a:path w="1595120" h="593725">
                  <a:moveTo>
                    <a:pt x="0" y="0"/>
                  </a:moveTo>
                  <a:lnTo>
                    <a:pt x="1595067" y="593160"/>
                  </a:lnTo>
                </a:path>
              </a:pathLst>
            </a:custGeom>
            <a:ln w="19049">
              <a:solidFill>
                <a:srgbClr val="E691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96700" y="3982093"/>
              <a:ext cx="111046" cy="7867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3488275" y="3496562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69137"/>
                </a:solidFill>
                <a:latin typeface="Roboto"/>
                <a:cs typeface="Roboto"/>
              </a:rPr>
              <a:t>3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46120" y="3285621"/>
            <a:ext cx="445774" cy="24439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64480" y="3938754"/>
            <a:ext cx="977599" cy="535974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6374450" y="2202929"/>
            <a:ext cx="1266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Roboto"/>
                <a:cs typeface="Roboto"/>
              </a:rPr>
              <a:t>Image</a:t>
            </a:r>
            <a:r>
              <a:rPr sz="1200" spc="-6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(green.png)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28</a:t>
            </a:fld>
            <a:endParaRPr spc="5" dirty="0"/>
          </a:p>
        </p:txBody>
      </p:sp>
      <p:sp>
        <p:nvSpPr>
          <p:cNvPr id="39" name="object 39"/>
          <p:cNvSpPr txBox="1"/>
          <p:nvPr/>
        </p:nvSpPr>
        <p:spPr>
          <a:xfrm>
            <a:off x="6474300" y="3585638"/>
            <a:ext cx="7213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5" dirty="0">
                <a:solidFill>
                  <a:srgbClr val="FF6B65"/>
                </a:solidFill>
                <a:latin typeface="Roboto"/>
                <a:cs typeface="Roboto"/>
              </a:rPr>
              <a:t>Finish</a:t>
            </a:r>
            <a:r>
              <a:rPr sz="1700" b="1" spc="-65" dirty="0">
                <a:solidFill>
                  <a:srgbClr val="FF6B65"/>
                </a:solidFill>
                <a:latin typeface="Roboto"/>
                <a:cs typeface="Roboto"/>
              </a:rPr>
              <a:t> </a:t>
            </a:r>
            <a:r>
              <a:rPr sz="1700" b="1" dirty="0">
                <a:solidFill>
                  <a:srgbClr val="FF6B65"/>
                </a:solidFill>
                <a:latin typeface="Roboto"/>
                <a:cs typeface="Roboto"/>
              </a:rPr>
              <a:t>!</a:t>
            </a:r>
            <a:endParaRPr sz="17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550" y="441052"/>
            <a:ext cx="242189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70" dirty="0"/>
              <a:t>ImageButton</a:t>
            </a:r>
            <a:endParaRPr sz="3100"/>
          </a:p>
        </p:txBody>
      </p:sp>
      <p:grpSp>
        <p:nvGrpSpPr>
          <p:cNvPr id="3" name="object 3"/>
          <p:cNvGrpSpPr/>
          <p:nvPr/>
        </p:nvGrpSpPr>
        <p:grpSpPr>
          <a:xfrm>
            <a:off x="4777775" y="253799"/>
            <a:ext cx="4260850" cy="1309370"/>
            <a:chOff x="4777775" y="253799"/>
            <a:chExt cx="4260850" cy="1309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75" y="253799"/>
              <a:ext cx="2001024" cy="13088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9825" y="253799"/>
              <a:ext cx="2218657" cy="1308875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6674" y="2927574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5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1"/>
                </a:lnTo>
                <a:lnTo>
                  <a:pt x="1321336" y="640336"/>
                </a:lnTo>
                <a:lnTo>
                  <a:pt x="1285672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85500" y="3139588"/>
            <a:ext cx="657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IControl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50974" y="2927574"/>
            <a:ext cx="1951989" cy="673735"/>
          </a:xfrm>
          <a:custGeom>
            <a:avLst/>
            <a:gdLst/>
            <a:ahLst/>
            <a:cxnLst/>
            <a:rect l="l" t="t" r="r" b="b"/>
            <a:pathLst>
              <a:path w="1951990" h="673735">
                <a:moveTo>
                  <a:pt x="18392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839297" y="0"/>
                </a:lnTo>
                <a:lnTo>
                  <a:pt x="1882235" y="8540"/>
                </a:lnTo>
                <a:lnTo>
                  <a:pt x="1918636" y="32863"/>
                </a:lnTo>
                <a:lnTo>
                  <a:pt x="1942959" y="69264"/>
                </a:lnTo>
                <a:lnTo>
                  <a:pt x="1951499" y="112202"/>
                </a:lnTo>
                <a:lnTo>
                  <a:pt x="1951499" y="560997"/>
                </a:lnTo>
                <a:lnTo>
                  <a:pt x="1942682" y="604671"/>
                </a:lnTo>
                <a:lnTo>
                  <a:pt x="1918636" y="640336"/>
                </a:lnTo>
                <a:lnTo>
                  <a:pt x="1882971" y="664382"/>
                </a:lnTo>
                <a:lnTo>
                  <a:pt x="18392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82571" y="3139588"/>
            <a:ext cx="14884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Resource::Image()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71200" y="2927574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1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02450" y="3044846"/>
            <a:ext cx="1091565" cy="423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3970">
              <a:lnSpc>
                <a:spcPct val="101000"/>
              </a:lnSpc>
              <a:spcBef>
                <a:spcPts val="85"/>
              </a:spcBef>
            </a:pPr>
            <a:r>
              <a:rPr sz="1300" spc="-15" dirty="0">
                <a:latin typeface="Roboto Lt"/>
                <a:cs typeface="Roboto Lt"/>
              </a:rPr>
              <a:t>ImageButton:: </a:t>
            </a:r>
            <a:r>
              <a:rPr sz="1300" spc="-310" dirty="0">
                <a:latin typeface="Roboto Lt"/>
                <a:cs typeface="Roboto Lt"/>
              </a:rPr>
              <a:t> </a:t>
            </a:r>
            <a:r>
              <a:rPr sz="1300" spc="-10" dirty="0">
                <a:latin typeface="Roboto Lt"/>
                <a:cs typeface="Roboto Lt"/>
              </a:rPr>
              <a:t>ImageBut</a:t>
            </a:r>
            <a:r>
              <a:rPr sz="1300" spc="-25" dirty="0">
                <a:latin typeface="Roboto Lt"/>
                <a:cs typeface="Roboto Lt"/>
              </a:rPr>
              <a:t>t</a:t>
            </a:r>
            <a:r>
              <a:rPr sz="1300" spc="-5" dirty="0">
                <a:latin typeface="Roboto Lt"/>
                <a:cs typeface="Roboto Lt"/>
              </a:rPr>
              <a:t>on()</a:t>
            </a:r>
            <a:endParaRPr sz="1300">
              <a:latin typeface="Roboto Lt"/>
              <a:cs typeface="Roboto 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18349" y="4163200"/>
            <a:ext cx="1467485" cy="673735"/>
          </a:xfrm>
          <a:custGeom>
            <a:avLst/>
            <a:gdLst/>
            <a:ahLst/>
            <a:cxnLst/>
            <a:rect l="l" t="t" r="r" b="b"/>
            <a:pathLst>
              <a:path w="1467485" h="673735">
                <a:moveTo>
                  <a:pt x="13550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355097" y="0"/>
                </a:lnTo>
                <a:lnTo>
                  <a:pt x="1398035" y="8540"/>
                </a:lnTo>
                <a:lnTo>
                  <a:pt x="1434436" y="32863"/>
                </a:lnTo>
                <a:lnTo>
                  <a:pt x="1458759" y="69264"/>
                </a:lnTo>
                <a:lnTo>
                  <a:pt x="1467299" y="112202"/>
                </a:lnTo>
                <a:lnTo>
                  <a:pt x="1467299" y="560997"/>
                </a:lnTo>
                <a:lnTo>
                  <a:pt x="1458482" y="604671"/>
                </a:lnTo>
                <a:lnTo>
                  <a:pt x="1434436" y="640336"/>
                </a:lnTo>
                <a:lnTo>
                  <a:pt x="1398771" y="664382"/>
                </a:lnTo>
                <a:lnTo>
                  <a:pt x="13550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66051" y="4300029"/>
            <a:ext cx="117157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93980">
              <a:lnSpc>
                <a:spcPts val="1430"/>
              </a:lnSpc>
              <a:spcBef>
                <a:spcPts val="155"/>
              </a:spcBef>
            </a:pPr>
            <a:r>
              <a:rPr sz="1200" spc="-15" dirty="0">
                <a:latin typeface="Roboto Lt"/>
                <a:cs typeface="Roboto Lt"/>
              </a:rPr>
              <a:t>ImageButton:: </a:t>
            </a:r>
            <a:r>
              <a:rPr sz="1200" spc="-10" dirty="0">
                <a:latin typeface="Roboto Lt"/>
                <a:cs typeface="Roboto Lt"/>
              </a:rPr>
              <a:t> OnMouseDown()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2525" y="4300029"/>
            <a:ext cx="774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0730" algn="l"/>
              </a:tabLst>
            </a:pPr>
            <a:r>
              <a:rPr sz="1200" u="heavy" dirty="0">
                <a:uFill>
                  <a:solidFill>
                    <a:srgbClr val="5F8195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09324" y="3223184"/>
            <a:ext cx="1162050" cy="82550"/>
            <a:chOff x="2209324" y="3223184"/>
            <a:chExt cx="1162050" cy="82550"/>
          </a:xfrm>
        </p:grpSpPr>
        <p:sp>
          <p:nvSpPr>
            <p:cNvPr id="16" name="object 16"/>
            <p:cNvSpPr/>
            <p:nvPr/>
          </p:nvSpPr>
          <p:spPr>
            <a:xfrm>
              <a:off x="2305300" y="3264174"/>
              <a:ext cx="1066165" cy="0"/>
            </a:xfrm>
            <a:custGeom>
              <a:avLst/>
              <a:gdLst/>
              <a:ahLst/>
              <a:cxnLst/>
              <a:rect l="l" t="t" r="r" b="b"/>
              <a:pathLst>
                <a:path w="1066164">
                  <a:moveTo>
                    <a:pt x="10658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9324" y="3223184"/>
              <a:ext cx="105500" cy="8198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6071662" y="4191512"/>
            <a:ext cx="1209040" cy="615315"/>
            <a:chOff x="6071662" y="4191512"/>
            <a:chExt cx="1209040" cy="615315"/>
          </a:xfrm>
        </p:grpSpPr>
        <p:sp>
          <p:nvSpPr>
            <p:cNvPr id="19" name="object 19"/>
            <p:cNvSpPr/>
            <p:nvPr/>
          </p:nvSpPr>
          <p:spPr>
            <a:xfrm>
              <a:off x="6085949" y="4205799"/>
              <a:ext cx="1180465" cy="586740"/>
            </a:xfrm>
            <a:custGeom>
              <a:avLst/>
              <a:gdLst/>
              <a:ahLst/>
              <a:cxnLst/>
              <a:rect l="l" t="t" r="r" b="b"/>
              <a:pathLst>
                <a:path w="1180465" h="586739">
                  <a:moveTo>
                    <a:pt x="1082448" y="586499"/>
                  </a:moveTo>
                  <a:lnTo>
                    <a:pt x="97751" y="586499"/>
                  </a:lnTo>
                  <a:lnTo>
                    <a:pt x="59702" y="578818"/>
                  </a:lnTo>
                  <a:lnTo>
                    <a:pt x="28630" y="557869"/>
                  </a:lnTo>
                  <a:lnTo>
                    <a:pt x="7681" y="526797"/>
                  </a:lnTo>
                  <a:lnTo>
                    <a:pt x="0" y="488747"/>
                  </a:lnTo>
                  <a:lnTo>
                    <a:pt x="0" y="97751"/>
                  </a:lnTo>
                  <a:lnTo>
                    <a:pt x="7681" y="59702"/>
                  </a:lnTo>
                  <a:lnTo>
                    <a:pt x="28630" y="28630"/>
                  </a:lnTo>
                  <a:lnTo>
                    <a:pt x="59702" y="7681"/>
                  </a:lnTo>
                  <a:lnTo>
                    <a:pt x="97751" y="0"/>
                  </a:lnTo>
                  <a:lnTo>
                    <a:pt x="1082448" y="0"/>
                  </a:lnTo>
                  <a:lnTo>
                    <a:pt x="1119856" y="7440"/>
                  </a:lnTo>
                  <a:lnTo>
                    <a:pt x="1151569" y="28630"/>
                  </a:lnTo>
                  <a:lnTo>
                    <a:pt x="1172759" y="60343"/>
                  </a:lnTo>
                  <a:lnTo>
                    <a:pt x="1180199" y="97751"/>
                  </a:lnTo>
                  <a:lnTo>
                    <a:pt x="1180199" y="488747"/>
                  </a:lnTo>
                  <a:lnTo>
                    <a:pt x="1172518" y="526797"/>
                  </a:lnTo>
                  <a:lnTo>
                    <a:pt x="1151569" y="557869"/>
                  </a:lnTo>
                  <a:lnTo>
                    <a:pt x="1120497" y="578818"/>
                  </a:lnTo>
                  <a:lnTo>
                    <a:pt x="1082448" y="5864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85949" y="4205799"/>
              <a:ext cx="1180465" cy="586740"/>
            </a:xfrm>
            <a:custGeom>
              <a:avLst/>
              <a:gdLst/>
              <a:ahLst/>
              <a:cxnLst/>
              <a:rect l="l" t="t" r="r" b="b"/>
              <a:pathLst>
                <a:path w="1180465" h="586739">
                  <a:moveTo>
                    <a:pt x="0" y="97751"/>
                  </a:moveTo>
                  <a:lnTo>
                    <a:pt x="7681" y="59702"/>
                  </a:lnTo>
                  <a:lnTo>
                    <a:pt x="28630" y="28630"/>
                  </a:lnTo>
                  <a:lnTo>
                    <a:pt x="59702" y="7681"/>
                  </a:lnTo>
                  <a:lnTo>
                    <a:pt x="97751" y="0"/>
                  </a:lnTo>
                  <a:lnTo>
                    <a:pt x="1082448" y="0"/>
                  </a:lnTo>
                  <a:lnTo>
                    <a:pt x="1119856" y="7440"/>
                  </a:lnTo>
                  <a:lnTo>
                    <a:pt x="1151569" y="28630"/>
                  </a:lnTo>
                  <a:lnTo>
                    <a:pt x="1172759" y="60343"/>
                  </a:lnTo>
                  <a:lnTo>
                    <a:pt x="1180199" y="97751"/>
                  </a:lnTo>
                  <a:lnTo>
                    <a:pt x="1180199" y="488747"/>
                  </a:lnTo>
                  <a:lnTo>
                    <a:pt x="1172518" y="526797"/>
                  </a:lnTo>
                  <a:lnTo>
                    <a:pt x="1151569" y="557869"/>
                  </a:lnTo>
                  <a:lnTo>
                    <a:pt x="1120497" y="578818"/>
                  </a:lnTo>
                  <a:lnTo>
                    <a:pt x="1082448" y="586499"/>
                  </a:lnTo>
                  <a:lnTo>
                    <a:pt x="97751" y="586499"/>
                  </a:lnTo>
                  <a:lnTo>
                    <a:pt x="59702" y="578818"/>
                  </a:lnTo>
                  <a:lnTo>
                    <a:pt x="28630" y="557869"/>
                  </a:lnTo>
                  <a:lnTo>
                    <a:pt x="7681" y="526797"/>
                  </a:lnTo>
                  <a:lnTo>
                    <a:pt x="0" y="488747"/>
                  </a:lnTo>
                  <a:lnTo>
                    <a:pt x="0" y="97751"/>
                  </a:lnTo>
                  <a:close/>
                </a:path>
              </a:pathLst>
            </a:custGeom>
            <a:ln w="28574">
              <a:solidFill>
                <a:srgbClr val="EB5D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340400" y="4269688"/>
            <a:ext cx="67119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16205" marR="5080" indent="-104139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EB5D37"/>
                </a:solidFill>
                <a:latin typeface="Roboto Lt"/>
                <a:cs typeface="Roboto Lt"/>
              </a:rPr>
              <a:t>P</a:t>
            </a:r>
            <a:r>
              <a:rPr sz="1400" spc="-25" dirty="0">
                <a:solidFill>
                  <a:srgbClr val="EB5D37"/>
                </a:solidFill>
                <a:latin typeface="Roboto Lt"/>
                <a:cs typeface="Roboto Lt"/>
              </a:rPr>
              <a:t>r</a:t>
            </a:r>
            <a:r>
              <a:rPr sz="1400" spc="-5" dirty="0">
                <a:solidFill>
                  <a:srgbClr val="EB5D37"/>
                </a:solidFill>
                <a:latin typeface="Roboto Lt"/>
                <a:cs typeface="Roboto Lt"/>
              </a:rPr>
              <a:t>ocess  </a:t>
            </a:r>
            <a:r>
              <a:rPr sz="1400" spc="-15" dirty="0">
                <a:solidFill>
                  <a:srgbClr val="EB5D37"/>
                </a:solidFill>
                <a:latin typeface="Roboto Lt"/>
                <a:cs typeface="Roboto Lt"/>
              </a:rPr>
              <a:t>Event</a:t>
            </a:r>
            <a:endParaRPr sz="1400">
              <a:latin typeface="Roboto Lt"/>
              <a:cs typeface="Roboto L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49009" y="4457734"/>
            <a:ext cx="105616" cy="8198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555175" y="2993488"/>
            <a:ext cx="514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Roboto"/>
                <a:cs typeface="Roboto"/>
              </a:rPr>
              <a:t>Public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08534" y="2637600"/>
            <a:ext cx="81980" cy="240875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775742" y="1578364"/>
            <a:ext cx="6003057" cy="130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dirty="0">
                <a:solidFill>
                  <a:srgbClr val="2E3337"/>
                </a:solidFill>
                <a:latin typeface="Microsoft Sans Serif"/>
                <a:cs typeface="Microsoft Sans Serif"/>
              </a:rPr>
              <a:t>De</a:t>
            </a:r>
            <a:r>
              <a:rPr lang="en-US" sz="140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dirty="0">
                <a:solidFill>
                  <a:srgbClr val="2E3337"/>
                </a:solidFill>
                <a:latin typeface="Microsoft Sans Serif"/>
                <a:cs typeface="Microsoft Sans Serif"/>
              </a:rPr>
              <a:t>ive</a:t>
            </a:r>
            <a:r>
              <a:rPr sz="1400" spc="-9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80" dirty="0">
                <a:solidFill>
                  <a:srgbClr val="2E3337"/>
                </a:solidFill>
                <a:latin typeface="Microsoft Sans Serif"/>
                <a:cs typeface="Microsoft Sans Serif"/>
              </a:rPr>
              <a:t>f</a:t>
            </a:r>
            <a:r>
              <a:rPr lang="en-US" sz="1400" spc="8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80" dirty="0">
                <a:solidFill>
                  <a:srgbClr val="2E3337"/>
                </a:solidFill>
                <a:latin typeface="Microsoft Sans Serif"/>
                <a:cs typeface="Microsoft Sans Serif"/>
              </a:rPr>
              <a:t>om</a:t>
            </a:r>
            <a:r>
              <a:rPr sz="1400" spc="-9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 err="1">
                <a:solidFill>
                  <a:srgbClr val="2E3337"/>
                </a:solidFill>
                <a:latin typeface="Microsoft Sans Serif"/>
                <a:cs typeface="Microsoft Sans Serif"/>
              </a:rPr>
              <a:t>ICont</a:t>
            </a:r>
            <a:r>
              <a:rPr lang="en-US" sz="1400" spc="10" dirty="0" err="1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10" dirty="0" err="1">
                <a:solidFill>
                  <a:srgbClr val="2E3337"/>
                </a:solidFill>
                <a:latin typeface="Microsoft Sans Serif"/>
                <a:cs typeface="Microsoft Sans Serif"/>
              </a:rPr>
              <a:t>ol</a:t>
            </a:r>
            <a:r>
              <a:rPr sz="1400" spc="10" dirty="0">
                <a:solidFill>
                  <a:srgbClr val="2E3337"/>
                </a:solidFill>
                <a:latin typeface="Microsoft Sans Serif"/>
                <a:cs typeface="Microsoft Sans Serif"/>
              </a:rPr>
              <a:t>,</a:t>
            </a:r>
            <a:r>
              <a:rPr sz="1400" spc="-9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Image</a:t>
            </a:r>
            <a:endParaRPr sz="1400" dirty="0">
              <a:latin typeface="Microsoft Sans Serif"/>
              <a:cs typeface="Microsoft Sans Serif"/>
            </a:endParaRPr>
          </a:p>
          <a:p>
            <a:pPr marL="394335" indent="-382270">
              <a:lnSpc>
                <a:spcPct val="100000"/>
              </a:lnSpc>
              <a:spcBef>
                <a:spcPts val="72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spc="-70" dirty="0">
                <a:solidFill>
                  <a:srgbClr val="2E3337"/>
                </a:solidFill>
                <a:latin typeface="Microsoft Sans Serif"/>
                <a:cs typeface="Microsoft Sans Serif"/>
              </a:rPr>
              <a:t>A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clickable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2E3337"/>
                </a:solidFill>
                <a:latin typeface="Microsoft Sans Serif"/>
                <a:cs typeface="Microsoft Sans Serif"/>
              </a:rPr>
              <a:t>button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which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p</a:t>
            </a:r>
            <a:r>
              <a:rPr lang="en-US"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ocess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E3337"/>
                </a:solidFill>
                <a:latin typeface="Microsoft Sans Serif"/>
                <a:cs typeface="Microsoft Sans Serif"/>
              </a:rPr>
              <a:t>events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E3337"/>
                </a:solidFill>
                <a:latin typeface="Microsoft Sans Serif"/>
                <a:cs typeface="Microsoft Sans Serif"/>
              </a:rPr>
              <a:t>when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E3337"/>
                </a:solidFill>
                <a:latin typeface="Microsoft Sans Serif"/>
                <a:cs typeface="Microsoft Sans Serif"/>
              </a:rPr>
              <a:t>mouse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ente</a:t>
            </a:r>
            <a:r>
              <a:rPr lang="en-US"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90" dirty="0">
                <a:solidFill>
                  <a:srgbClr val="2E3337"/>
                </a:solidFill>
                <a:latin typeface="Microsoft Sans Serif"/>
                <a:cs typeface="Microsoft Sans Serif"/>
              </a:rPr>
              <a:t>/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leave.</a:t>
            </a:r>
            <a:endParaRPr sz="1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Microsoft Sans Serif"/>
              <a:cs typeface="Microsoft Sans Serif"/>
            </a:endParaRPr>
          </a:p>
          <a:p>
            <a:pPr marL="803910" algn="ctr">
              <a:lnSpc>
                <a:spcPct val="100000"/>
              </a:lnSpc>
              <a:spcBef>
                <a:spcPts val="5"/>
              </a:spcBef>
            </a:pPr>
            <a:r>
              <a:rPr sz="1300" spc="-25" dirty="0">
                <a:latin typeface="Roboto"/>
                <a:cs typeface="Roboto"/>
              </a:rPr>
              <a:t>“green.png”</a:t>
            </a:r>
            <a:endParaRPr sz="1300" dirty="0">
              <a:latin typeface="Roboto"/>
              <a:cs typeface="Roboto"/>
            </a:endParaRPr>
          </a:p>
          <a:p>
            <a:pPr marL="1306195" algn="ctr">
              <a:lnSpc>
                <a:spcPct val="100000"/>
              </a:lnSpc>
              <a:spcBef>
                <a:spcPts val="409"/>
              </a:spcBef>
            </a:pPr>
            <a:r>
              <a:rPr sz="1400" b="1" dirty="0">
                <a:solidFill>
                  <a:srgbClr val="EB5D37"/>
                </a:solidFill>
                <a:latin typeface="Roboto"/>
                <a:cs typeface="Roboto"/>
              </a:rPr>
              <a:t>1</a:t>
            </a:r>
            <a:endParaRPr sz="1400" dirty="0">
              <a:latin typeface="Roboto"/>
              <a:cs typeface="Robo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848850" y="3089097"/>
            <a:ext cx="751205" cy="82550"/>
            <a:chOff x="4848850" y="3089097"/>
            <a:chExt cx="751205" cy="82550"/>
          </a:xfrm>
        </p:grpSpPr>
        <p:sp>
          <p:nvSpPr>
            <p:cNvPr id="27" name="object 27"/>
            <p:cNvSpPr/>
            <p:nvPr/>
          </p:nvSpPr>
          <p:spPr>
            <a:xfrm>
              <a:off x="4858375" y="3124224"/>
              <a:ext cx="645795" cy="6350"/>
            </a:xfrm>
            <a:custGeom>
              <a:avLst/>
              <a:gdLst/>
              <a:ahLst/>
              <a:cxnLst/>
              <a:rect l="l" t="t" r="r" b="b"/>
              <a:pathLst>
                <a:path w="645795" h="6350">
                  <a:moveTo>
                    <a:pt x="0" y="0"/>
                  </a:moveTo>
                  <a:lnTo>
                    <a:pt x="645304" y="5861"/>
                  </a:lnTo>
                </a:path>
              </a:pathLst>
            </a:custGeom>
            <a:ln w="19049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93868" y="3089097"/>
              <a:ext cx="105783" cy="81978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4876710" y="3440223"/>
            <a:ext cx="751205" cy="82550"/>
            <a:chOff x="4876710" y="3440223"/>
            <a:chExt cx="751205" cy="82550"/>
          </a:xfrm>
        </p:grpSpPr>
        <p:sp>
          <p:nvSpPr>
            <p:cNvPr id="30" name="object 30"/>
            <p:cNvSpPr/>
            <p:nvPr/>
          </p:nvSpPr>
          <p:spPr>
            <a:xfrm>
              <a:off x="4972682" y="3481213"/>
              <a:ext cx="645795" cy="6350"/>
            </a:xfrm>
            <a:custGeom>
              <a:avLst/>
              <a:gdLst/>
              <a:ahLst/>
              <a:cxnLst/>
              <a:rect l="l" t="t" r="r" b="b"/>
              <a:pathLst>
                <a:path w="645795" h="6350">
                  <a:moveTo>
                    <a:pt x="0" y="0"/>
                  </a:moveTo>
                  <a:lnTo>
                    <a:pt x="645304" y="5861"/>
                  </a:lnTo>
                </a:path>
              </a:pathLst>
            </a:custGeom>
            <a:ln w="19049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76710" y="3440223"/>
              <a:ext cx="105783" cy="81978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845575" y="2887874"/>
            <a:ext cx="6470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latin typeface="Roboto"/>
                <a:cs typeface="Roboto"/>
              </a:rPr>
              <a:t>“</a:t>
            </a:r>
            <a:r>
              <a:rPr sz="1100" spc="-15" dirty="0">
                <a:latin typeface="Roboto"/>
                <a:cs typeface="Roboto"/>
              </a:rPr>
              <a:t>g</a:t>
            </a:r>
            <a:r>
              <a:rPr sz="1100" spc="-20" dirty="0">
                <a:latin typeface="Roboto"/>
                <a:cs typeface="Roboto"/>
              </a:rPr>
              <a:t>r</a:t>
            </a:r>
            <a:r>
              <a:rPr sz="1100" spc="-10" dirty="0">
                <a:latin typeface="Roboto"/>
                <a:cs typeface="Roboto"/>
              </a:rPr>
              <a:t>een.tt</a:t>
            </a:r>
            <a:r>
              <a:rPr sz="1100" dirty="0">
                <a:latin typeface="Roboto"/>
                <a:cs typeface="Roboto"/>
              </a:rPr>
              <a:t>f</a:t>
            </a:r>
            <a:r>
              <a:rPr sz="1100" spc="-25" dirty="0">
                <a:latin typeface="Roboto"/>
                <a:cs typeface="Roboto"/>
              </a:rPr>
              <a:t>”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92750" y="3165213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7761C"/>
                </a:solidFill>
                <a:latin typeface="Roboto"/>
                <a:cs typeface="Roboto"/>
              </a:rPr>
              <a:t>2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009871" y="3650012"/>
            <a:ext cx="82550" cy="436245"/>
            <a:chOff x="4009871" y="3650012"/>
            <a:chExt cx="82550" cy="436245"/>
          </a:xfrm>
        </p:grpSpPr>
        <p:sp>
          <p:nvSpPr>
            <p:cNvPr id="35" name="object 35"/>
            <p:cNvSpPr/>
            <p:nvPr/>
          </p:nvSpPr>
          <p:spPr>
            <a:xfrm>
              <a:off x="4043050" y="3659537"/>
              <a:ext cx="8255" cy="330835"/>
            </a:xfrm>
            <a:custGeom>
              <a:avLst/>
              <a:gdLst/>
              <a:ahLst/>
              <a:cxnLst/>
              <a:rect l="l" t="t" r="r" b="b"/>
              <a:pathLst>
                <a:path w="8254" h="330835">
                  <a:moveTo>
                    <a:pt x="0" y="0"/>
                  </a:moveTo>
                  <a:lnTo>
                    <a:pt x="7802" y="330631"/>
                  </a:lnTo>
                </a:path>
              </a:pathLst>
            </a:custGeom>
            <a:ln w="19049">
              <a:solidFill>
                <a:srgbClr val="E691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09871" y="3979901"/>
              <a:ext cx="81963" cy="106218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1510174" y="3733574"/>
            <a:ext cx="1695450" cy="642620"/>
            <a:chOff x="1510174" y="3733574"/>
            <a:chExt cx="1695450" cy="642620"/>
          </a:xfrm>
        </p:grpSpPr>
        <p:sp>
          <p:nvSpPr>
            <p:cNvPr id="38" name="object 38"/>
            <p:cNvSpPr/>
            <p:nvPr/>
          </p:nvSpPr>
          <p:spPr>
            <a:xfrm>
              <a:off x="1519699" y="3743099"/>
              <a:ext cx="1595120" cy="593725"/>
            </a:xfrm>
            <a:custGeom>
              <a:avLst/>
              <a:gdLst/>
              <a:ahLst/>
              <a:cxnLst/>
              <a:rect l="l" t="t" r="r" b="b"/>
              <a:pathLst>
                <a:path w="1595120" h="593725">
                  <a:moveTo>
                    <a:pt x="0" y="0"/>
                  </a:moveTo>
                  <a:lnTo>
                    <a:pt x="1595067" y="593160"/>
                  </a:lnTo>
                </a:path>
              </a:pathLst>
            </a:custGeom>
            <a:ln w="19049">
              <a:solidFill>
                <a:srgbClr val="E691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94275" y="4297243"/>
              <a:ext cx="111046" cy="78674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3185850" y="3811713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69137"/>
                </a:solidFill>
                <a:latin typeface="Roboto"/>
                <a:cs typeface="Roboto"/>
              </a:rPr>
              <a:t>3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43695" y="3600772"/>
            <a:ext cx="445774" cy="244399"/>
          </a:xfrm>
          <a:prstGeom prst="rect">
            <a:avLst/>
          </a:prstGeom>
        </p:spPr>
      </p:pic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29</a:t>
            </a:fld>
            <a:endParaRPr spc="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wer Defense game on computer">
            <a:extLst>
              <a:ext uri="{FF2B5EF4-FFF2-40B4-BE49-F238E27FC236}">
                <a16:creationId xmlns:a16="http://schemas.microsoft.com/office/drawing/2014/main" id="{A12B2A25-828D-FA7B-5AF8-8F66CC832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64571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9151" y="441052"/>
            <a:ext cx="610298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40" dirty="0"/>
              <a:t>About</a:t>
            </a:r>
            <a:r>
              <a:rPr sz="3100" spc="-320" dirty="0"/>
              <a:t> </a:t>
            </a:r>
            <a:r>
              <a:rPr sz="3100" spc="-125" dirty="0"/>
              <a:t>Hackatho</a:t>
            </a:r>
            <a:r>
              <a:rPr sz="3100" spc="-130" dirty="0"/>
              <a:t>n</a:t>
            </a:r>
            <a:r>
              <a:rPr sz="3100" spc="-325" dirty="0"/>
              <a:t> </a:t>
            </a:r>
            <a:r>
              <a:rPr sz="3100" spc="-5" dirty="0"/>
              <a:t>&amp;</a:t>
            </a:r>
            <a:r>
              <a:rPr sz="3100" spc="-320" dirty="0"/>
              <a:t> </a:t>
            </a:r>
            <a:r>
              <a:rPr sz="3100" spc="-10" dirty="0"/>
              <a:t>MiniP</a:t>
            </a:r>
            <a:r>
              <a:rPr sz="3100" spc="-45" dirty="0"/>
              <a:t>r</a:t>
            </a:r>
            <a:r>
              <a:rPr sz="3100" spc="-135" dirty="0"/>
              <a:t>oject2</a:t>
            </a:r>
            <a:endParaRPr sz="3100" dirty="0"/>
          </a:p>
        </p:txBody>
      </p:sp>
      <p:sp>
        <p:nvSpPr>
          <p:cNvPr id="3" name="object 3"/>
          <p:cNvSpPr txBox="1"/>
          <p:nvPr/>
        </p:nvSpPr>
        <p:spPr>
          <a:xfrm>
            <a:off x="775742" y="1560076"/>
            <a:ext cx="7311390" cy="221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5080" indent="-382270">
              <a:lnSpc>
                <a:spcPct val="108600"/>
              </a:lnSpc>
              <a:spcBef>
                <a:spcPts val="10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This game is a towe</a:t>
            </a:r>
            <a:r>
              <a:rPr lang="en-US"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 defense game, the playe</a:t>
            </a:r>
            <a:r>
              <a:rPr lang="en-US"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 needs to place the tu</a:t>
            </a:r>
            <a:r>
              <a:rPr lang="en-US"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rr</a:t>
            </a:r>
            <a:r>
              <a:rPr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ets to defend all the  enemies.</a:t>
            </a:r>
          </a:p>
          <a:p>
            <a:pPr marL="394335" indent="-382270">
              <a:lnSpc>
                <a:spcPct val="100000"/>
              </a:lnSpc>
              <a:spcBef>
                <a:spcPts val="575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We will complete the p</a:t>
            </a:r>
            <a:r>
              <a:rPr lang="en-US"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oject in stages.</a:t>
            </a:r>
          </a:p>
          <a:p>
            <a:pPr marL="394335" indent="-382270">
              <a:lnSpc>
                <a:spcPct val="100000"/>
              </a:lnSpc>
              <a:spcBef>
                <a:spcPts val="72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Hackathon: Fix the bugs and </a:t>
            </a:r>
            <a:r>
              <a:rPr lang="en-US"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complete basic functions</a:t>
            </a:r>
            <a:r>
              <a:rPr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.</a:t>
            </a:r>
          </a:p>
          <a:p>
            <a:pPr marL="394335" indent="-382270">
              <a:lnSpc>
                <a:spcPct val="100000"/>
              </a:lnSpc>
              <a:spcBef>
                <a:spcPts val="72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MiniP</a:t>
            </a:r>
            <a:r>
              <a:rPr lang="en-US"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oject2: Add new featu</a:t>
            </a:r>
            <a:r>
              <a:rPr lang="en-US"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es to the game.</a:t>
            </a:r>
            <a:endParaRPr lang="en-US" sz="1400" spc="-25" dirty="0">
              <a:solidFill>
                <a:srgbClr val="2E3337"/>
              </a:solidFill>
              <a:latin typeface="Microsoft Sans Serif"/>
              <a:cs typeface="Microsoft Sans Serif"/>
            </a:endParaRPr>
          </a:p>
          <a:p>
            <a:pPr marL="394335" indent="-382270">
              <a:lnSpc>
                <a:spcPct val="100000"/>
              </a:lnSpc>
              <a:spcBef>
                <a:spcPts val="72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lang="en-US"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Final Project: Base on MiniProject2 to develop your own game!</a:t>
            </a:r>
            <a:endParaRPr sz="1400" spc="-25" dirty="0">
              <a:solidFill>
                <a:srgbClr val="2E3337"/>
              </a:solidFill>
              <a:latin typeface="Microsoft Sans Serif"/>
              <a:cs typeface="Microsoft Sans Serif"/>
            </a:endParaRPr>
          </a:p>
          <a:p>
            <a:pPr marL="394335" marR="325120" indent="-382270">
              <a:lnSpc>
                <a:spcPct val="108600"/>
              </a:lnSpc>
              <a:spcBef>
                <a:spcPts val="575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We have p</a:t>
            </a:r>
            <a:r>
              <a:rPr lang="en-US"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ovided questions fo</a:t>
            </a:r>
            <a:r>
              <a:rPr lang="en-US"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 you to validate you</a:t>
            </a:r>
            <a:r>
              <a:rPr lang="en-US"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 unde</a:t>
            </a:r>
            <a:r>
              <a:rPr lang="en-US"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standing of the p</a:t>
            </a:r>
            <a:r>
              <a:rPr lang="en-US"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oject the  concept of OOP.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fld id="{81D60167-4931-47E6-BA6A-407CBD079E47}" type="slidenum">
              <a:rPr spc="-135" dirty="0"/>
              <a:t>3</a:t>
            </a:fld>
            <a:endParaRPr spc="-13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370" y="441052"/>
            <a:ext cx="402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05" dirty="0"/>
              <a:t>Ima</a:t>
            </a:r>
            <a:r>
              <a:rPr sz="3100" spc="-310" dirty="0"/>
              <a:t>g</a:t>
            </a:r>
            <a:r>
              <a:rPr sz="3100" spc="-85" dirty="0"/>
              <a:t>eBut</a:t>
            </a:r>
            <a:r>
              <a:rPr sz="3100" spc="-65" dirty="0"/>
              <a:t>t</a:t>
            </a:r>
            <a:r>
              <a:rPr sz="3100" spc="-125" dirty="0"/>
              <a:t>on</a:t>
            </a:r>
            <a:r>
              <a:rPr sz="3100" spc="-320" dirty="0"/>
              <a:t> </a:t>
            </a:r>
            <a:r>
              <a:rPr sz="3100" spc="-229" dirty="0"/>
              <a:t>(</a:t>
            </a:r>
            <a:r>
              <a:rPr sz="3100" spc="-45" dirty="0"/>
              <a:t>Cont</a:t>
            </a:r>
            <a:r>
              <a:rPr sz="3100" spc="-260" dirty="0"/>
              <a:t>’</a:t>
            </a:r>
            <a:r>
              <a:rPr sz="3100" spc="-105" dirty="0"/>
              <a:t>d)</a:t>
            </a:r>
            <a:endParaRPr sz="3100"/>
          </a:p>
        </p:txBody>
      </p:sp>
      <p:grpSp>
        <p:nvGrpSpPr>
          <p:cNvPr id="3" name="object 3"/>
          <p:cNvGrpSpPr/>
          <p:nvPr/>
        </p:nvGrpSpPr>
        <p:grpSpPr>
          <a:xfrm>
            <a:off x="140975" y="2055423"/>
            <a:ext cx="5488305" cy="1621790"/>
            <a:chOff x="140975" y="2055423"/>
            <a:chExt cx="5488305" cy="1621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75" y="2055423"/>
              <a:ext cx="2479274" cy="16216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9875" y="2055424"/>
              <a:ext cx="2748913" cy="16216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69500" y="3272663"/>
            <a:ext cx="471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Roboto"/>
                <a:cs typeface="Roboto"/>
              </a:rPr>
              <a:t>Click!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7124" y="1705087"/>
            <a:ext cx="894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Roboto"/>
                <a:cs typeface="Roboto"/>
              </a:rPr>
              <a:t>New</a:t>
            </a:r>
            <a:r>
              <a:rPr sz="1400" spc="-7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scene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2449" y="4031053"/>
            <a:ext cx="2207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67380"/>
                </a:solidFill>
                <a:latin typeface="Roboto"/>
                <a:cs typeface="Roboto"/>
              </a:rPr>
              <a:t>OnMouseMove():</a:t>
            </a:r>
            <a:r>
              <a:rPr sz="1200" b="1" spc="-15" dirty="0">
                <a:solidFill>
                  <a:srgbClr val="16738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167380"/>
                </a:solidFill>
                <a:latin typeface="Roboto"/>
                <a:cs typeface="Roboto"/>
              </a:rPr>
              <a:t>change</a:t>
            </a:r>
            <a:r>
              <a:rPr sz="1200" b="1" spc="-15" dirty="0">
                <a:solidFill>
                  <a:srgbClr val="16738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167380"/>
                </a:solidFill>
                <a:latin typeface="Roboto"/>
                <a:cs typeface="Roboto"/>
              </a:rPr>
              <a:t>image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71087" y="2088262"/>
            <a:ext cx="7551420" cy="1885950"/>
            <a:chOff x="1371087" y="2088262"/>
            <a:chExt cx="7551420" cy="1885950"/>
          </a:xfrm>
        </p:grpSpPr>
        <p:sp>
          <p:nvSpPr>
            <p:cNvPr id="10" name="object 10"/>
            <p:cNvSpPr/>
            <p:nvPr/>
          </p:nvSpPr>
          <p:spPr>
            <a:xfrm>
              <a:off x="1380612" y="3677123"/>
              <a:ext cx="2874010" cy="238125"/>
            </a:xfrm>
            <a:custGeom>
              <a:avLst/>
              <a:gdLst/>
              <a:ahLst/>
              <a:cxnLst/>
              <a:rect l="l" t="t" r="r" b="b"/>
              <a:pathLst>
                <a:path w="2874010" h="238125">
                  <a:moveTo>
                    <a:pt x="0" y="0"/>
                  </a:moveTo>
                  <a:lnTo>
                    <a:pt x="0" y="238126"/>
                  </a:lnTo>
                  <a:lnTo>
                    <a:pt x="2873699" y="238126"/>
                  </a:lnTo>
                  <a:lnTo>
                    <a:pt x="2873699" y="114899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3321" y="3696047"/>
              <a:ext cx="81980" cy="1055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97337" y="3725998"/>
              <a:ext cx="2874010" cy="238125"/>
            </a:xfrm>
            <a:custGeom>
              <a:avLst/>
              <a:gdLst/>
              <a:ahLst/>
              <a:cxnLst/>
              <a:rect l="l" t="t" r="r" b="b"/>
              <a:pathLst>
                <a:path w="2874009" h="238125">
                  <a:moveTo>
                    <a:pt x="0" y="0"/>
                  </a:moveTo>
                  <a:lnTo>
                    <a:pt x="0" y="238126"/>
                  </a:lnTo>
                  <a:lnTo>
                    <a:pt x="2873699" y="238126"/>
                  </a:lnTo>
                  <a:lnTo>
                    <a:pt x="2873699" y="114899"/>
                  </a:lnTo>
                </a:path>
              </a:pathLst>
            </a:custGeom>
            <a:ln w="19049">
              <a:solidFill>
                <a:srgbClr val="EB5D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0047" y="3744922"/>
              <a:ext cx="81980" cy="1055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1375" y="2088262"/>
              <a:ext cx="3120897" cy="158887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816325" y="4079929"/>
            <a:ext cx="2197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B5D37"/>
                </a:solidFill>
                <a:latin typeface="Roboto"/>
                <a:cs typeface="Roboto"/>
              </a:rPr>
              <a:t>OnMouseDown():</a:t>
            </a:r>
            <a:r>
              <a:rPr sz="1200" b="1" spc="-25" dirty="0">
                <a:solidFill>
                  <a:srgbClr val="EB5D37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EB5D37"/>
                </a:solidFill>
                <a:latin typeface="Roboto"/>
                <a:cs typeface="Roboto"/>
              </a:rPr>
              <a:t>change</a:t>
            </a:r>
            <a:r>
              <a:rPr sz="1200" b="1" spc="-20" dirty="0">
                <a:solidFill>
                  <a:srgbClr val="EB5D37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EB5D37"/>
                </a:solidFill>
                <a:latin typeface="Roboto"/>
                <a:cs typeface="Roboto"/>
              </a:rPr>
              <a:t>scene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30</a:t>
            </a:fld>
            <a:endParaRPr spc="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6855" y="441052"/>
            <a:ext cx="1729739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50" dirty="0"/>
              <a:t>Template</a:t>
            </a:r>
            <a:endParaRPr sz="3100"/>
          </a:p>
        </p:txBody>
      </p:sp>
      <p:grpSp>
        <p:nvGrpSpPr>
          <p:cNvPr id="3" name="object 3"/>
          <p:cNvGrpSpPr/>
          <p:nvPr/>
        </p:nvGrpSpPr>
        <p:grpSpPr>
          <a:xfrm>
            <a:off x="1330312" y="1253512"/>
            <a:ext cx="598805" cy="598805"/>
            <a:chOff x="1330312" y="1253512"/>
            <a:chExt cx="598805" cy="598805"/>
          </a:xfrm>
        </p:grpSpPr>
        <p:sp>
          <p:nvSpPr>
            <p:cNvPr id="4" name="object 4"/>
            <p:cNvSpPr/>
            <p:nvPr/>
          </p:nvSpPr>
          <p:spPr>
            <a:xfrm>
              <a:off x="1335074" y="1258275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80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5075" y="1258275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80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30312" y="2031627"/>
            <a:ext cx="598805" cy="598805"/>
            <a:chOff x="1330312" y="2031627"/>
            <a:chExt cx="598805" cy="598805"/>
          </a:xfrm>
        </p:grpSpPr>
        <p:sp>
          <p:nvSpPr>
            <p:cNvPr id="7" name="object 7"/>
            <p:cNvSpPr/>
            <p:nvPr/>
          </p:nvSpPr>
          <p:spPr>
            <a:xfrm>
              <a:off x="1335074" y="2036390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80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5075" y="2036390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80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30312" y="2791420"/>
            <a:ext cx="598805" cy="598805"/>
            <a:chOff x="1330312" y="2791420"/>
            <a:chExt cx="598805" cy="598805"/>
          </a:xfrm>
        </p:grpSpPr>
        <p:sp>
          <p:nvSpPr>
            <p:cNvPr id="10" name="object 10"/>
            <p:cNvSpPr/>
            <p:nvPr/>
          </p:nvSpPr>
          <p:spPr>
            <a:xfrm>
              <a:off x="1335074" y="2796183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35075" y="2796183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335075" y="3516505"/>
            <a:ext cx="589280" cy="589280"/>
          </a:xfrm>
          <a:custGeom>
            <a:avLst/>
            <a:gdLst/>
            <a:ahLst/>
            <a:cxnLst/>
            <a:rect l="l" t="t" r="r" b="b"/>
            <a:pathLst>
              <a:path w="589280" h="589279">
                <a:moveTo>
                  <a:pt x="294599" y="589199"/>
                </a:moveTo>
                <a:lnTo>
                  <a:pt x="246814" y="585344"/>
                </a:lnTo>
                <a:lnTo>
                  <a:pt x="201483" y="574181"/>
                </a:lnTo>
                <a:lnTo>
                  <a:pt x="159214" y="556317"/>
                </a:lnTo>
                <a:lnTo>
                  <a:pt x="120613" y="532359"/>
                </a:lnTo>
                <a:lnTo>
                  <a:pt x="86286" y="502913"/>
                </a:lnTo>
                <a:lnTo>
                  <a:pt x="56840" y="468586"/>
                </a:lnTo>
                <a:lnTo>
                  <a:pt x="32882" y="429985"/>
                </a:lnTo>
                <a:lnTo>
                  <a:pt x="15018" y="387716"/>
                </a:lnTo>
                <a:lnTo>
                  <a:pt x="3855" y="342385"/>
                </a:lnTo>
                <a:lnTo>
                  <a:pt x="0" y="294599"/>
                </a:lnTo>
                <a:lnTo>
                  <a:pt x="3855" y="246814"/>
                </a:lnTo>
                <a:lnTo>
                  <a:pt x="15018" y="201483"/>
                </a:lnTo>
                <a:lnTo>
                  <a:pt x="32882" y="159214"/>
                </a:lnTo>
                <a:lnTo>
                  <a:pt x="56840" y="120613"/>
                </a:lnTo>
                <a:lnTo>
                  <a:pt x="86286" y="86286"/>
                </a:lnTo>
                <a:lnTo>
                  <a:pt x="120613" y="56840"/>
                </a:lnTo>
                <a:lnTo>
                  <a:pt x="159214" y="32882"/>
                </a:lnTo>
                <a:lnTo>
                  <a:pt x="201483" y="15018"/>
                </a:lnTo>
                <a:lnTo>
                  <a:pt x="246814" y="3855"/>
                </a:lnTo>
                <a:lnTo>
                  <a:pt x="294599" y="0"/>
                </a:lnTo>
                <a:lnTo>
                  <a:pt x="340963" y="3669"/>
                </a:lnTo>
                <a:lnTo>
                  <a:pt x="385768" y="14461"/>
                </a:lnTo>
                <a:lnTo>
                  <a:pt x="428222" y="32046"/>
                </a:lnTo>
                <a:lnTo>
                  <a:pt x="467534" y="56097"/>
                </a:lnTo>
                <a:lnTo>
                  <a:pt x="502913" y="86286"/>
                </a:lnTo>
                <a:lnTo>
                  <a:pt x="533102" y="121665"/>
                </a:lnTo>
                <a:lnTo>
                  <a:pt x="557153" y="160977"/>
                </a:lnTo>
                <a:lnTo>
                  <a:pt x="574738" y="203431"/>
                </a:lnTo>
                <a:lnTo>
                  <a:pt x="585530" y="248236"/>
                </a:lnTo>
                <a:lnTo>
                  <a:pt x="589199" y="294599"/>
                </a:lnTo>
                <a:lnTo>
                  <a:pt x="585344" y="342385"/>
                </a:lnTo>
                <a:lnTo>
                  <a:pt x="574181" y="387716"/>
                </a:lnTo>
                <a:lnTo>
                  <a:pt x="556317" y="429985"/>
                </a:lnTo>
                <a:lnTo>
                  <a:pt x="532359" y="468586"/>
                </a:lnTo>
                <a:lnTo>
                  <a:pt x="502913" y="502913"/>
                </a:lnTo>
                <a:lnTo>
                  <a:pt x="468586" y="532359"/>
                </a:lnTo>
                <a:lnTo>
                  <a:pt x="429985" y="556317"/>
                </a:lnTo>
                <a:lnTo>
                  <a:pt x="387716" y="574181"/>
                </a:lnTo>
                <a:lnTo>
                  <a:pt x="342385" y="585344"/>
                </a:lnTo>
                <a:lnTo>
                  <a:pt x="294599" y="589199"/>
                </a:lnTo>
                <a:close/>
              </a:path>
            </a:pathLst>
          </a:custGeom>
          <a:solidFill>
            <a:srgbClr val="FFAA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330312" y="4232063"/>
            <a:ext cx="598805" cy="598805"/>
            <a:chOff x="1330312" y="4232063"/>
            <a:chExt cx="598805" cy="598805"/>
          </a:xfrm>
        </p:grpSpPr>
        <p:sp>
          <p:nvSpPr>
            <p:cNvPr id="14" name="object 14"/>
            <p:cNvSpPr/>
            <p:nvPr/>
          </p:nvSpPr>
          <p:spPr>
            <a:xfrm>
              <a:off x="1335074" y="4236826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2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5075" y="4236826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2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62481" y="1259897"/>
            <a:ext cx="534670" cy="347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3100" b="1" spc="-215" dirty="0">
                <a:solidFill>
                  <a:srgbClr val="F6EEDC"/>
                </a:solidFill>
                <a:latin typeface="Tahoma"/>
                <a:cs typeface="Tahoma"/>
              </a:rPr>
              <a:t>01</a:t>
            </a:r>
            <a:endParaRPr sz="3100">
              <a:latin typeface="Tahoma"/>
              <a:cs typeface="Tahoma"/>
            </a:endParaRPr>
          </a:p>
          <a:p>
            <a:pPr marL="22860">
              <a:lnSpc>
                <a:spcPct val="100000"/>
              </a:lnSpc>
              <a:spcBef>
                <a:spcPts val="2405"/>
              </a:spcBef>
            </a:pPr>
            <a:r>
              <a:rPr sz="3100" b="1" spc="-55" dirty="0">
                <a:solidFill>
                  <a:srgbClr val="F6EEDC"/>
                </a:solidFill>
                <a:latin typeface="Tahoma"/>
                <a:cs typeface="Tahoma"/>
              </a:rPr>
              <a:t>02</a:t>
            </a:r>
            <a:endParaRPr sz="3100">
              <a:latin typeface="Tahoma"/>
              <a:cs typeface="Tahoma"/>
            </a:endParaRPr>
          </a:p>
          <a:p>
            <a:pPr marL="20320">
              <a:lnSpc>
                <a:spcPct val="100000"/>
              </a:lnSpc>
              <a:spcBef>
                <a:spcPts val="2265"/>
              </a:spcBef>
            </a:pPr>
            <a:r>
              <a:rPr sz="3100" b="1" spc="-35" dirty="0">
                <a:solidFill>
                  <a:srgbClr val="F6EEDC"/>
                </a:solidFill>
                <a:latin typeface="Tahoma"/>
                <a:cs typeface="Tahoma"/>
              </a:rPr>
              <a:t>03</a:t>
            </a:r>
            <a:endParaRPr sz="3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3100" b="1" spc="25" dirty="0">
                <a:solidFill>
                  <a:srgbClr val="2E3337"/>
                </a:solidFill>
                <a:latin typeface="Tahoma"/>
                <a:cs typeface="Tahoma"/>
              </a:rPr>
              <a:t>04</a:t>
            </a:r>
            <a:endParaRPr sz="3100">
              <a:latin typeface="Tahoma"/>
              <a:cs typeface="Tahoma"/>
            </a:endParaRPr>
          </a:p>
          <a:p>
            <a:pPr marL="19050">
              <a:lnSpc>
                <a:spcPct val="100000"/>
              </a:lnSpc>
              <a:spcBef>
                <a:spcPts val="1950"/>
              </a:spcBef>
            </a:pPr>
            <a:r>
              <a:rPr sz="3100" b="1" spc="-30" dirty="0">
                <a:solidFill>
                  <a:srgbClr val="F6EEDC"/>
                </a:solidFill>
                <a:latin typeface="Tahoma"/>
                <a:cs typeface="Tahoma"/>
              </a:rPr>
              <a:t>05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31</a:t>
            </a:fld>
            <a:endParaRPr spc="5" dirty="0"/>
          </a:p>
        </p:txBody>
      </p:sp>
      <p:sp>
        <p:nvSpPr>
          <p:cNvPr id="17" name="object 17"/>
          <p:cNvSpPr txBox="1"/>
          <p:nvPr/>
        </p:nvSpPr>
        <p:spPr>
          <a:xfrm>
            <a:off x="2148075" y="1385906"/>
            <a:ext cx="34436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ahoma"/>
                <a:cs typeface="Tahoma"/>
              </a:rPr>
              <a:t>GameEngin</a:t>
            </a:r>
            <a:r>
              <a:rPr sz="1800" b="1" spc="-105" dirty="0">
                <a:latin typeface="Tahoma"/>
                <a:cs typeface="Tahoma"/>
              </a:rPr>
              <a:t>e</a:t>
            </a:r>
            <a:r>
              <a:rPr sz="1800" b="1" spc="-114" dirty="0">
                <a:latin typeface="Tahoma"/>
                <a:cs typeface="Tahoma"/>
              </a:rPr>
              <a:t>,</a:t>
            </a:r>
            <a:r>
              <a:rPr sz="1800" b="1" spc="-185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R</a:t>
            </a:r>
            <a:r>
              <a:rPr sz="1800" b="1" spc="-95" dirty="0">
                <a:latin typeface="Tahoma"/>
                <a:cs typeface="Tahoma"/>
              </a:rPr>
              <a:t>esou</a:t>
            </a:r>
            <a:r>
              <a:rPr sz="1800" b="1" spc="-90" dirty="0">
                <a:latin typeface="Tahoma"/>
                <a:cs typeface="Tahoma"/>
              </a:rPr>
              <a:t>r</a:t>
            </a:r>
            <a:r>
              <a:rPr sz="1800" b="1" spc="-105" dirty="0">
                <a:latin typeface="Tahoma"/>
                <a:cs typeface="Tahoma"/>
              </a:rPr>
              <a:t>ce</a:t>
            </a:r>
            <a:r>
              <a:rPr sz="1800" b="1" spc="-100" dirty="0">
                <a:latin typeface="Tahoma"/>
                <a:cs typeface="Tahoma"/>
              </a:rPr>
              <a:t>s</a:t>
            </a:r>
            <a:r>
              <a:rPr sz="1800" b="1" spc="-114" dirty="0">
                <a:latin typeface="Tahoma"/>
                <a:cs typeface="Tahoma"/>
              </a:rPr>
              <a:t>,</a:t>
            </a:r>
            <a:r>
              <a:rPr sz="1800" b="1" spc="-185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Collider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48075" y="2164031"/>
            <a:ext cx="59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Tahoma"/>
                <a:cs typeface="Tahoma"/>
              </a:rPr>
              <a:t>Label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7525" y="2942156"/>
            <a:ext cx="140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latin typeface="Tahoma"/>
                <a:cs typeface="Tahoma"/>
              </a:rPr>
              <a:t>Ima</a:t>
            </a:r>
            <a:r>
              <a:rPr sz="1800" b="1" spc="-195" dirty="0">
                <a:latin typeface="Tahoma"/>
                <a:cs typeface="Tahoma"/>
              </a:rPr>
              <a:t>g</a:t>
            </a:r>
            <a:r>
              <a:rPr sz="1800" b="1" spc="-65" dirty="0">
                <a:latin typeface="Tahoma"/>
                <a:cs typeface="Tahoma"/>
              </a:rPr>
              <a:t>eBut</a:t>
            </a:r>
            <a:r>
              <a:rPr sz="1800" b="1" spc="-50" dirty="0">
                <a:latin typeface="Tahoma"/>
                <a:cs typeface="Tahoma"/>
              </a:rPr>
              <a:t>t</a:t>
            </a:r>
            <a:r>
              <a:rPr sz="1800" b="1" spc="-80" dirty="0">
                <a:latin typeface="Tahoma"/>
                <a:cs typeface="Tahoma"/>
              </a:rPr>
              <a:t>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12200" y="3644131"/>
            <a:ext cx="718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latin typeface="Tahoma"/>
                <a:cs typeface="Tahoma"/>
              </a:rPr>
              <a:t>IScene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12200" y="4346106"/>
            <a:ext cx="174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ahoma"/>
                <a:cs typeface="Tahoma"/>
              </a:rPr>
              <a:t>Scen</a:t>
            </a:r>
            <a:r>
              <a:rPr sz="1800" b="1" spc="-100" dirty="0">
                <a:latin typeface="Tahoma"/>
                <a:cs typeface="Tahoma"/>
              </a:rPr>
              <a:t>e</a:t>
            </a:r>
            <a:r>
              <a:rPr sz="1800" b="1" spc="-190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Ex</a:t>
            </a:r>
            <a:r>
              <a:rPr sz="1800" b="1" spc="-35" dirty="0">
                <a:latin typeface="Tahoma"/>
                <a:cs typeface="Tahoma"/>
              </a:rPr>
              <a:t>t</a:t>
            </a:r>
            <a:r>
              <a:rPr sz="1800" b="1" spc="-90" dirty="0">
                <a:latin typeface="Tahoma"/>
                <a:cs typeface="Tahoma"/>
              </a:rPr>
              <a:t>ension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550" y="441052"/>
            <a:ext cx="3316604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10" dirty="0"/>
              <a:t>S</a:t>
            </a:r>
            <a:r>
              <a:rPr sz="3100" spc="-120" dirty="0"/>
              <a:t>tartScen</a:t>
            </a:r>
            <a:r>
              <a:rPr sz="3100" spc="-125" dirty="0"/>
              <a:t>e</a:t>
            </a:r>
            <a:r>
              <a:rPr sz="3100" spc="-325" dirty="0"/>
              <a:t> </a:t>
            </a:r>
            <a:r>
              <a:rPr sz="3100" spc="-220" dirty="0"/>
              <a:t>IScene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1103574" y="1861324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5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2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FFD137">
              <a:alpha val="544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2400" y="2073337"/>
            <a:ext cx="657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IControl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91499" y="2178985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52559" y="2390998"/>
            <a:ext cx="1031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GameEngine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91499" y="3143366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200"/>
                </a:moveTo>
                <a:lnTo>
                  <a:pt x="112202" y="673200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200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36508" y="3355379"/>
            <a:ext cx="8648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Resou</a:t>
            </a:r>
            <a:r>
              <a:rPr sz="1400" spc="-20" dirty="0">
                <a:latin typeface="Roboto Lt"/>
                <a:cs typeface="Roboto Lt"/>
              </a:rPr>
              <a:t>r</a:t>
            </a:r>
            <a:r>
              <a:rPr sz="1400" dirty="0">
                <a:latin typeface="Roboto Lt"/>
                <a:cs typeface="Roboto Lt"/>
              </a:rPr>
              <a:t>ces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91499" y="4107778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50173" y="4319791"/>
            <a:ext cx="636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Collider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99775" y="1861324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7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7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FFD137">
              <a:alpha val="544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81745" y="2073337"/>
            <a:ext cx="590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IObject</a:t>
            </a:r>
            <a:endParaRPr sz="1400">
              <a:latin typeface="Roboto Lt"/>
              <a:cs typeface="Roboto L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99909" y="2156834"/>
            <a:ext cx="5380355" cy="2808605"/>
            <a:chOff x="799909" y="2156834"/>
            <a:chExt cx="5380355" cy="2808605"/>
          </a:xfrm>
        </p:grpSpPr>
        <p:sp>
          <p:nvSpPr>
            <p:cNvPr id="14" name="object 14"/>
            <p:cNvSpPr/>
            <p:nvPr/>
          </p:nvSpPr>
          <p:spPr>
            <a:xfrm>
              <a:off x="1103574" y="306952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5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1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7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1"/>
                  </a:lnTo>
                  <a:lnTo>
                    <a:pt x="1321336" y="640336"/>
                  </a:lnTo>
                  <a:lnTo>
                    <a:pt x="1285672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FFD137">
                <a:alpha val="544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03574" y="427772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5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1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8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1"/>
                  </a:lnTo>
                  <a:lnTo>
                    <a:pt x="1321336" y="640336"/>
                  </a:lnTo>
                  <a:lnTo>
                    <a:pt x="1285672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3574" y="427772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5" h="673735">
                  <a:moveTo>
                    <a:pt x="0" y="112202"/>
                  </a:moveTo>
                  <a:lnTo>
                    <a:pt x="8817" y="68528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1"/>
                  </a:lnTo>
                  <a:lnTo>
                    <a:pt x="1321336" y="640336"/>
                  </a:lnTo>
                  <a:lnTo>
                    <a:pt x="1285672" y="664382"/>
                  </a:lnTo>
                  <a:lnTo>
                    <a:pt x="1241997" y="673199"/>
                  </a:ln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1"/>
                  </a:lnTo>
                  <a:lnTo>
                    <a:pt x="0" y="560997"/>
                  </a:lnTo>
                  <a:lnTo>
                    <a:pt x="0" y="112202"/>
                  </a:lnTo>
                  <a:close/>
                </a:path>
              </a:pathLst>
            </a:custGeom>
            <a:ln w="28574">
              <a:solidFill>
                <a:srgbClr val="EB5D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80674" y="385712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4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9684" y="3761149"/>
              <a:ext cx="81980" cy="105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80674" y="264892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5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9684" y="2552949"/>
              <a:ext cx="81980" cy="1055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999899" y="306952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7" y="664382"/>
                  </a:lnTo>
                  <a:lnTo>
                    <a:pt x="32863" y="640336"/>
                  </a:lnTo>
                  <a:lnTo>
                    <a:pt x="8817" y="604671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7"/>
                  </a:lnTo>
                  <a:lnTo>
                    <a:pt x="32863" y="32863"/>
                  </a:lnTo>
                  <a:lnTo>
                    <a:pt x="68527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1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76999" y="2648924"/>
              <a:ext cx="635" cy="421005"/>
            </a:xfrm>
            <a:custGeom>
              <a:avLst/>
              <a:gdLst/>
              <a:ahLst/>
              <a:cxnLst/>
              <a:rect l="l" t="t" r="r" b="b"/>
              <a:pathLst>
                <a:path w="635" h="421005">
                  <a:moveTo>
                    <a:pt x="0" y="420599"/>
                  </a:moveTo>
                  <a:lnTo>
                    <a:pt x="0" y="153101"/>
                  </a:lnTo>
                  <a:lnTo>
                    <a:pt x="599" y="153101"/>
                  </a:lnTo>
                  <a:lnTo>
                    <a:pt x="5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6609" y="2552949"/>
              <a:ext cx="81980" cy="1055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825825" y="303012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1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7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1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76824" y="2648824"/>
              <a:ext cx="1826260" cy="381635"/>
            </a:xfrm>
            <a:custGeom>
              <a:avLst/>
              <a:gdLst/>
              <a:ahLst/>
              <a:cxnLst/>
              <a:rect l="l" t="t" r="r" b="b"/>
              <a:pathLst>
                <a:path w="1826260" h="381635">
                  <a:moveTo>
                    <a:pt x="1826099" y="381299"/>
                  </a:moveTo>
                  <a:lnTo>
                    <a:pt x="1826099" y="169425"/>
                  </a:lnTo>
                  <a:lnTo>
                    <a:pt x="0" y="169425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5834" y="2552849"/>
              <a:ext cx="81980" cy="1055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999899" y="427772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7" y="664382"/>
                  </a:lnTo>
                  <a:lnTo>
                    <a:pt x="32863" y="640336"/>
                  </a:lnTo>
                  <a:lnTo>
                    <a:pt x="8817" y="604671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8"/>
                  </a:lnTo>
                  <a:lnTo>
                    <a:pt x="32863" y="32863"/>
                  </a:lnTo>
                  <a:lnTo>
                    <a:pt x="68527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1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77299" y="385712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4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6309" y="3761149"/>
              <a:ext cx="81980" cy="1055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780674" y="2648924"/>
              <a:ext cx="1896745" cy="421005"/>
            </a:xfrm>
            <a:custGeom>
              <a:avLst/>
              <a:gdLst/>
              <a:ahLst/>
              <a:cxnLst/>
              <a:rect l="l" t="t" r="r" b="b"/>
              <a:pathLst>
                <a:path w="1896745" h="421005">
                  <a:moveTo>
                    <a:pt x="0" y="420599"/>
                  </a:moveTo>
                  <a:lnTo>
                    <a:pt x="0" y="153101"/>
                  </a:lnTo>
                  <a:lnTo>
                    <a:pt x="1896299" y="153101"/>
                  </a:lnTo>
                  <a:lnTo>
                    <a:pt x="18962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5984" y="2552949"/>
              <a:ext cx="81980" cy="1055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09434" y="2197824"/>
              <a:ext cx="2867660" cy="2080260"/>
            </a:xfrm>
            <a:custGeom>
              <a:avLst/>
              <a:gdLst/>
              <a:ahLst/>
              <a:cxnLst/>
              <a:rect l="l" t="t" r="r" b="b"/>
              <a:pathLst>
                <a:path w="2867660" h="2080260">
                  <a:moveTo>
                    <a:pt x="2867565" y="2079899"/>
                  </a:moveTo>
                  <a:lnTo>
                    <a:pt x="2867565" y="1841917"/>
                  </a:lnTo>
                  <a:lnTo>
                    <a:pt x="0" y="1841917"/>
                  </a:lnTo>
                  <a:lnTo>
                    <a:pt x="0" y="0"/>
                  </a:lnTo>
                  <a:lnTo>
                    <a:pt x="179865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9774" y="2156834"/>
              <a:ext cx="105500" cy="8198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183650" y="3281538"/>
            <a:ext cx="117284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algn="ctr">
              <a:lnSpc>
                <a:spcPts val="162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Group</a:t>
            </a:r>
            <a:endParaRPr sz="1400">
              <a:latin typeface="Roboto Lt"/>
              <a:cs typeface="Roboto Lt"/>
            </a:endParaRPr>
          </a:p>
          <a:p>
            <a:pPr algn="ctr">
              <a:lnSpc>
                <a:spcPts val="1380"/>
              </a:lnSpc>
              <a:tabLst>
                <a:tab pos="669925" algn="l"/>
              </a:tabLst>
            </a:pPr>
            <a:r>
              <a:rPr sz="1200" spc="-15" dirty="0">
                <a:solidFill>
                  <a:srgbClr val="EB5D37"/>
                </a:solidFill>
                <a:latin typeface="Roboto"/>
                <a:cs typeface="Roboto"/>
              </a:rPr>
              <a:t>IControl	</a:t>
            </a: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15796" y="3270097"/>
            <a:ext cx="836930" cy="44323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400" spc="-5" dirty="0">
                <a:latin typeface="Roboto Lt"/>
                <a:cs typeface="Roboto Lt"/>
              </a:rPr>
              <a:t>Image</a:t>
            </a:r>
            <a:endParaRPr sz="1400">
              <a:latin typeface="Roboto Lt"/>
              <a:cs typeface="Roboto Lt"/>
            </a:endParaRPr>
          </a:p>
          <a:p>
            <a:pPr marL="346710">
              <a:lnSpc>
                <a:spcPct val="100000"/>
              </a:lnSpc>
              <a:spcBef>
                <a:spcPts val="75"/>
              </a:spcBef>
            </a:pP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73695" y="3213898"/>
            <a:ext cx="805180" cy="4743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Roboto Lt"/>
                <a:cs typeface="Roboto Lt"/>
              </a:rPr>
              <a:t>Label</a:t>
            </a:r>
            <a:endParaRPr sz="1400">
              <a:latin typeface="Roboto Lt"/>
              <a:cs typeface="Roboto Lt"/>
            </a:endParaRPr>
          </a:p>
          <a:p>
            <a:pPr marL="314325">
              <a:lnSpc>
                <a:spcPct val="100000"/>
              </a:lnSpc>
              <a:spcBef>
                <a:spcPts val="190"/>
              </a:spcBef>
            </a:pP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97996" y="4489738"/>
            <a:ext cx="791845" cy="41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5"/>
              </a:lnSpc>
              <a:spcBef>
                <a:spcPts val="100"/>
              </a:spcBef>
            </a:pPr>
            <a:r>
              <a:rPr sz="1400" spc="-5" dirty="0">
                <a:solidFill>
                  <a:srgbClr val="EB5D37"/>
                </a:solidFill>
                <a:latin typeface="Roboto Lt"/>
                <a:cs typeface="Roboto Lt"/>
              </a:rPr>
              <a:t>IScene</a:t>
            </a:r>
            <a:endParaRPr sz="1400">
              <a:latin typeface="Roboto Lt"/>
              <a:cs typeface="Roboto Lt"/>
            </a:endParaRPr>
          </a:p>
          <a:p>
            <a:pPr marL="368300">
              <a:lnSpc>
                <a:spcPts val="1395"/>
              </a:lnSpc>
            </a:pPr>
            <a:r>
              <a:rPr sz="1200" spc="-15" dirty="0">
                <a:solidFill>
                  <a:srgbClr val="167380"/>
                </a:solidFill>
                <a:latin typeface="Roboto"/>
                <a:cs typeface="Roboto"/>
              </a:rPr>
              <a:t>G</a:t>
            </a:r>
            <a:r>
              <a:rPr sz="1200" spc="-20" dirty="0">
                <a:solidFill>
                  <a:srgbClr val="167380"/>
                </a:solidFill>
                <a:latin typeface="Roboto"/>
                <a:cs typeface="Roboto"/>
              </a:rPr>
              <a:t>r</a:t>
            </a:r>
            <a:r>
              <a:rPr sz="1200" spc="-15" dirty="0">
                <a:solidFill>
                  <a:srgbClr val="167380"/>
                </a:solidFill>
                <a:latin typeface="Roboto"/>
                <a:cs typeface="Roboto"/>
              </a:rPr>
              <a:t>oup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79975" y="90924"/>
            <a:ext cx="8009255" cy="1731645"/>
            <a:chOff x="779975" y="90924"/>
            <a:chExt cx="8009255" cy="1731645"/>
          </a:xfrm>
        </p:grpSpPr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4500" y="90924"/>
              <a:ext cx="2984174" cy="173149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79975" y="1207699"/>
              <a:ext cx="424180" cy="369570"/>
            </a:xfrm>
            <a:custGeom>
              <a:avLst/>
              <a:gdLst/>
              <a:ahLst/>
              <a:cxnLst/>
              <a:rect l="l" t="t" r="r" b="b"/>
              <a:pathLst>
                <a:path w="424180" h="369569">
                  <a:moveTo>
                    <a:pt x="362348" y="369299"/>
                  </a:moveTo>
                  <a:lnTo>
                    <a:pt x="61551" y="369299"/>
                  </a:lnTo>
                  <a:lnTo>
                    <a:pt x="37592" y="364462"/>
                  </a:lnTo>
                  <a:lnTo>
                    <a:pt x="18027" y="351272"/>
                  </a:lnTo>
                  <a:lnTo>
                    <a:pt x="4837" y="331707"/>
                  </a:lnTo>
                  <a:lnTo>
                    <a:pt x="0" y="307748"/>
                  </a:lnTo>
                  <a:lnTo>
                    <a:pt x="0" y="61551"/>
                  </a:lnTo>
                  <a:lnTo>
                    <a:pt x="4837" y="37592"/>
                  </a:lnTo>
                  <a:lnTo>
                    <a:pt x="18027" y="18027"/>
                  </a:lnTo>
                  <a:lnTo>
                    <a:pt x="37592" y="4837"/>
                  </a:lnTo>
                  <a:lnTo>
                    <a:pt x="61551" y="0"/>
                  </a:lnTo>
                  <a:lnTo>
                    <a:pt x="362348" y="0"/>
                  </a:lnTo>
                  <a:lnTo>
                    <a:pt x="405872" y="18027"/>
                  </a:lnTo>
                  <a:lnTo>
                    <a:pt x="423899" y="61551"/>
                  </a:lnTo>
                  <a:lnTo>
                    <a:pt x="423899" y="307748"/>
                  </a:lnTo>
                  <a:lnTo>
                    <a:pt x="419062" y="331707"/>
                  </a:lnTo>
                  <a:lnTo>
                    <a:pt x="405872" y="351272"/>
                  </a:lnTo>
                  <a:lnTo>
                    <a:pt x="386307" y="364462"/>
                  </a:lnTo>
                  <a:lnTo>
                    <a:pt x="362348" y="369299"/>
                  </a:lnTo>
                  <a:close/>
                </a:path>
              </a:pathLst>
            </a:custGeom>
            <a:solidFill>
              <a:srgbClr val="FFD137">
                <a:alpha val="544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127699" y="4489738"/>
            <a:ext cx="1074420" cy="41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>
              <a:lnSpc>
                <a:spcPts val="1635"/>
              </a:lnSpc>
              <a:spcBef>
                <a:spcPts val="100"/>
              </a:spcBef>
            </a:pPr>
            <a:r>
              <a:rPr sz="1400" spc="-15" dirty="0">
                <a:latin typeface="Roboto Lt"/>
                <a:cs typeface="Roboto Lt"/>
              </a:rPr>
              <a:t>ImageButton</a:t>
            </a:r>
            <a:endParaRPr sz="1400">
              <a:latin typeface="Roboto Lt"/>
              <a:cs typeface="Roboto Lt"/>
            </a:endParaRPr>
          </a:p>
          <a:p>
            <a:pPr marL="12700">
              <a:lnSpc>
                <a:spcPts val="1395"/>
              </a:lnSpc>
            </a:pPr>
            <a:r>
              <a:rPr sz="1200" spc="-15" dirty="0">
                <a:solidFill>
                  <a:srgbClr val="EB5D37"/>
                </a:solidFill>
                <a:latin typeface="Roboto"/>
                <a:cs typeface="Roboto"/>
              </a:rPr>
              <a:t>IControl</a:t>
            </a:r>
            <a:r>
              <a:rPr sz="1200" spc="325" dirty="0">
                <a:solidFill>
                  <a:srgbClr val="EB5D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67380"/>
                </a:solidFill>
                <a:latin typeface="Roboto"/>
                <a:cs typeface="Roboto"/>
              </a:rPr>
              <a:t>Image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32</a:t>
            </a:fld>
            <a:endParaRPr spc="5" dirty="0"/>
          </a:p>
        </p:txBody>
      </p:sp>
      <p:sp>
        <p:nvSpPr>
          <p:cNvPr id="42" name="object 42"/>
          <p:cNvSpPr txBox="1"/>
          <p:nvPr/>
        </p:nvSpPr>
        <p:spPr>
          <a:xfrm>
            <a:off x="1412865" y="1258163"/>
            <a:ext cx="11747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Relevant</a:t>
            </a:r>
            <a:r>
              <a:rPr sz="1400" spc="-60" dirty="0">
                <a:latin typeface="Roboto Lt"/>
                <a:cs typeface="Roboto Lt"/>
              </a:rPr>
              <a:t> </a:t>
            </a:r>
            <a:r>
              <a:rPr sz="1400" spc="-10" dirty="0">
                <a:latin typeface="Roboto Lt"/>
                <a:cs typeface="Roboto Lt"/>
              </a:rPr>
              <a:t>class</a:t>
            </a:r>
            <a:endParaRPr sz="14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918" y="441052"/>
            <a:ext cx="116840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65" dirty="0"/>
              <a:t>G</a:t>
            </a:r>
            <a:r>
              <a:rPr sz="3100" spc="-80" dirty="0"/>
              <a:t>r</a:t>
            </a:r>
            <a:r>
              <a:rPr sz="3100" spc="-125" dirty="0"/>
              <a:t>oup</a:t>
            </a:r>
            <a:endParaRPr sz="31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33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775742" y="1578364"/>
            <a:ext cx="8139658" cy="53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spc="-70" dirty="0">
                <a:solidFill>
                  <a:srgbClr val="2E3337"/>
                </a:solidFill>
                <a:latin typeface="Microsoft Sans Serif"/>
                <a:cs typeface="Microsoft Sans Serif"/>
              </a:rPr>
              <a:t>A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E3337"/>
                </a:solidFill>
                <a:latin typeface="Microsoft Sans Serif"/>
                <a:cs typeface="Microsoft Sans Serif"/>
              </a:rPr>
              <a:t>class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2E3337"/>
                </a:solidFill>
                <a:latin typeface="Microsoft Sans Serif"/>
                <a:cs typeface="Microsoft Sans Serif"/>
              </a:rPr>
              <a:t>that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2E3337"/>
                </a:solidFill>
                <a:latin typeface="Microsoft Sans Serif"/>
                <a:cs typeface="Microsoft Sans Serif"/>
              </a:rPr>
              <a:t>con</a:t>
            </a:r>
            <a:r>
              <a:rPr sz="1400" spc="10" dirty="0">
                <a:solidFill>
                  <a:srgbClr val="2E3337"/>
                </a:solidFill>
                <a:latin typeface="Microsoft Sans Serif"/>
                <a:cs typeface="Microsoft Sans Serif"/>
              </a:rPr>
              <a:t>t</a:t>
            </a:r>
            <a:r>
              <a:rPr sz="1400" spc="-20" dirty="0">
                <a:solidFill>
                  <a:srgbClr val="2E3337"/>
                </a:solidFill>
                <a:latin typeface="Microsoft Sans Serif"/>
                <a:cs typeface="Microsoft Sans Serif"/>
              </a:rPr>
              <a:t>ains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E3337"/>
                </a:solidFill>
                <a:latin typeface="Microsoft Sans Serif"/>
                <a:cs typeface="Microsoft Sans Serif"/>
              </a:rPr>
              <a:t>objects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90" dirty="0">
                <a:solidFill>
                  <a:srgbClr val="2E3337"/>
                </a:solidFill>
                <a:latin typeface="Microsoft Sans Serif"/>
                <a:cs typeface="Microsoft Sans Serif"/>
              </a:rPr>
              <a:t>/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E3337"/>
                </a:solidFill>
                <a:latin typeface="Microsoft Sans Serif"/>
                <a:cs typeface="Microsoft Sans Serif"/>
              </a:rPr>
              <a:t>cont</a:t>
            </a:r>
            <a:r>
              <a:rPr lang="en-US" sz="1400" spc="2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20" dirty="0">
                <a:solidFill>
                  <a:srgbClr val="2E3337"/>
                </a:solidFill>
                <a:latin typeface="Microsoft Sans Serif"/>
                <a:cs typeface="Microsoft Sans Serif"/>
              </a:rPr>
              <a:t>ols.</a:t>
            </a:r>
            <a:endParaRPr sz="1400" dirty="0">
              <a:latin typeface="Microsoft Sans Serif"/>
              <a:cs typeface="Microsoft Sans Serif"/>
            </a:endParaRPr>
          </a:p>
          <a:p>
            <a:pPr marL="394335" indent="-382270">
              <a:lnSpc>
                <a:spcPct val="100000"/>
              </a:lnSpc>
              <a:spcBef>
                <a:spcPts val="72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spc="-70" dirty="0">
                <a:solidFill>
                  <a:srgbClr val="2E3337"/>
                </a:solidFill>
                <a:latin typeface="Microsoft Sans Serif"/>
                <a:cs typeface="Microsoft Sans Serif"/>
              </a:rPr>
              <a:t>The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de</a:t>
            </a:r>
            <a:r>
              <a:rPr lang="en-US"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ived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E3337"/>
                </a:solidFill>
                <a:latin typeface="Microsoft Sans Serif"/>
                <a:cs typeface="Microsoft Sans Serif"/>
              </a:rPr>
              <a:t>class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E3337"/>
                </a:solidFill>
                <a:latin typeface="Microsoft Sans Serif"/>
                <a:cs typeface="Microsoft Sans Serif"/>
              </a:rPr>
              <a:t>of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IObject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and</a:t>
            </a:r>
            <a:r>
              <a:rPr sz="1400" spc="22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 err="1">
                <a:solidFill>
                  <a:srgbClr val="2E3337"/>
                </a:solidFill>
                <a:latin typeface="Microsoft Sans Serif"/>
                <a:cs typeface="Microsoft Sans Serif"/>
              </a:rPr>
              <a:t>ICont</a:t>
            </a:r>
            <a:r>
              <a:rPr lang="en-US" sz="1400" spc="25" dirty="0" err="1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25" dirty="0" err="1">
                <a:solidFill>
                  <a:srgbClr val="2E3337"/>
                </a:solidFill>
                <a:latin typeface="Microsoft Sans Serif"/>
                <a:cs typeface="Microsoft Sans Serif"/>
              </a:rPr>
              <a:t>ol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2E3337"/>
                </a:solidFill>
                <a:latin typeface="Microsoft Sans Serif"/>
                <a:cs typeface="Microsoft Sans Serif"/>
              </a:rPr>
              <a:t>a</a:t>
            </a:r>
            <a:r>
              <a:rPr lang="en-US" sz="1400" spc="4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40" dirty="0">
                <a:solidFill>
                  <a:srgbClr val="2E3337"/>
                </a:solidFill>
                <a:latin typeface="Microsoft Sans Serif"/>
                <a:cs typeface="Microsoft Sans Serif"/>
              </a:rPr>
              <a:t>e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E3337"/>
                </a:solidFill>
                <a:latin typeface="Microsoft Sans Serif"/>
                <a:cs typeface="Microsoft Sans Serif"/>
              </a:rPr>
              <a:t>sto</a:t>
            </a:r>
            <a:r>
              <a:rPr lang="en-US" sz="1400" spc="25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25" dirty="0">
                <a:solidFill>
                  <a:srgbClr val="2E3337"/>
                </a:solidFill>
                <a:latin typeface="Microsoft Sans Serif"/>
                <a:cs typeface="Microsoft Sans Serif"/>
              </a:rPr>
              <a:t>ed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E3337"/>
                </a:solidFill>
                <a:latin typeface="Microsoft Sans Serif"/>
                <a:cs typeface="Microsoft Sans Serif"/>
              </a:rPr>
              <a:t>in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an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individual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list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lang="en-US" sz="1400" spc="1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10" dirty="0">
                <a:solidFill>
                  <a:srgbClr val="2E3337"/>
                </a:solidFill>
                <a:latin typeface="Microsoft Sans Serif"/>
                <a:cs typeface="Microsoft Sans Serif"/>
              </a:rPr>
              <a:t>espectively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E3337"/>
                </a:solidFill>
                <a:latin typeface="Microsoft Sans Serif"/>
                <a:cs typeface="Microsoft Sans Serif"/>
              </a:rPr>
              <a:t>to</a:t>
            </a:r>
            <a:r>
              <a:rPr sz="1400" spc="-7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E3337"/>
                </a:solidFill>
                <a:latin typeface="Microsoft Sans Serif"/>
                <a:cs typeface="Microsoft Sans Serif"/>
              </a:rPr>
              <a:t>manage.</a:t>
            </a:r>
            <a:endParaRPr sz="1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7804" y="441052"/>
            <a:ext cx="12274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20" dirty="0"/>
              <a:t>IScene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775742" y="1578364"/>
            <a:ext cx="3219450" cy="53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dirty="0">
                <a:solidFill>
                  <a:srgbClr val="2E3337"/>
                </a:solidFill>
                <a:latin typeface="Microsoft Sans Serif"/>
                <a:cs typeface="Microsoft Sans Serif"/>
              </a:rPr>
              <a:t>Encapsula</a:t>
            </a:r>
            <a:r>
              <a:rPr sz="1400" spc="-15" dirty="0">
                <a:solidFill>
                  <a:srgbClr val="2E3337"/>
                </a:solidFill>
                <a:latin typeface="Microsoft Sans Serif"/>
                <a:cs typeface="Microsoft Sans Serif"/>
              </a:rPr>
              <a:t>t</a:t>
            </a:r>
            <a:r>
              <a:rPr sz="1400" spc="-60" dirty="0">
                <a:solidFill>
                  <a:srgbClr val="2E3337"/>
                </a:solidFill>
                <a:latin typeface="Microsoft Sans Serif"/>
                <a:cs typeface="Microsoft Sans Serif"/>
              </a:rPr>
              <a:t>es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a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E3337"/>
                </a:solidFill>
                <a:latin typeface="Microsoft Sans Serif"/>
                <a:cs typeface="Microsoft Sans Serif"/>
              </a:rPr>
              <a:t>scene</a:t>
            </a:r>
            <a:endParaRPr sz="1400" dirty="0">
              <a:latin typeface="Microsoft Sans Serif"/>
              <a:cs typeface="Microsoft Sans Serif"/>
            </a:endParaRPr>
          </a:p>
          <a:p>
            <a:pPr marL="394335" indent="-382270">
              <a:lnSpc>
                <a:spcPct val="100000"/>
              </a:lnSpc>
              <a:spcBef>
                <a:spcPts val="72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spc="50" dirty="0">
                <a:solidFill>
                  <a:srgbClr val="2E3337"/>
                </a:solidFill>
                <a:latin typeface="Microsoft Sans Serif"/>
                <a:cs typeface="Microsoft Sans Serif"/>
              </a:rPr>
              <a:t>It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FF6B65"/>
                </a:solidFill>
                <a:latin typeface="Microsoft Sans Serif"/>
                <a:cs typeface="Microsoft Sans Serif"/>
              </a:rPr>
              <a:t>must</a:t>
            </a:r>
            <a:r>
              <a:rPr sz="1400" spc="-80" dirty="0">
                <a:solidFill>
                  <a:srgbClr val="FF6B65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E3337"/>
                </a:solidFill>
                <a:latin typeface="Microsoft Sans Serif"/>
                <a:cs typeface="Microsoft Sans Serif"/>
              </a:rPr>
              <a:t>be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E3337"/>
                </a:solidFill>
                <a:latin typeface="Microsoft Sans Serif"/>
                <a:cs typeface="Microsoft Sans Serif"/>
              </a:rPr>
              <a:t>inhe</a:t>
            </a:r>
            <a:r>
              <a:rPr lang="en-US" sz="1400" spc="2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20" dirty="0">
                <a:solidFill>
                  <a:srgbClr val="2E3337"/>
                </a:solidFill>
                <a:latin typeface="Microsoft Sans Serif"/>
                <a:cs typeface="Microsoft Sans Serif"/>
              </a:rPr>
              <a:t>ited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and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E3337"/>
                </a:solidFill>
                <a:latin typeface="Microsoft Sans Serif"/>
                <a:cs typeface="Microsoft Sans Serif"/>
              </a:rPr>
              <a:t>customized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51350" y="2653862"/>
            <a:ext cx="1628139" cy="809625"/>
          </a:xfrm>
          <a:custGeom>
            <a:avLst/>
            <a:gdLst/>
            <a:ahLst/>
            <a:cxnLst/>
            <a:rect l="l" t="t" r="r" b="b"/>
            <a:pathLst>
              <a:path w="1628139" h="809625">
                <a:moveTo>
                  <a:pt x="1492947" y="809099"/>
                </a:moveTo>
                <a:lnTo>
                  <a:pt x="134852" y="809099"/>
                </a:lnTo>
                <a:lnTo>
                  <a:pt x="92228" y="802225"/>
                </a:lnTo>
                <a:lnTo>
                  <a:pt x="55210" y="783081"/>
                </a:lnTo>
                <a:lnTo>
                  <a:pt x="26018" y="753889"/>
                </a:lnTo>
                <a:lnTo>
                  <a:pt x="6874" y="716871"/>
                </a:lnTo>
                <a:lnTo>
                  <a:pt x="0" y="674247"/>
                </a:lnTo>
                <a:lnTo>
                  <a:pt x="0" y="134852"/>
                </a:lnTo>
                <a:lnTo>
                  <a:pt x="6874" y="92228"/>
                </a:lnTo>
                <a:lnTo>
                  <a:pt x="26018" y="55210"/>
                </a:lnTo>
                <a:lnTo>
                  <a:pt x="55210" y="26018"/>
                </a:lnTo>
                <a:lnTo>
                  <a:pt x="92228" y="6874"/>
                </a:lnTo>
                <a:lnTo>
                  <a:pt x="134852" y="0"/>
                </a:lnTo>
                <a:lnTo>
                  <a:pt x="1492947" y="0"/>
                </a:lnTo>
                <a:lnTo>
                  <a:pt x="1544553" y="10265"/>
                </a:lnTo>
                <a:lnTo>
                  <a:pt x="1588302" y="39497"/>
                </a:lnTo>
                <a:lnTo>
                  <a:pt x="1617534" y="83246"/>
                </a:lnTo>
                <a:lnTo>
                  <a:pt x="1627799" y="134852"/>
                </a:lnTo>
                <a:lnTo>
                  <a:pt x="1627799" y="674247"/>
                </a:lnTo>
                <a:lnTo>
                  <a:pt x="1620925" y="716871"/>
                </a:lnTo>
                <a:lnTo>
                  <a:pt x="1601781" y="753889"/>
                </a:lnTo>
                <a:lnTo>
                  <a:pt x="1572589" y="783081"/>
                </a:lnTo>
                <a:lnTo>
                  <a:pt x="1535571" y="802225"/>
                </a:lnTo>
                <a:lnTo>
                  <a:pt x="1492947" y="8090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82571" y="2933825"/>
            <a:ext cx="5657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IScene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3250" y="3955360"/>
            <a:ext cx="1360170" cy="676275"/>
          </a:xfrm>
          <a:custGeom>
            <a:avLst/>
            <a:gdLst/>
            <a:ahLst/>
            <a:cxnLst/>
            <a:rect l="l" t="t" r="r" b="b"/>
            <a:pathLst>
              <a:path w="1360170" h="676275">
                <a:moveTo>
                  <a:pt x="1247247" y="675899"/>
                </a:moveTo>
                <a:lnTo>
                  <a:pt x="112652" y="675899"/>
                </a:lnTo>
                <a:lnTo>
                  <a:pt x="68802" y="667047"/>
                </a:lnTo>
                <a:lnTo>
                  <a:pt x="32995" y="642904"/>
                </a:lnTo>
                <a:lnTo>
                  <a:pt x="8852" y="607097"/>
                </a:lnTo>
                <a:lnTo>
                  <a:pt x="0" y="563247"/>
                </a:lnTo>
                <a:lnTo>
                  <a:pt x="0" y="112651"/>
                </a:lnTo>
                <a:lnTo>
                  <a:pt x="8852" y="68802"/>
                </a:lnTo>
                <a:lnTo>
                  <a:pt x="32995" y="32994"/>
                </a:lnTo>
                <a:lnTo>
                  <a:pt x="68802" y="8852"/>
                </a:lnTo>
                <a:lnTo>
                  <a:pt x="112652" y="0"/>
                </a:lnTo>
                <a:lnTo>
                  <a:pt x="1247247" y="0"/>
                </a:lnTo>
                <a:lnTo>
                  <a:pt x="1290357" y="8575"/>
                </a:lnTo>
                <a:lnTo>
                  <a:pt x="1326904" y="32994"/>
                </a:lnTo>
                <a:lnTo>
                  <a:pt x="1351324" y="69542"/>
                </a:lnTo>
                <a:lnTo>
                  <a:pt x="1359899" y="112651"/>
                </a:lnTo>
                <a:lnTo>
                  <a:pt x="1359899" y="563247"/>
                </a:lnTo>
                <a:lnTo>
                  <a:pt x="1351047" y="607097"/>
                </a:lnTo>
                <a:lnTo>
                  <a:pt x="1326904" y="642904"/>
                </a:lnTo>
                <a:lnTo>
                  <a:pt x="1291097" y="667047"/>
                </a:lnTo>
                <a:lnTo>
                  <a:pt x="1247247" y="6758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1409" y="4168723"/>
            <a:ext cx="903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Roboto Lt"/>
                <a:cs typeface="Roboto Lt"/>
              </a:rPr>
              <a:t>Sta</a:t>
            </a:r>
            <a:r>
              <a:rPr sz="1400" spc="20" dirty="0">
                <a:latin typeface="Roboto Lt"/>
                <a:cs typeface="Roboto Lt"/>
              </a:rPr>
              <a:t>r</a:t>
            </a:r>
            <a:r>
              <a:rPr sz="1400" spc="-10" dirty="0">
                <a:latin typeface="Roboto Lt"/>
                <a:cs typeface="Roboto Lt"/>
              </a:rPr>
              <a:t>tScene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03675" y="3955360"/>
            <a:ext cx="1360170" cy="676275"/>
          </a:xfrm>
          <a:custGeom>
            <a:avLst/>
            <a:gdLst/>
            <a:ahLst/>
            <a:cxnLst/>
            <a:rect l="l" t="t" r="r" b="b"/>
            <a:pathLst>
              <a:path w="1360170" h="676275">
                <a:moveTo>
                  <a:pt x="1247247" y="675899"/>
                </a:moveTo>
                <a:lnTo>
                  <a:pt x="112652" y="675899"/>
                </a:lnTo>
                <a:lnTo>
                  <a:pt x="68802" y="667047"/>
                </a:lnTo>
                <a:lnTo>
                  <a:pt x="32995" y="642904"/>
                </a:lnTo>
                <a:lnTo>
                  <a:pt x="8852" y="607097"/>
                </a:lnTo>
                <a:lnTo>
                  <a:pt x="0" y="563247"/>
                </a:lnTo>
                <a:lnTo>
                  <a:pt x="0" y="112651"/>
                </a:lnTo>
                <a:lnTo>
                  <a:pt x="8852" y="68802"/>
                </a:lnTo>
                <a:lnTo>
                  <a:pt x="32995" y="32994"/>
                </a:lnTo>
                <a:lnTo>
                  <a:pt x="68802" y="8852"/>
                </a:lnTo>
                <a:lnTo>
                  <a:pt x="112652" y="0"/>
                </a:lnTo>
                <a:lnTo>
                  <a:pt x="1247247" y="0"/>
                </a:lnTo>
                <a:lnTo>
                  <a:pt x="1290358" y="8575"/>
                </a:lnTo>
                <a:lnTo>
                  <a:pt x="1326904" y="32994"/>
                </a:lnTo>
                <a:lnTo>
                  <a:pt x="1351324" y="69542"/>
                </a:lnTo>
                <a:lnTo>
                  <a:pt x="1359899" y="112651"/>
                </a:lnTo>
                <a:lnTo>
                  <a:pt x="1359899" y="563247"/>
                </a:lnTo>
                <a:lnTo>
                  <a:pt x="1351047" y="607097"/>
                </a:lnTo>
                <a:lnTo>
                  <a:pt x="1326904" y="642904"/>
                </a:lnTo>
                <a:lnTo>
                  <a:pt x="1291097" y="667047"/>
                </a:lnTo>
                <a:lnTo>
                  <a:pt x="1247247" y="6758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33831" y="4168723"/>
            <a:ext cx="900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Roboto Lt"/>
                <a:cs typeface="Roboto Lt"/>
              </a:rPr>
              <a:t>LoseScene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04749" y="3955350"/>
            <a:ext cx="1360170" cy="676275"/>
          </a:xfrm>
          <a:custGeom>
            <a:avLst/>
            <a:gdLst/>
            <a:ahLst/>
            <a:cxnLst/>
            <a:rect l="l" t="t" r="r" b="b"/>
            <a:pathLst>
              <a:path w="1360170" h="676275">
                <a:moveTo>
                  <a:pt x="1247247" y="675899"/>
                </a:moveTo>
                <a:lnTo>
                  <a:pt x="112652" y="675899"/>
                </a:lnTo>
                <a:lnTo>
                  <a:pt x="68802" y="667047"/>
                </a:lnTo>
                <a:lnTo>
                  <a:pt x="32995" y="642904"/>
                </a:lnTo>
                <a:lnTo>
                  <a:pt x="8852" y="607097"/>
                </a:lnTo>
                <a:lnTo>
                  <a:pt x="0" y="563247"/>
                </a:lnTo>
                <a:lnTo>
                  <a:pt x="0" y="112652"/>
                </a:lnTo>
                <a:lnTo>
                  <a:pt x="8852" y="68802"/>
                </a:lnTo>
                <a:lnTo>
                  <a:pt x="32995" y="32995"/>
                </a:lnTo>
                <a:lnTo>
                  <a:pt x="68802" y="8852"/>
                </a:lnTo>
                <a:lnTo>
                  <a:pt x="112652" y="0"/>
                </a:lnTo>
                <a:lnTo>
                  <a:pt x="1247247" y="0"/>
                </a:lnTo>
                <a:lnTo>
                  <a:pt x="1290358" y="8575"/>
                </a:lnTo>
                <a:lnTo>
                  <a:pt x="1326904" y="32994"/>
                </a:lnTo>
                <a:lnTo>
                  <a:pt x="1351324" y="69542"/>
                </a:lnTo>
                <a:lnTo>
                  <a:pt x="1359899" y="112652"/>
                </a:lnTo>
                <a:lnTo>
                  <a:pt x="1359899" y="563247"/>
                </a:lnTo>
                <a:lnTo>
                  <a:pt x="1351047" y="607097"/>
                </a:lnTo>
                <a:lnTo>
                  <a:pt x="1326904" y="642904"/>
                </a:lnTo>
                <a:lnTo>
                  <a:pt x="1291097" y="667047"/>
                </a:lnTo>
                <a:lnTo>
                  <a:pt x="1247247" y="6758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76815" y="4168712"/>
            <a:ext cx="8153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WinScene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05824" y="3955360"/>
            <a:ext cx="1360170" cy="676275"/>
          </a:xfrm>
          <a:custGeom>
            <a:avLst/>
            <a:gdLst/>
            <a:ahLst/>
            <a:cxnLst/>
            <a:rect l="l" t="t" r="r" b="b"/>
            <a:pathLst>
              <a:path w="1360170" h="676275">
                <a:moveTo>
                  <a:pt x="1247247" y="675899"/>
                </a:moveTo>
                <a:lnTo>
                  <a:pt x="112652" y="675899"/>
                </a:lnTo>
                <a:lnTo>
                  <a:pt x="68802" y="667047"/>
                </a:lnTo>
                <a:lnTo>
                  <a:pt x="32995" y="642904"/>
                </a:lnTo>
                <a:lnTo>
                  <a:pt x="8852" y="607097"/>
                </a:lnTo>
                <a:lnTo>
                  <a:pt x="0" y="563247"/>
                </a:lnTo>
                <a:lnTo>
                  <a:pt x="0" y="112651"/>
                </a:lnTo>
                <a:lnTo>
                  <a:pt x="8852" y="68802"/>
                </a:lnTo>
                <a:lnTo>
                  <a:pt x="32995" y="32994"/>
                </a:lnTo>
                <a:lnTo>
                  <a:pt x="68802" y="8852"/>
                </a:lnTo>
                <a:lnTo>
                  <a:pt x="112652" y="0"/>
                </a:lnTo>
                <a:lnTo>
                  <a:pt x="1247247" y="0"/>
                </a:lnTo>
                <a:lnTo>
                  <a:pt x="1290357" y="8575"/>
                </a:lnTo>
                <a:lnTo>
                  <a:pt x="1326904" y="32994"/>
                </a:lnTo>
                <a:lnTo>
                  <a:pt x="1351324" y="69542"/>
                </a:lnTo>
                <a:lnTo>
                  <a:pt x="1359899" y="112651"/>
                </a:lnTo>
                <a:lnTo>
                  <a:pt x="1359899" y="563247"/>
                </a:lnTo>
                <a:lnTo>
                  <a:pt x="1351047" y="607097"/>
                </a:lnTo>
                <a:lnTo>
                  <a:pt x="1326904" y="642904"/>
                </a:lnTo>
                <a:lnTo>
                  <a:pt x="1291097" y="667047"/>
                </a:lnTo>
                <a:lnTo>
                  <a:pt x="1247247" y="6758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58021" y="4168723"/>
            <a:ext cx="8553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PlayScene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86455" y="3955350"/>
            <a:ext cx="1533525" cy="676275"/>
          </a:xfrm>
          <a:custGeom>
            <a:avLst/>
            <a:gdLst/>
            <a:ahLst/>
            <a:cxnLst/>
            <a:rect l="l" t="t" r="r" b="b"/>
            <a:pathLst>
              <a:path w="1533525" h="676275">
                <a:moveTo>
                  <a:pt x="1420647" y="675899"/>
                </a:moveTo>
                <a:lnTo>
                  <a:pt x="112652" y="675899"/>
                </a:lnTo>
                <a:lnTo>
                  <a:pt x="68802" y="667047"/>
                </a:lnTo>
                <a:lnTo>
                  <a:pt x="32995" y="642904"/>
                </a:lnTo>
                <a:lnTo>
                  <a:pt x="8852" y="607097"/>
                </a:lnTo>
                <a:lnTo>
                  <a:pt x="0" y="563247"/>
                </a:lnTo>
                <a:lnTo>
                  <a:pt x="0" y="112652"/>
                </a:lnTo>
                <a:lnTo>
                  <a:pt x="8852" y="68802"/>
                </a:lnTo>
                <a:lnTo>
                  <a:pt x="32995" y="32994"/>
                </a:lnTo>
                <a:lnTo>
                  <a:pt x="68802" y="8852"/>
                </a:lnTo>
                <a:lnTo>
                  <a:pt x="112652" y="0"/>
                </a:lnTo>
                <a:lnTo>
                  <a:pt x="1420647" y="0"/>
                </a:lnTo>
                <a:lnTo>
                  <a:pt x="1463757" y="8575"/>
                </a:lnTo>
                <a:lnTo>
                  <a:pt x="1500305" y="32995"/>
                </a:lnTo>
                <a:lnTo>
                  <a:pt x="1524724" y="69542"/>
                </a:lnTo>
                <a:lnTo>
                  <a:pt x="1533299" y="112652"/>
                </a:lnTo>
                <a:lnTo>
                  <a:pt x="1533299" y="563247"/>
                </a:lnTo>
                <a:lnTo>
                  <a:pt x="1524447" y="607097"/>
                </a:lnTo>
                <a:lnTo>
                  <a:pt x="1500304" y="642904"/>
                </a:lnTo>
                <a:lnTo>
                  <a:pt x="1464497" y="667047"/>
                </a:lnTo>
                <a:lnTo>
                  <a:pt x="1420647" y="6758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12639" y="4168712"/>
            <a:ext cx="10807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SettingScene</a:t>
            </a:r>
            <a:endParaRPr sz="1400">
              <a:latin typeface="Roboto Lt"/>
              <a:cs typeface="Roboto L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83675" y="3481374"/>
            <a:ext cx="6609715" cy="483870"/>
            <a:chOff x="1383675" y="3481374"/>
            <a:chExt cx="6609715" cy="483870"/>
          </a:xfrm>
        </p:grpSpPr>
        <p:sp>
          <p:nvSpPr>
            <p:cNvPr id="17" name="object 17"/>
            <p:cNvSpPr/>
            <p:nvPr/>
          </p:nvSpPr>
          <p:spPr>
            <a:xfrm>
              <a:off x="1393200" y="3577360"/>
              <a:ext cx="3172460" cy="378460"/>
            </a:xfrm>
            <a:custGeom>
              <a:avLst/>
              <a:gdLst/>
              <a:ahLst/>
              <a:cxnLst/>
              <a:rect l="l" t="t" r="r" b="b"/>
              <a:pathLst>
                <a:path w="3172460" h="378460">
                  <a:moveTo>
                    <a:pt x="0" y="377999"/>
                  </a:moveTo>
                  <a:lnTo>
                    <a:pt x="0" y="131800"/>
                  </a:lnTo>
                  <a:lnTo>
                    <a:pt x="3172199" y="131800"/>
                  </a:lnTo>
                  <a:lnTo>
                    <a:pt x="31721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4409" y="3481384"/>
              <a:ext cx="81980" cy="105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053105" y="3577350"/>
              <a:ext cx="1512570" cy="378460"/>
            </a:xfrm>
            <a:custGeom>
              <a:avLst/>
              <a:gdLst/>
              <a:ahLst/>
              <a:cxnLst/>
              <a:rect l="l" t="t" r="r" b="b"/>
              <a:pathLst>
                <a:path w="1512570" h="378460">
                  <a:moveTo>
                    <a:pt x="0" y="377999"/>
                  </a:moveTo>
                  <a:lnTo>
                    <a:pt x="0" y="131805"/>
                  </a:lnTo>
                  <a:lnTo>
                    <a:pt x="1511999" y="131805"/>
                  </a:lnTo>
                  <a:lnTo>
                    <a:pt x="15119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4115" y="3481374"/>
              <a:ext cx="81981" cy="1055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65275" y="3577360"/>
              <a:ext cx="220979" cy="378460"/>
            </a:xfrm>
            <a:custGeom>
              <a:avLst/>
              <a:gdLst/>
              <a:ahLst/>
              <a:cxnLst/>
              <a:rect l="l" t="t" r="r" b="b"/>
              <a:pathLst>
                <a:path w="220979" h="378460">
                  <a:moveTo>
                    <a:pt x="220499" y="377999"/>
                  </a:moveTo>
                  <a:lnTo>
                    <a:pt x="220499" y="131800"/>
                  </a:lnTo>
                  <a:lnTo>
                    <a:pt x="0" y="131800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4284" y="3481384"/>
              <a:ext cx="81980" cy="10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565200" y="3577350"/>
              <a:ext cx="1819910" cy="378460"/>
            </a:xfrm>
            <a:custGeom>
              <a:avLst/>
              <a:gdLst/>
              <a:ahLst/>
              <a:cxnLst/>
              <a:rect l="l" t="t" r="r" b="b"/>
              <a:pathLst>
                <a:path w="1819910" h="378460">
                  <a:moveTo>
                    <a:pt x="1819499" y="377999"/>
                  </a:moveTo>
                  <a:lnTo>
                    <a:pt x="1819499" y="131805"/>
                  </a:lnTo>
                  <a:lnTo>
                    <a:pt x="0" y="131805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4209" y="3481374"/>
              <a:ext cx="81980" cy="1055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65125" y="3577360"/>
              <a:ext cx="3418840" cy="378460"/>
            </a:xfrm>
            <a:custGeom>
              <a:avLst/>
              <a:gdLst/>
              <a:ahLst/>
              <a:cxnLst/>
              <a:rect l="l" t="t" r="r" b="b"/>
              <a:pathLst>
                <a:path w="3418840" h="378460">
                  <a:moveTo>
                    <a:pt x="3418499" y="377999"/>
                  </a:moveTo>
                  <a:lnTo>
                    <a:pt x="3418499" y="131800"/>
                  </a:lnTo>
                  <a:lnTo>
                    <a:pt x="0" y="131800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4134" y="3481384"/>
              <a:ext cx="81980" cy="105500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34</a:t>
            </a:fld>
            <a:endParaRPr spc="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6855" y="441052"/>
            <a:ext cx="1729739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50" dirty="0"/>
              <a:t>Template</a:t>
            </a:r>
            <a:endParaRPr sz="3100"/>
          </a:p>
        </p:txBody>
      </p:sp>
      <p:grpSp>
        <p:nvGrpSpPr>
          <p:cNvPr id="3" name="object 3"/>
          <p:cNvGrpSpPr/>
          <p:nvPr/>
        </p:nvGrpSpPr>
        <p:grpSpPr>
          <a:xfrm>
            <a:off x="1330312" y="1253512"/>
            <a:ext cx="598805" cy="598805"/>
            <a:chOff x="1330312" y="1253512"/>
            <a:chExt cx="598805" cy="598805"/>
          </a:xfrm>
        </p:grpSpPr>
        <p:sp>
          <p:nvSpPr>
            <p:cNvPr id="4" name="object 4"/>
            <p:cNvSpPr/>
            <p:nvPr/>
          </p:nvSpPr>
          <p:spPr>
            <a:xfrm>
              <a:off x="1335074" y="1258275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80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5075" y="1258275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80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30312" y="2031627"/>
            <a:ext cx="598805" cy="598805"/>
            <a:chOff x="1330312" y="2031627"/>
            <a:chExt cx="598805" cy="598805"/>
          </a:xfrm>
        </p:grpSpPr>
        <p:sp>
          <p:nvSpPr>
            <p:cNvPr id="7" name="object 7"/>
            <p:cNvSpPr/>
            <p:nvPr/>
          </p:nvSpPr>
          <p:spPr>
            <a:xfrm>
              <a:off x="1335074" y="2036390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80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5075" y="2036390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80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30312" y="2791420"/>
            <a:ext cx="598805" cy="598805"/>
            <a:chOff x="1330312" y="2791420"/>
            <a:chExt cx="598805" cy="598805"/>
          </a:xfrm>
        </p:grpSpPr>
        <p:sp>
          <p:nvSpPr>
            <p:cNvPr id="10" name="object 10"/>
            <p:cNvSpPr/>
            <p:nvPr/>
          </p:nvSpPr>
          <p:spPr>
            <a:xfrm>
              <a:off x="1335074" y="2796183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35075" y="2796183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330312" y="3511742"/>
            <a:ext cx="598805" cy="598805"/>
            <a:chOff x="1330312" y="3511742"/>
            <a:chExt cx="598805" cy="598805"/>
          </a:xfrm>
        </p:grpSpPr>
        <p:sp>
          <p:nvSpPr>
            <p:cNvPr id="13" name="object 13"/>
            <p:cNvSpPr/>
            <p:nvPr/>
          </p:nvSpPr>
          <p:spPr>
            <a:xfrm>
              <a:off x="1335074" y="3516505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294599" y="589199"/>
                  </a:move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5075" y="3516505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0" y="294599"/>
                  </a:moveTo>
                  <a:lnTo>
                    <a:pt x="3855" y="246814"/>
                  </a:lnTo>
                  <a:lnTo>
                    <a:pt x="15018" y="201483"/>
                  </a:lnTo>
                  <a:lnTo>
                    <a:pt x="32882" y="159214"/>
                  </a:lnTo>
                  <a:lnTo>
                    <a:pt x="56840" y="120613"/>
                  </a:lnTo>
                  <a:lnTo>
                    <a:pt x="86286" y="86286"/>
                  </a:lnTo>
                  <a:lnTo>
                    <a:pt x="120613" y="56840"/>
                  </a:lnTo>
                  <a:lnTo>
                    <a:pt x="159214" y="32882"/>
                  </a:lnTo>
                  <a:lnTo>
                    <a:pt x="201483" y="15018"/>
                  </a:lnTo>
                  <a:lnTo>
                    <a:pt x="246814" y="3855"/>
                  </a:lnTo>
                  <a:lnTo>
                    <a:pt x="294599" y="0"/>
                  </a:lnTo>
                  <a:lnTo>
                    <a:pt x="340963" y="3669"/>
                  </a:lnTo>
                  <a:lnTo>
                    <a:pt x="385768" y="14461"/>
                  </a:lnTo>
                  <a:lnTo>
                    <a:pt x="428222" y="32046"/>
                  </a:lnTo>
                  <a:lnTo>
                    <a:pt x="467534" y="56097"/>
                  </a:lnTo>
                  <a:lnTo>
                    <a:pt x="502913" y="86286"/>
                  </a:lnTo>
                  <a:lnTo>
                    <a:pt x="533102" y="121665"/>
                  </a:lnTo>
                  <a:lnTo>
                    <a:pt x="557153" y="160977"/>
                  </a:lnTo>
                  <a:lnTo>
                    <a:pt x="574738" y="203431"/>
                  </a:lnTo>
                  <a:lnTo>
                    <a:pt x="585530" y="248236"/>
                  </a:lnTo>
                  <a:lnTo>
                    <a:pt x="589199" y="294599"/>
                  </a:lnTo>
                  <a:lnTo>
                    <a:pt x="585344" y="342385"/>
                  </a:lnTo>
                  <a:lnTo>
                    <a:pt x="574181" y="387716"/>
                  </a:lnTo>
                  <a:lnTo>
                    <a:pt x="556317" y="429985"/>
                  </a:lnTo>
                  <a:lnTo>
                    <a:pt x="532359" y="468586"/>
                  </a:lnTo>
                  <a:lnTo>
                    <a:pt x="502913" y="502913"/>
                  </a:lnTo>
                  <a:lnTo>
                    <a:pt x="468586" y="532359"/>
                  </a:lnTo>
                  <a:lnTo>
                    <a:pt x="429985" y="556317"/>
                  </a:lnTo>
                  <a:lnTo>
                    <a:pt x="387716" y="574181"/>
                  </a:lnTo>
                  <a:lnTo>
                    <a:pt x="342385" y="585344"/>
                  </a:lnTo>
                  <a:lnTo>
                    <a:pt x="294599" y="589199"/>
                  </a:lnTo>
                  <a:lnTo>
                    <a:pt x="246814" y="585344"/>
                  </a:lnTo>
                  <a:lnTo>
                    <a:pt x="201483" y="574181"/>
                  </a:lnTo>
                  <a:lnTo>
                    <a:pt x="159214" y="556317"/>
                  </a:lnTo>
                  <a:lnTo>
                    <a:pt x="120613" y="532359"/>
                  </a:lnTo>
                  <a:lnTo>
                    <a:pt x="86286" y="502913"/>
                  </a:lnTo>
                  <a:lnTo>
                    <a:pt x="56840" y="468586"/>
                  </a:lnTo>
                  <a:lnTo>
                    <a:pt x="32882" y="429985"/>
                  </a:lnTo>
                  <a:lnTo>
                    <a:pt x="15018" y="387716"/>
                  </a:lnTo>
                  <a:lnTo>
                    <a:pt x="3855" y="342385"/>
                  </a:lnTo>
                  <a:lnTo>
                    <a:pt x="0" y="2945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335075" y="4236826"/>
            <a:ext cx="589280" cy="589280"/>
          </a:xfrm>
          <a:custGeom>
            <a:avLst/>
            <a:gdLst/>
            <a:ahLst/>
            <a:cxnLst/>
            <a:rect l="l" t="t" r="r" b="b"/>
            <a:pathLst>
              <a:path w="589280" h="589279">
                <a:moveTo>
                  <a:pt x="294599" y="589199"/>
                </a:moveTo>
                <a:lnTo>
                  <a:pt x="246814" y="585344"/>
                </a:lnTo>
                <a:lnTo>
                  <a:pt x="201483" y="574181"/>
                </a:lnTo>
                <a:lnTo>
                  <a:pt x="159214" y="556317"/>
                </a:lnTo>
                <a:lnTo>
                  <a:pt x="120613" y="532359"/>
                </a:lnTo>
                <a:lnTo>
                  <a:pt x="86286" y="502913"/>
                </a:lnTo>
                <a:lnTo>
                  <a:pt x="56840" y="468586"/>
                </a:lnTo>
                <a:lnTo>
                  <a:pt x="32882" y="429985"/>
                </a:lnTo>
                <a:lnTo>
                  <a:pt x="15018" y="387716"/>
                </a:lnTo>
                <a:lnTo>
                  <a:pt x="3855" y="342385"/>
                </a:lnTo>
                <a:lnTo>
                  <a:pt x="0" y="294599"/>
                </a:lnTo>
                <a:lnTo>
                  <a:pt x="3855" y="246814"/>
                </a:lnTo>
                <a:lnTo>
                  <a:pt x="15018" y="201483"/>
                </a:lnTo>
                <a:lnTo>
                  <a:pt x="32882" y="159214"/>
                </a:lnTo>
                <a:lnTo>
                  <a:pt x="56840" y="120612"/>
                </a:lnTo>
                <a:lnTo>
                  <a:pt x="86286" y="86286"/>
                </a:lnTo>
                <a:lnTo>
                  <a:pt x="120613" y="56840"/>
                </a:lnTo>
                <a:lnTo>
                  <a:pt x="159214" y="32882"/>
                </a:lnTo>
                <a:lnTo>
                  <a:pt x="201483" y="15018"/>
                </a:lnTo>
                <a:lnTo>
                  <a:pt x="246814" y="3855"/>
                </a:lnTo>
                <a:lnTo>
                  <a:pt x="294599" y="0"/>
                </a:lnTo>
                <a:lnTo>
                  <a:pt x="340963" y="3669"/>
                </a:lnTo>
                <a:lnTo>
                  <a:pt x="385768" y="14461"/>
                </a:lnTo>
                <a:lnTo>
                  <a:pt x="428222" y="32046"/>
                </a:lnTo>
                <a:lnTo>
                  <a:pt x="467534" y="56097"/>
                </a:lnTo>
                <a:lnTo>
                  <a:pt x="502913" y="86286"/>
                </a:lnTo>
                <a:lnTo>
                  <a:pt x="533102" y="121665"/>
                </a:lnTo>
                <a:lnTo>
                  <a:pt x="557153" y="160977"/>
                </a:lnTo>
                <a:lnTo>
                  <a:pt x="574738" y="203431"/>
                </a:lnTo>
                <a:lnTo>
                  <a:pt x="585530" y="248236"/>
                </a:lnTo>
                <a:lnTo>
                  <a:pt x="589199" y="294599"/>
                </a:lnTo>
                <a:lnTo>
                  <a:pt x="585344" y="342385"/>
                </a:lnTo>
                <a:lnTo>
                  <a:pt x="574181" y="387716"/>
                </a:lnTo>
                <a:lnTo>
                  <a:pt x="556317" y="429985"/>
                </a:lnTo>
                <a:lnTo>
                  <a:pt x="532359" y="468586"/>
                </a:lnTo>
                <a:lnTo>
                  <a:pt x="502913" y="502913"/>
                </a:lnTo>
                <a:lnTo>
                  <a:pt x="468586" y="532359"/>
                </a:lnTo>
                <a:lnTo>
                  <a:pt x="429985" y="556317"/>
                </a:lnTo>
                <a:lnTo>
                  <a:pt x="387716" y="574181"/>
                </a:lnTo>
                <a:lnTo>
                  <a:pt x="342385" y="585344"/>
                </a:lnTo>
                <a:lnTo>
                  <a:pt x="294599" y="589199"/>
                </a:lnTo>
                <a:close/>
              </a:path>
            </a:pathLst>
          </a:custGeom>
          <a:solidFill>
            <a:srgbClr val="FFAA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62481" y="1259897"/>
            <a:ext cx="534670" cy="347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3100" b="1" spc="-215" dirty="0">
                <a:solidFill>
                  <a:srgbClr val="F6EEDC"/>
                </a:solidFill>
                <a:latin typeface="Tahoma"/>
                <a:cs typeface="Tahoma"/>
              </a:rPr>
              <a:t>01</a:t>
            </a:r>
            <a:endParaRPr sz="3100">
              <a:latin typeface="Tahoma"/>
              <a:cs typeface="Tahoma"/>
            </a:endParaRPr>
          </a:p>
          <a:p>
            <a:pPr marL="22860">
              <a:lnSpc>
                <a:spcPct val="100000"/>
              </a:lnSpc>
              <a:spcBef>
                <a:spcPts val="2405"/>
              </a:spcBef>
            </a:pPr>
            <a:r>
              <a:rPr sz="3100" b="1" spc="-55" dirty="0">
                <a:solidFill>
                  <a:srgbClr val="F6EEDC"/>
                </a:solidFill>
                <a:latin typeface="Tahoma"/>
                <a:cs typeface="Tahoma"/>
              </a:rPr>
              <a:t>02</a:t>
            </a:r>
            <a:endParaRPr sz="3100">
              <a:latin typeface="Tahoma"/>
              <a:cs typeface="Tahoma"/>
            </a:endParaRPr>
          </a:p>
          <a:p>
            <a:pPr marL="20320">
              <a:lnSpc>
                <a:spcPct val="100000"/>
              </a:lnSpc>
              <a:spcBef>
                <a:spcPts val="2265"/>
              </a:spcBef>
            </a:pPr>
            <a:r>
              <a:rPr sz="3100" b="1" spc="-35" dirty="0">
                <a:solidFill>
                  <a:srgbClr val="F6EEDC"/>
                </a:solidFill>
                <a:latin typeface="Tahoma"/>
                <a:cs typeface="Tahoma"/>
              </a:rPr>
              <a:t>03</a:t>
            </a:r>
            <a:endParaRPr sz="3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3100" b="1" spc="25" dirty="0">
                <a:solidFill>
                  <a:srgbClr val="F6EEDC"/>
                </a:solidFill>
                <a:latin typeface="Tahoma"/>
                <a:cs typeface="Tahoma"/>
              </a:rPr>
              <a:t>04</a:t>
            </a:r>
            <a:endParaRPr sz="3100">
              <a:latin typeface="Tahoma"/>
              <a:cs typeface="Tahoma"/>
            </a:endParaRPr>
          </a:p>
          <a:p>
            <a:pPr marL="19050">
              <a:lnSpc>
                <a:spcPct val="100000"/>
              </a:lnSpc>
              <a:spcBef>
                <a:spcPts val="1950"/>
              </a:spcBef>
            </a:pPr>
            <a:r>
              <a:rPr sz="3100" b="1" spc="-30" dirty="0">
                <a:solidFill>
                  <a:srgbClr val="2E3337"/>
                </a:solidFill>
                <a:latin typeface="Tahoma"/>
                <a:cs typeface="Tahoma"/>
              </a:rPr>
              <a:t>05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35</a:t>
            </a:fld>
            <a:endParaRPr spc="5" dirty="0"/>
          </a:p>
        </p:txBody>
      </p:sp>
      <p:sp>
        <p:nvSpPr>
          <p:cNvPr id="17" name="object 17"/>
          <p:cNvSpPr txBox="1"/>
          <p:nvPr/>
        </p:nvSpPr>
        <p:spPr>
          <a:xfrm>
            <a:off x="2148075" y="1385906"/>
            <a:ext cx="34436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ahoma"/>
                <a:cs typeface="Tahoma"/>
              </a:rPr>
              <a:t>GameEngin</a:t>
            </a:r>
            <a:r>
              <a:rPr sz="1800" b="1" spc="-105" dirty="0">
                <a:latin typeface="Tahoma"/>
                <a:cs typeface="Tahoma"/>
              </a:rPr>
              <a:t>e</a:t>
            </a:r>
            <a:r>
              <a:rPr sz="1800" b="1" spc="-114" dirty="0">
                <a:latin typeface="Tahoma"/>
                <a:cs typeface="Tahoma"/>
              </a:rPr>
              <a:t>,</a:t>
            </a:r>
            <a:r>
              <a:rPr sz="1800" b="1" spc="-185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R</a:t>
            </a:r>
            <a:r>
              <a:rPr sz="1800" b="1" spc="-95" dirty="0">
                <a:latin typeface="Tahoma"/>
                <a:cs typeface="Tahoma"/>
              </a:rPr>
              <a:t>esou</a:t>
            </a:r>
            <a:r>
              <a:rPr sz="1800" b="1" spc="-90" dirty="0">
                <a:latin typeface="Tahoma"/>
                <a:cs typeface="Tahoma"/>
              </a:rPr>
              <a:t>r</a:t>
            </a:r>
            <a:r>
              <a:rPr sz="1800" b="1" spc="-105" dirty="0">
                <a:latin typeface="Tahoma"/>
                <a:cs typeface="Tahoma"/>
              </a:rPr>
              <a:t>ce</a:t>
            </a:r>
            <a:r>
              <a:rPr sz="1800" b="1" spc="-100" dirty="0">
                <a:latin typeface="Tahoma"/>
                <a:cs typeface="Tahoma"/>
              </a:rPr>
              <a:t>s</a:t>
            </a:r>
            <a:r>
              <a:rPr sz="1800" b="1" spc="-114" dirty="0">
                <a:latin typeface="Tahoma"/>
                <a:cs typeface="Tahoma"/>
              </a:rPr>
              <a:t>,</a:t>
            </a:r>
            <a:r>
              <a:rPr sz="1800" b="1" spc="-185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Collider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48075" y="2164031"/>
            <a:ext cx="59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Tahoma"/>
                <a:cs typeface="Tahoma"/>
              </a:rPr>
              <a:t>Label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7525" y="2942156"/>
            <a:ext cx="140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latin typeface="Tahoma"/>
                <a:cs typeface="Tahoma"/>
              </a:rPr>
              <a:t>Ima</a:t>
            </a:r>
            <a:r>
              <a:rPr sz="1800" b="1" spc="-195" dirty="0">
                <a:latin typeface="Tahoma"/>
                <a:cs typeface="Tahoma"/>
              </a:rPr>
              <a:t>g</a:t>
            </a:r>
            <a:r>
              <a:rPr sz="1800" b="1" spc="-65" dirty="0">
                <a:latin typeface="Tahoma"/>
                <a:cs typeface="Tahoma"/>
              </a:rPr>
              <a:t>eBut</a:t>
            </a:r>
            <a:r>
              <a:rPr sz="1800" b="1" spc="-50" dirty="0">
                <a:latin typeface="Tahoma"/>
                <a:cs typeface="Tahoma"/>
              </a:rPr>
              <a:t>t</a:t>
            </a:r>
            <a:r>
              <a:rPr sz="1800" b="1" spc="-80" dirty="0">
                <a:latin typeface="Tahoma"/>
                <a:cs typeface="Tahoma"/>
              </a:rPr>
              <a:t>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12200" y="3644131"/>
            <a:ext cx="718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latin typeface="Tahoma"/>
                <a:cs typeface="Tahoma"/>
              </a:rPr>
              <a:t>IScene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12200" y="4346106"/>
            <a:ext cx="174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ahoma"/>
                <a:cs typeface="Tahoma"/>
              </a:rPr>
              <a:t>Scen</a:t>
            </a:r>
            <a:r>
              <a:rPr sz="1800" b="1" spc="-100" dirty="0">
                <a:latin typeface="Tahoma"/>
                <a:cs typeface="Tahoma"/>
              </a:rPr>
              <a:t>e</a:t>
            </a:r>
            <a:r>
              <a:rPr sz="1800" b="1" spc="-190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Ex</a:t>
            </a:r>
            <a:r>
              <a:rPr sz="1800" b="1" spc="-35" dirty="0">
                <a:latin typeface="Tahoma"/>
                <a:cs typeface="Tahoma"/>
              </a:rPr>
              <a:t>t</a:t>
            </a:r>
            <a:r>
              <a:rPr sz="1800" b="1" spc="-90" dirty="0">
                <a:latin typeface="Tahoma"/>
                <a:cs typeface="Tahoma"/>
              </a:rPr>
              <a:t>ension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8552" y="441052"/>
            <a:ext cx="30035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75" dirty="0"/>
              <a:t>Scen</a:t>
            </a:r>
            <a:r>
              <a:rPr sz="3100" spc="-165" dirty="0"/>
              <a:t>e</a:t>
            </a:r>
            <a:r>
              <a:rPr sz="3100" spc="-325" dirty="0"/>
              <a:t> </a:t>
            </a:r>
            <a:r>
              <a:rPr sz="3100" spc="-30" dirty="0"/>
              <a:t>Ext</a:t>
            </a:r>
            <a:r>
              <a:rPr sz="3100" spc="-140" dirty="0"/>
              <a:t>ension</a:t>
            </a:r>
            <a:endParaRPr sz="3100"/>
          </a:p>
        </p:txBody>
      </p:sp>
      <p:grpSp>
        <p:nvGrpSpPr>
          <p:cNvPr id="3" name="object 3"/>
          <p:cNvGrpSpPr/>
          <p:nvPr/>
        </p:nvGrpSpPr>
        <p:grpSpPr>
          <a:xfrm>
            <a:off x="4350475" y="2400175"/>
            <a:ext cx="4685665" cy="2442210"/>
            <a:chOff x="4350475" y="2400175"/>
            <a:chExt cx="4685665" cy="24422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0475" y="2400175"/>
              <a:ext cx="4685051" cy="24416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129175" y="2745224"/>
              <a:ext cx="789305" cy="529590"/>
            </a:xfrm>
            <a:custGeom>
              <a:avLst/>
              <a:gdLst/>
              <a:ahLst/>
              <a:cxnLst/>
              <a:rect l="l" t="t" r="r" b="b"/>
              <a:pathLst>
                <a:path w="789304" h="529589">
                  <a:moveTo>
                    <a:pt x="0" y="0"/>
                  </a:moveTo>
                  <a:lnTo>
                    <a:pt x="789299" y="0"/>
                  </a:lnTo>
                  <a:lnTo>
                    <a:pt x="789299" y="529199"/>
                  </a:lnTo>
                  <a:lnTo>
                    <a:pt x="0" y="529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5100" y="1239425"/>
            <a:ext cx="4122420" cy="2035175"/>
            <a:chOff x="125100" y="1239425"/>
            <a:chExt cx="4122420" cy="20351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100" y="1239425"/>
              <a:ext cx="4122374" cy="20350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88475" y="2044050"/>
              <a:ext cx="997585" cy="529590"/>
            </a:xfrm>
            <a:custGeom>
              <a:avLst/>
              <a:gdLst/>
              <a:ahLst/>
              <a:cxnLst/>
              <a:rect l="l" t="t" r="r" b="b"/>
              <a:pathLst>
                <a:path w="997585" h="529589">
                  <a:moveTo>
                    <a:pt x="0" y="0"/>
                  </a:moveTo>
                  <a:lnTo>
                    <a:pt x="997199" y="0"/>
                  </a:lnTo>
                  <a:lnTo>
                    <a:pt x="997199" y="529199"/>
                  </a:lnTo>
                  <a:lnTo>
                    <a:pt x="0" y="529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45600" y="3300086"/>
            <a:ext cx="8242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solidFill>
                  <a:srgbClr val="FF0000"/>
                </a:solidFill>
                <a:latin typeface="Roboto"/>
                <a:cs typeface="Roboto"/>
              </a:rPr>
              <a:t>ImageButton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5712" y="1789487"/>
            <a:ext cx="3765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solidFill>
                  <a:srgbClr val="FF0000"/>
                </a:solidFill>
                <a:latin typeface="Roboto"/>
                <a:cs typeface="Roboto"/>
              </a:rPr>
              <a:t>Slider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88999" y="2400175"/>
            <a:ext cx="1446530" cy="212725"/>
          </a:xfrm>
          <a:custGeom>
            <a:avLst/>
            <a:gdLst/>
            <a:ahLst/>
            <a:cxnLst/>
            <a:rect l="l" t="t" r="r" b="b"/>
            <a:pathLst>
              <a:path w="1446529" h="212725">
                <a:moveTo>
                  <a:pt x="0" y="0"/>
                </a:moveTo>
                <a:lnTo>
                  <a:pt x="1446299" y="0"/>
                </a:lnTo>
                <a:lnTo>
                  <a:pt x="1446299" y="212099"/>
                </a:lnTo>
                <a:lnTo>
                  <a:pt x="0" y="2120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7525" y="2199087"/>
            <a:ext cx="14681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FF0000"/>
                </a:solidFill>
                <a:latin typeface="Roboto"/>
                <a:cs typeface="Roboto"/>
              </a:rPr>
              <a:t>Enemy</a:t>
            </a:r>
            <a:r>
              <a:rPr sz="1100" spc="-15" dirty="0">
                <a:solidFill>
                  <a:srgbClr val="FF0000"/>
                </a:solidFill>
                <a:latin typeface="Roboto"/>
                <a:cs typeface="Roboto"/>
              </a:rPr>
              <a:t> (User deﬁnition)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02200" y="2147386"/>
            <a:ext cx="3632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solidFill>
                  <a:srgbClr val="FF0000"/>
                </a:solidFill>
                <a:latin typeface="Roboto"/>
                <a:cs typeface="Roboto"/>
              </a:rPr>
              <a:t>Label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29175" y="2367825"/>
            <a:ext cx="607695" cy="149225"/>
          </a:xfrm>
          <a:custGeom>
            <a:avLst/>
            <a:gdLst/>
            <a:ahLst/>
            <a:cxnLst/>
            <a:rect l="l" t="t" r="r" b="b"/>
            <a:pathLst>
              <a:path w="607695" h="149225">
                <a:moveTo>
                  <a:pt x="0" y="0"/>
                </a:moveTo>
                <a:lnTo>
                  <a:pt x="607199" y="0"/>
                </a:lnTo>
                <a:lnTo>
                  <a:pt x="607199" y="148799"/>
                </a:lnTo>
                <a:lnTo>
                  <a:pt x="0" y="1487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36</a:t>
            </a:fld>
            <a:endParaRPr spc="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6641" y="2250448"/>
            <a:ext cx="3191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>
                <a:solidFill>
                  <a:srgbClr val="3E4853"/>
                </a:solidFill>
              </a:rPr>
              <a:t>Use</a:t>
            </a:r>
            <a:r>
              <a:rPr sz="3600" spc="-105" dirty="0">
                <a:solidFill>
                  <a:srgbClr val="3E4853"/>
                </a:solidFill>
              </a:rPr>
              <a:t>r</a:t>
            </a:r>
            <a:r>
              <a:rPr sz="3600" spc="-375" dirty="0">
                <a:solidFill>
                  <a:srgbClr val="3E4853"/>
                </a:solidFill>
              </a:rPr>
              <a:t> </a:t>
            </a:r>
            <a:r>
              <a:rPr sz="3600" spc="-75" dirty="0">
                <a:solidFill>
                  <a:srgbClr val="3E4853"/>
                </a:solidFill>
              </a:rPr>
              <a:t>Ex</a:t>
            </a:r>
            <a:r>
              <a:rPr sz="3600" spc="-65" dirty="0">
                <a:solidFill>
                  <a:srgbClr val="3E4853"/>
                </a:solidFill>
              </a:rPr>
              <a:t>t</a:t>
            </a:r>
            <a:r>
              <a:rPr sz="3600" spc="-175" dirty="0">
                <a:solidFill>
                  <a:srgbClr val="3E4853"/>
                </a:solidFill>
              </a:rPr>
              <a:t>ension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37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6203324" y="1591190"/>
            <a:ext cx="1936114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325" dirty="0">
                <a:solidFill>
                  <a:srgbClr val="164A4A"/>
                </a:solidFill>
                <a:latin typeface="Tahoma"/>
                <a:cs typeface="Tahoma"/>
              </a:rPr>
              <a:t>0</a:t>
            </a:r>
            <a:r>
              <a:rPr sz="12000" b="1" spc="-570" dirty="0">
                <a:solidFill>
                  <a:srgbClr val="164A4A"/>
                </a:solidFill>
                <a:latin typeface="Tahoma"/>
                <a:cs typeface="Tahoma"/>
              </a:rPr>
              <a:t>3</a:t>
            </a:r>
            <a:endParaRPr sz="1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6E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37080" cy="439420"/>
          </a:xfrm>
          <a:custGeom>
            <a:avLst/>
            <a:gdLst/>
            <a:ahLst/>
            <a:cxnLst/>
            <a:rect l="l" t="t" r="r" b="b"/>
            <a:pathLst>
              <a:path w="2037080" h="439420">
                <a:moveTo>
                  <a:pt x="0" y="439336"/>
                </a:moveTo>
                <a:lnTo>
                  <a:pt x="0" y="0"/>
                </a:lnTo>
                <a:lnTo>
                  <a:pt x="2036755" y="0"/>
                </a:lnTo>
                <a:lnTo>
                  <a:pt x="1979486" y="44015"/>
                </a:lnTo>
                <a:lnTo>
                  <a:pt x="1937820" y="71400"/>
                </a:lnTo>
                <a:lnTo>
                  <a:pt x="1894661" y="96350"/>
                </a:lnTo>
                <a:lnTo>
                  <a:pt x="1850121" y="118750"/>
                </a:lnTo>
                <a:lnTo>
                  <a:pt x="1804308" y="138485"/>
                </a:lnTo>
                <a:lnTo>
                  <a:pt x="1757330" y="155440"/>
                </a:lnTo>
                <a:lnTo>
                  <a:pt x="1709298" y="169499"/>
                </a:lnTo>
                <a:lnTo>
                  <a:pt x="839601" y="171746"/>
                </a:lnTo>
                <a:lnTo>
                  <a:pt x="789629" y="172859"/>
                </a:lnTo>
                <a:lnTo>
                  <a:pt x="739843" y="175783"/>
                </a:lnTo>
                <a:lnTo>
                  <a:pt x="690275" y="180805"/>
                </a:lnTo>
                <a:lnTo>
                  <a:pt x="640957" y="188210"/>
                </a:lnTo>
                <a:lnTo>
                  <a:pt x="591922" y="198285"/>
                </a:lnTo>
                <a:lnTo>
                  <a:pt x="544063" y="210411"/>
                </a:lnTo>
                <a:lnTo>
                  <a:pt x="496997" y="224761"/>
                </a:lnTo>
                <a:lnTo>
                  <a:pt x="450599" y="241022"/>
                </a:lnTo>
                <a:lnTo>
                  <a:pt x="404741" y="258884"/>
                </a:lnTo>
                <a:lnTo>
                  <a:pt x="359298" y="278036"/>
                </a:lnTo>
                <a:lnTo>
                  <a:pt x="314143" y="298167"/>
                </a:lnTo>
                <a:lnTo>
                  <a:pt x="133871" y="382264"/>
                </a:lnTo>
                <a:lnTo>
                  <a:pt x="103071" y="396297"/>
                </a:lnTo>
                <a:lnTo>
                  <a:pt x="71566" y="409808"/>
                </a:lnTo>
                <a:lnTo>
                  <a:pt x="9303" y="435929"/>
                </a:lnTo>
                <a:lnTo>
                  <a:pt x="0" y="439336"/>
                </a:lnTo>
                <a:close/>
              </a:path>
              <a:path w="2037080" h="439420">
                <a:moveTo>
                  <a:pt x="1402139" y="201937"/>
                </a:moveTo>
                <a:lnTo>
                  <a:pt x="1349858" y="200767"/>
                </a:lnTo>
                <a:lnTo>
                  <a:pt x="1297358" y="198332"/>
                </a:lnTo>
                <a:lnTo>
                  <a:pt x="1244673" y="194862"/>
                </a:lnTo>
                <a:lnTo>
                  <a:pt x="1191836" y="190586"/>
                </a:lnTo>
                <a:lnTo>
                  <a:pt x="990298" y="176404"/>
                </a:lnTo>
                <a:lnTo>
                  <a:pt x="939968" y="173805"/>
                </a:lnTo>
                <a:lnTo>
                  <a:pt x="889724" y="172156"/>
                </a:lnTo>
                <a:lnTo>
                  <a:pt x="839601" y="171746"/>
                </a:lnTo>
                <a:lnTo>
                  <a:pt x="1699266" y="171746"/>
                </a:lnTo>
                <a:lnTo>
                  <a:pt x="1659052" y="180752"/>
                </a:lnTo>
                <a:lnTo>
                  <a:pt x="1608382" y="189359"/>
                </a:lnTo>
                <a:lnTo>
                  <a:pt x="1557321" y="195552"/>
                </a:lnTo>
                <a:lnTo>
                  <a:pt x="1505904" y="199559"/>
                </a:lnTo>
                <a:lnTo>
                  <a:pt x="1454165" y="201610"/>
                </a:lnTo>
                <a:lnTo>
                  <a:pt x="1402139" y="201937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08273" y="4422683"/>
            <a:ext cx="2235835" cy="721360"/>
          </a:xfrm>
          <a:custGeom>
            <a:avLst/>
            <a:gdLst/>
            <a:ahLst/>
            <a:cxnLst/>
            <a:rect l="l" t="t" r="r" b="b"/>
            <a:pathLst>
              <a:path w="2235834" h="721360">
                <a:moveTo>
                  <a:pt x="2235726" y="253426"/>
                </a:moveTo>
                <a:lnTo>
                  <a:pt x="1430954" y="253426"/>
                </a:lnTo>
                <a:lnTo>
                  <a:pt x="1480925" y="252312"/>
                </a:lnTo>
                <a:lnTo>
                  <a:pt x="1530711" y="249388"/>
                </a:lnTo>
                <a:lnTo>
                  <a:pt x="1580280" y="244367"/>
                </a:lnTo>
                <a:lnTo>
                  <a:pt x="1629597" y="236961"/>
                </a:lnTo>
                <a:lnTo>
                  <a:pt x="1678632" y="226886"/>
                </a:lnTo>
                <a:lnTo>
                  <a:pt x="1726492" y="214760"/>
                </a:lnTo>
                <a:lnTo>
                  <a:pt x="1773557" y="200411"/>
                </a:lnTo>
                <a:lnTo>
                  <a:pt x="1819956" y="184149"/>
                </a:lnTo>
                <a:lnTo>
                  <a:pt x="1865813" y="166287"/>
                </a:lnTo>
                <a:lnTo>
                  <a:pt x="1911256" y="147135"/>
                </a:lnTo>
                <a:lnTo>
                  <a:pt x="1956411" y="127004"/>
                </a:lnTo>
                <a:lnTo>
                  <a:pt x="2091414" y="63845"/>
                </a:lnTo>
                <a:lnTo>
                  <a:pt x="2167483" y="28874"/>
                </a:lnTo>
                <a:lnTo>
                  <a:pt x="2198989" y="15364"/>
                </a:lnTo>
                <a:lnTo>
                  <a:pt x="2235726" y="0"/>
                </a:lnTo>
                <a:lnTo>
                  <a:pt x="2235726" y="253426"/>
                </a:lnTo>
                <a:close/>
              </a:path>
              <a:path w="2235834" h="721360">
                <a:moveTo>
                  <a:pt x="2235726" y="720816"/>
                </a:moveTo>
                <a:lnTo>
                  <a:pt x="0" y="720816"/>
                </a:lnTo>
                <a:lnTo>
                  <a:pt x="1218" y="718151"/>
                </a:lnTo>
                <a:lnTo>
                  <a:pt x="24543" y="674043"/>
                </a:lnTo>
                <a:lnTo>
                  <a:pt x="50344" y="631333"/>
                </a:lnTo>
                <a:lnTo>
                  <a:pt x="78511" y="590134"/>
                </a:lnTo>
                <a:lnTo>
                  <a:pt x="108933" y="550563"/>
                </a:lnTo>
                <a:lnTo>
                  <a:pt x="141503" y="512735"/>
                </a:lnTo>
                <a:lnTo>
                  <a:pt x="176111" y="476765"/>
                </a:lnTo>
                <a:lnTo>
                  <a:pt x="212647" y="442768"/>
                </a:lnTo>
                <a:lnTo>
                  <a:pt x="251003" y="410860"/>
                </a:lnTo>
                <a:lnTo>
                  <a:pt x="291068" y="381156"/>
                </a:lnTo>
                <a:lnTo>
                  <a:pt x="332735" y="353771"/>
                </a:lnTo>
                <a:lnTo>
                  <a:pt x="375893" y="328821"/>
                </a:lnTo>
                <a:lnTo>
                  <a:pt x="420433" y="306421"/>
                </a:lnTo>
                <a:lnTo>
                  <a:pt x="466247" y="286686"/>
                </a:lnTo>
                <a:lnTo>
                  <a:pt x="513224" y="269731"/>
                </a:lnTo>
                <a:lnTo>
                  <a:pt x="561256" y="255672"/>
                </a:lnTo>
                <a:lnTo>
                  <a:pt x="611502" y="244419"/>
                </a:lnTo>
                <a:lnTo>
                  <a:pt x="662173" y="235812"/>
                </a:lnTo>
                <a:lnTo>
                  <a:pt x="713233" y="229620"/>
                </a:lnTo>
                <a:lnTo>
                  <a:pt x="764650" y="225613"/>
                </a:lnTo>
                <a:lnTo>
                  <a:pt x="816389" y="223561"/>
                </a:lnTo>
                <a:lnTo>
                  <a:pt x="868416" y="223235"/>
                </a:lnTo>
                <a:lnTo>
                  <a:pt x="920696" y="224404"/>
                </a:lnTo>
                <a:lnTo>
                  <a:pt x="973196" y="226839"/>
                </a:lnTo>
                <a:lnTo>
                  <a:pt x="1025882" y="230309"/>
                </a:lnTo>
                <a:lnTo>
                  <a:pt x="1078719" y="234585"/>
                </a:lnTo>
                <a:lnTo>
                  <a:pt x="1280256" y="248767"/>
                </a:lnTo>
                <a:lnTo>
                  <a:pt x="1330587" y="251367"/>
                </a:lnTo>
                <a:lnTo>
                  <a:pt x="1380830" y="253015"/>
                </a:lnTo>
                <a:lnTo>
                  <a:pt x="2235726" y="253426"/>
                </a:lnTo>
                <a:lnTo>
                  <a:pt x="2235726" y="720816"/>
                </a:lnTo>
                <a:close/>
              </a:path>
            </a:pathLst>
          </a:custGeom>
          <a:solidFill>
            <a:srgbClr val="3E4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441450" cy="659765"/>
          </a:xfrm>
          <a:custGeom>
            <a:avLst/>
            <a:gdLst/>
            <a:ahLst/>
            <a:cxnLst/>
            <a:rect l="l" t="t" r="r" b="b"/>
            <a:pathLst>
              <a:path w="1441450" h="659765">
                <a:moveTo>
                  <a:pt x="1242168" y="313059"/>
                </a:moveTo>
                <a:lnTo>
                  <a:pt x="1105169" y="313059"/>
                </a:lnTo>
                <a:lnTo>
                  <a:pt x="1151471" y="311710"/>
                </a:lnTo>
                <a:lnTo>
                  <a:pt x="1196796" y="305662"/>
                </a:lnTo>
                <a:lnTo>
                  <a:pt x="1240197" y="294381"/>
                </a:lnTo>
                <a:lnTo>
                  <a:pt x="1280726" y="277334"/>
                </a:lnTo>
                <a:lnTo>
                  <a:pt x="1317436" y="253986"/>
                </a:lnTo>
                <a:lnTo>
                  <a:pt x="1349379" y="223803"/>
                </a:lnTo>
                <a:lnTo>
                  <a:pt x="1375607" y="186252"/>
                </a:lnTo>
                <a:lnTo>
                  <a:pt x="1395174" y="140800"/>
                </a:lnTo>
                <a:lnTo>
                  <a:pt x="1408525" y="87955"/>
                </a:lnTo>
                <a:lnTo>
                  <a:pt x="1418203" y="33853"/>
                </a:lnTo>
                <a:lnTo>
                  <a:pt x="1423935" y="0"/>
                </a:lnTo>
                <a:lnTo>
                  <a:pt x="1441374" y="0"/>
                </a:lnTo>
                <a:lnTo>
                  <a:pt x="1439740" y="8820"/>
                </a:lnTo>
                <a:lnTo>
                  <a:pt x="1431216" y="56196"/>
                </a:lnTo>
                <a:lnTo>
                  <a:pt x="1421118" y="102759"/>
                </a:lnTo>
                <a:lnTo>
                  <a:pt x="1407620" y="147718"/>
                </a:lnTo>
                <a:lnTo>
                  <a:pt x="1388893" y="190280"/>
                </a:lnTo>
                <a:lnTo>
                  <a:pt x="1363112" y="229655"/>
                </a:lnTo>
                <a:lnTo>
                  <a:pt x="1328449" y="265050"/>
                </a:lnTo>
                <a:lnTo>
                  <a:pt x="1285611" y="294255"/>
                </a:lnTo>
                <a:lnTo>
                  <a:pt x="1242168" y="313059"/>
                </a:lnTo>
                <a:close/>
              </a:path>
              <a:path w="1441450" h="659765">
                <a:moveTo>
                  <a:pt x="342043" y="643099"/>
                </a:moveTo>
                <a:lnTo>
                  <a:pt x="263325" y="643099"/>
                </a:lnTo>
                <a:lnTo>
                  <a:pt x="306340" y="637899"/>
                </a:lnTo>
                <a:lnTo>
                  <a:pt x="350037" y="623241"/>
                </a:lnTo>
                <a:lnTo>
                  <a:pt x="394449" y="597800"/>
                </a:lnTo>
                <a:lnTo>
                  <a:pt x="430399" y="568528"/>
                </a:lnTo>
                <a:lnTo>
                  <a:pt x="461660" y="535977"/>
                </a:lnTo>
                <a:lnTo>
                  <a:pt x="488957" y="500466"/>
                </a:lnTo>
                <a:lnTo>
                  <a:pt x="513012" y="462317"/>
                </a:lnTo>
                <a:lnTo>
                  <a:pt x="534549" y="421850"/>
                </a:lnTo>
                <a:lnTo>
                  <a:pt x="552207" y="386093"/>
                </a:lnTo>
                <a:lnTo>
                  <a:pt x="571349" y="350334"/>
                </a:lnTo>
                <a:lnTo>
                  <a:pt x="593774" y="316764"/>
                </a:lnTo>
                <a:lnTo>
                  <a:pt x="621274" y="287575"/>
                </a:lnTo>
                <a:lnTo>
                  <a:pt x="662148" y="261283"/>
                </a:lnTo>
                <a:lnTo>
                  <a:pt x="704476" y="247218"/>
                </a:lnTo>
                <a:lnTo>
                  <a:pt x="747919" y="243140"/>
                </a:lnTo>
                <a:lnTo>
                  <a:pt x="792134" y="246812"/>
                </a:lnTo>
                <a:lnTo>
                  <a:pt x="836779" y="255997"/>
                </a:lnTo>
                <a:lnTo>
                  <a:pt x="845405" y="258400"/>
                </a:lnTo>
                <a:lnTo>
                  <a:pt x="743024" y="258400"/>
                </a:lnTo>
                <a:lnTo>
                  <a:pt x="694969" y="266816"/>
                </a:lnTo>
                <a:lnTo>
                  <a:pt x="654956" y="285964"/>
                </a:lnTo>
                <a:lnTo>
                  <a:pt x="621625" y="314162"/>
                </a:lnTo>
                <a:lnTo>
                  <a:pt x="593618" y="349726"/>
                </a:lnTo>
                <a:lnTo>
                  <a:pt x="569574" y="390975"/>
                </a:lnTo>
                <a:lnTo>
                  <a:pt x="546696" y="434901"/>
                </a:lnTo>
                <a:lnTo>
                  <a:pt x="522429" y="478011"/>
                </a:lnTo>
                <a:lnTo>
                  <a:pt x="495798" y="519181"/>
                </a:lnTo>
                <a:lnTo>
                  <a:pt x="465824" y="557287"/>
                </a:lnTo>
                <a:lnTo>
                  <a:pt x="431531" y="591208"/>
                </a:lnTo>
                <a:lnTo>
                  <a:pt x="391940" y="619820"/>
                </a:lnTo>
                <a:lnTo>
                  <a:pt x="346074" y="642000"/>
                </a:lnTo>
                <a:lnTo>
                  <a:pt x="342043" y="643099"/>
                </a:lnTo>
                <a:close/>
              </a:path>
              <a:path w="1441450" h="659765">
                <a:moveTo>
                  <a:pt x="1137194" y="332248"/>
                </a:moveTo>
                <a:lnTo>
                  <a:pt x="1085076" y="331434"/>
                </a:lnTo>
                <a:lnTo>
                  <a:pt x="1033629" y="325411"/>
                </a:lnTo>
                <a:lnTo>
                  <a:pt x="984049" y="315100"/>
                </a:lnTo>
                <a:lnTo>
                  <a:pt x="937366" y="301112"/>
                </a:lnTo>
                <a:lnTo>
                  <a:pt x="889600" y="285288"/>
                </a:lnTo>
                <a:lnTo>
                  <a:pt x="841074" y="270787"/>
                </a:lnTo>
                <a:lnTo>
                  <a:pt x="792108" y="260771"/>
                </a:lnTo>
                <a:lnTo>
                  <a:pt x="743024" y="258400"/>
                </a:lnTo>
                <a:lnTo>
                  <a:pt x="845405" y="258400"/>
                </a:lnTo>
                <a:lnTo>
                  <a:pt x="881512" y="268457"/>
                </a:lnTo>
                <a:lnTo>
                  <a:pt x="925991" y="281953"/>
                </a:lnTo>
                <a:lnTo>
                  <a:pt x="969900" y="294255"/>
                </a:lnTo>
                <a:lnTo>
                  <a:pt x="1013423" y="303795"/>
                </a:lnTo>
                <a:lnTo>
                  <a:pt x="1058837" y="310242"/>
                </a:lnTo>
                <a:lnTo>
                  <a:pt x="1105169" y="313059"/>
                </a:lnTo>
                <a:lnTo>
                  <a:pt x="1242168" y="313059"/>
                </a:lnTo>
                <a:lnTo>
                  <a:pt x="1238658" y="314578"/>
                </a:lnTo>
                <a:lnTo>
                  <a:pt x="1188787" y="326936"/>
                </a:lnTo>
                <a:lnTo>
                  <a:pt x="1137194" y="332248"/>
                </a:lnTo>
                <a:close/>
              </a:path>
              <a:path w="1441450" h="659765">
                <a:moveTo>
                  <a:pt x="243794" y="659408"/>
                </a:moveTo>
                <a:lnTo>
                  <a:pt x="195694" y="653088"/>
                </a:lnTo>
                <a:lnTo>
                  <a:pt x="149036" y="638950"/>
                </a:lnTo>
                <a:lnTo>
                  <a:pt x="103385" y="618640"/>
                </a:lnTo>
                <a:lnTo>
                  <a:pt x="58301" y="593808"/>
                </a:lnTo>
                <a:lnTo>
                  <a:pt x="13349" y="566100"/>
                </a:lnTo>
                <a:lnTo>
                  <a:pt x="0" y="558018"/>
                </a:lnTo>
                <a:lnTo>
                  <a:pt x="0" y="539264"/>
                </a:lnTo>
                <a:lnTo>
                  <a:pt x="17560" y="549949"/>
                </a:lnTo>
                <a:lnTo>
                  <a:pt x="57229" y="573648"/>
                </a:lnTo>
                <a:lnTo>
                  <a:pt x="97369" y="595845"/>
                </a:lnTo>
                <a:lnTo>
                  <a:pt x="138012" y="615215"/>
                </a:lnTo>
                <a:lnTo>
                  <a:pt x="179196" y="630431"/>
                </a:lnTo>
                <a:lnTo>
                  <a:pt x="220955" y="640168"/>
                </a:lnTo>
                <a:lnTo>
                  <a:pt x="263325" y="643099"/>
                </a:lnTo>
                <a:lnTo>
                  <a:pt x="342043" y="643099"/>
                </a:lnTo>
                <a:lnTo>
                  <a:pt x="293776" y="656261"/>
                </a:lnTo>
                <a:lnTo>
                  <a:pt x="243794" y="659408"/>
                </a:lnTo>
                <a:close/>
              </a:path>
            </a:pathLst>
          </a:custGeom>
          <a:solidFill>
            <a:srgbClr val="3E4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96094" y="441052"/>
            <a:ext cx="27508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05" dirty="0"/>
              <a:t>User</a:t>
            </a:r>
            <a:r>
              <a:rPr sz="3100" spc="-320" dirty="0"/>
              <a:t> </a:t>
            </a:r>
            <a:r>
              <a:rPr sz="3100" spc="-90" dirty="0"/>
              <a:t>ex</a:t>
            </a:r>
            <a:r>
              <a:rPr sz="3100" spc="-70" dirty="0"/>
              <a:t>t</a:t>
            </a:r>
            <a:r>
              <a:rPr sz="3100" spc="-140" dirty="0"/>
              <a:t>ension</a:t>
            </a:r>
            <a:endParaRPr sz="3100"/>
          </a:p>
        </p:txBody>
      </p:sp>
      <p:grpSp>
        <p:nvGrpSpPr>
          <p:cNvPr id="7" name="object 7"/>
          <p:cNvGrpSpPr/>
          <p:nvPr/>
        </p:nvGrpSpPr>
        <p:grpSpPr>
          <a:xfrm>
            <a:off x="1487412" y="1098150"/>
            <a:ext cx="5426710" cy="4011295"/>
            <a:chOff x="1487412" y="1098150"/>
            <a:chExt cx="5426710" cy="4011295"/>
          </a:xfrm>
        </p:grpSpPr>
        <p:sp>
          <p:nvSpPr>
            <p:cNvPr id="8" name="object 8"/>
            <p:cNvSpPr/>
            <p:nvPr/>
          </p:nvSpPr>
          <p:spPr>
            <a:xfrm>
              <a:off x="4804350" y="3216924"/>
              <a:ext cx="2095500" cy="1878330"/>
            </a:xfrm>
            <a:custGeom>
              <a:avLst/>
              <a:gdLst/>
              <a:ahLst/>
              <a:cxnLst/>
              <a:rect l="l" t="t" r="r" b="b"/>
              <a:pathLst>
                <a:path w="2095500" h="1878329">
                  <a:moveTo>
                    <a:pt x="0" y="0"/>
                  </a:moveTo>
                  <a:lnTo>
                    <a:pt x="2094899" y="0"/>
                  </a:lnTo>
                  <a:lnTo>
                    <a:pt x="2094899" y="1877999"/>
                  </a:lnTo>
                  <a:lnTo>
                    <a:pt x="0" y="18779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B5D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7412" y="1098150"/>
              <a:ext cx="1250315" cy="621665"/>
            </a:xfrm>
            <a:custGeom>
              <a:avLst/>
              <a:gdLst/>
              <a:ahLst/>
              <a:cxnLst/>
              <a:rect l="l" t="t" r="r" b="b"/>
              <a:pathLst>
                <a:path w="1250314" h="621664">
                  <a:moveTo>
                    <a:pt x="1146547" y="621299"/>
                  </a:moveTo>
                  <a:lnTo>
                    <a:pt x="103551" y="621299"/>
                  </a:lnTo>
                  <a:lnTo>
                    <a:pt x="63244" y="613162"/>
                  </a:lnTo>
                  <a:lnTo>
                    <a:pt x="30329" y="590970"/>
                  </a:lnTo>
                  <a:lnTo>
                    <a:pt x="8137" y="558055"/>
                  </a:lnTo>
                  <a:lnTo>
                    <a:pt x="0" y="517747"/>
                  </a:lnTo>
                  <a:lnTo>
                    <a:pt x="0" y="103552"/>
                  </a:lnTo>
                  <a:lnTo>
                    <a:pt x="8137" y="63244"/>
                  </a:lnTo>
                  <a:lnTo>
                    <a:pt x="30329" y="30329"/>
                  </a:lnTo>
                  <a:lnTo>
                    <a:pt x="63244" y="8137"/>
                  </a:lnTo>
                  <a:lnTo>
                    <a:pt x="103551" y="0"/>
                  </a:lnTo>
                  <a:lnTo>
                    <a:pt x="1146547" y="0"/>
                  </a:lnTo>
                  <a:lnTo>
                    <a:pt x="1186175" y="7882"/>
                  </a:lnTo>
                  <a:lnTo>
                    <a:pt x="1219770" y="30329"/>
                  </a:lnTo>
                  <a:lnTo>
                    <a:pt x="1242217" y="63924"/>
                  </a:lnTo>
                  <a:lnTo>
                    <a:pt x="1250099" y="103552"/>
                  </a:lnTo>
                  <a:lnTo>
                    <a:pt x="1250099" y="517747"/>
                  </a:lnTo>
                  <a:lnTo>
                    <a:pt x="1241962" y="558055"/>
                  </a:lnTo>
                  <a:lnTo>
                    <a:pt x="1219770" y="590970"/>
                  </a:lnTo>
                  <a:lnTo>
                    <a:pt x="1186855" y="613162"/>
                  </a:lnTo>
                  <a:lnTo>
                    <a:pt x="1146547" y="6212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84187" y="1284213"/>
            <a:ext cx="657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IControl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93600" y="1098147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54659" y="1310161"/>
            <a:ext cx="1031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GameEngine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93600" y="1938078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1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38607" y="2150091"/>
            <a:ext cx="8648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Resou</a:t>
            </a:r>
            <a:r>
              <a:rPr sz="1400" spc="-20" dirty="0">
                <a:latin typeface="Roboto Lt"/>
                <a:cs typeface="Roboto Lt"/>
              </a:rPr>
              <a:t>r</a:t>
            </a:r>
            <a:r>
              <a:rPr sz="1400" dirty="0">
                <a:latin typeface="Roboto Lt"/>
                <a:cs typeface="Roboto Lt"/>
              </a:rPr>
              <a:t>ces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93600" y="2778028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2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1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52273" y="2990041"/>
            <a:ext cx="636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Collider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38251" y="1098150"/>
            <a:ext cx="1250315" cy="621665"/>
          </a:xfrm>
          <a:custGeom>
            <a:avLst/>
            <a:gdLst/>
            <a:ahLst/>
            <a:cxnLst/>
            <a:rect l="l" t="t" r="r" b="b"/>
            <a:pathLst>
              <a:path w="1250314" h="621664">
                <a:moveTo>
                  <a:pt x="1146547" y="621299"/>
                </a:moveTo>
                <a:lnTo>
                  <a:pt x="103551" y="621299"/>
                </a:lnTo>
                <a:lnTo>
                  <a:pt x="63244" y="613162"/>
                </a:lnTo>
                <a:lnTo>
                  <a:pt x="30329" y="590970"/>
                </a:lnTo>
                <a:lnTo>
                  <a:pt x="8137" y="558055"/>
                </a:lnTo>
                <a:lnTo>
                  <a:pt x="0" y="517747"/>
                </a:lnTo>
                <a:lnTo>
                  <a:pt x="0" y="103552"/>
                </a:lnTo>
                <a:lnTo>
                  <a:pt x="8137" y="63244"/>
                </a:lnTo>
                <a:lnTo>
                  <a:pt x="30329" y="30329"/>
                </a:lnTo>
                <a:lnTo>
                  <a:pt x="63244" y="8137"/>
                </a:lnTo>
                <a:lnTo>
                  <a:pt x="103551" y="0"/>
                </a:lnTo>
                <a:lnTo>
                  <a:pt x="1146547" y="0"/>
                </a:lnTo>
                <a:lnTo>
                  <a:pt x="1186175" y="7882"/>
                </a:lnTo>
                <a:lnTo>
                  <a:pt x="1219770" y="30329"/>
                </a:lnTo>
                <a:lnTo>
                  <a:pt x="1242217" y="63924"/>
                </a:lnTo>
                <a:lnTo>
                  <a:pt x="1250099" y="103552"/>
                </a:lnTo>
                <a:lnTo>
                  <a:pt x="1250099" y="517747"/>
                </a:lnTo>
                <a:lnTo>
                  <a:pt x="1241962" y="558055"/>
                </a:lnTo>
                <a:lnTo>
                  <a:pt x="1219770" y="590970"/>
                </a:lnTo>
                <a:lnTo>
                  <a:pt x="1186855" y="613162"/>
                </a:lnTo>
                <a:lnTo>
                  <a:pt x="1146547" y="6212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68172" y="1284213"/>
            <a:ext cx="590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IObject</a:t>
            </a:r>
            <a:endParaRPr sz="1400">
              <a:latin typeface="Roboto Lt"/>
              <a:cs typeface="Roboto L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45750" y="1367719"/>
            <a:ext cx="5029200" cy="2583180"/>
            <a:chOff x="1145750" y="1367719"/>
            <a:chExt cx="5029200" cy="2583180"/>
          </a:xfrm>
        </p:grpSpPr>
        <p:sp>
          <p:nvSpPr>
            <p:cNvPr id="20" name="object 20"/>
            <p:cNvSpPr/>
            <p:nvPr/>
          </p:nvSpPr>
          <p:spPr>
            <a:xfrm>
              <a:off x="1487411" y="2213736"/>
              <a:ext cx="1250315" cy="1737360"/>
            </a:xfrm>
            <a:custGeom>
              <a:avLst/>
              <a:gdLst/>
              <a:ahLst/>
              <a:cxnLst/>
              <a:rect l="l" t="t" r="r" b="b"/>
              <a:pathLst>
                <a:path w="1250314" h="1737360">
                  <a:moveTo>
                    <a:pt x="1250099" y="1219136"/>
                  </a:moveTo>
                  <a:lnTo>
                    <a:pt x="1242212" y="1179499"/>
                  </a:lnTo>
                  <a:lnTo>
                    <a:pt x="1219758" y="1145908"/>
                  </a:lnTo>
                  <a:lnTo>
                    <a:pt x="1186167" y="1123467"/>
                  </a:lnTo>
                  <a:lnTo>
                    <a:pt x="1146543" y="1115580"/>
                  </a:lnTo>
                  <a:lnTo>
                    <a:pt x="103543" y="1115580"/>
                  </a:lnTo>
                  <a:lnTo>
                    <a:pt x="63233" y="1123721"/>
                  </a:lnTo>
                  <a:lnTo>
                    <a:pt x="30327" y="1145908"/>
                  </a:lnTo>
                  <a:lnTo>
                    <a:pt x="8128" y="1178826"/>
                  </a:lnTo>
                  <a:lnTo>
                    <a:pt x="0" y="1219136"/>
                  </a:lnTo>
                  <a:lnTo>
                    <a:pt x="0" y="1633321"/>
                  </a:lnTo>
                  <a:lnTo>
                    <a:pt x="8128" y="1673631"/>
                  </a:lnTo>
                  <a:lnTo>
                    <a:pt x="30327" y="1706549"/>
                  </a:lnTo>
                  <a:lnTo>
                    <a:pt x="63233" y="1728736"/>
                  </a:lnTo>
                  <a:lnTo>
                    <a:pt x="103543" y="1736877"/>
                  </a:lnTo>
                  <a:lnTo>
                    <a:pt x="1146543" y="1736877"/>
                  </a:lnTo>
                  <a:lnTo>
                    <a:pt x="1186853" y="1728736"/>
                  </a:lnTo>
                  <a:lnTo>
                    <a:pt x="1219758" y="1706549"/>
                  </a:lnTo>
                  <a:lnTo>
                    <a:pt x="1241958" y="1673631"/>
                  </a:lnTo>
                  <a:lnTo>
                    <a:pt x="1250099" y="1633321"/>
                  </a:lnTo>
                  <a:lnTo>
                    <a:pt x="1250099" y="1219136"/>
                  </a:lnTo>
                  <a:close/>
                </a:path>
                <a:path w="1250314" h="1737360">
                  <a:moveTo>
                    <a:pt x="1250099" y="103555"/>
                  </a:moveTo>
                  <a:lnTo>
                    <a:pt x="1242212" y="63919"/>
                  </a:lnTo>
                  <a:lnTo>
                    <a:pt x="1219758" y="30327"/>
                  </a:lnTo>
                  <a:lnTo>
                    <a:pt x="1186167" y="7886"/>
                  </a:lnTo>
                  <a:lnTo>
                    <a:pt x="1146543" y="0"/>
                  </a:lnTo>
                  <a:lnTo>
                    <a:pt x="103543" y="0"/>
                  </a:lnTo>
                  <a:lnTo>
                    <a:pt x="63233" y="8140"/>
                  </a:lnTo>
                  <a:lnTo>
                    <a:pt x="30327" y="30327"/>
                  </a:lnTo>
                  <a:lnTo>
                    <a:pt x="8128" y="63246"/>
                  </a:lnTo>
                  <a:lnTo>
                    <a:pt x="0" y="103555"/>
                  </a:lnTo>
                  <a:lnTo>
                    <a:pt x="0" y="517740"/>
                  </a:lnTo>
                  <a:lnTo>
                    <a:pt x="8128" y="558050"/>
                  </a:lnTo>
                  <a:lnTo>
                    <a:pt x="30327" y="590969"/>
                  </a:lnTo>
                  <a:lnTo>
                    <a:pt x="63233" y="613156"/>
                  </a:lnTo>
                  <a:lnTo>
                    <a:pt x="103543" y="621296"/>
                  </a:lnTo>
                  <a:lnTo>
                    <a:pt x="1146543" y="621296"/>
                  </a:lnTo>
                  <a:lnTo>
                    <a:pt x="1186853" y="613156"/>
                  </a:lnTo>
                  <a:lnTo>
                    <a:pt x="1219758" y="590969"/>
                  </a:lnTo>
                  <a:lnTo>
                    <a:pt x="1241958" y="558050"/>
                  </a:lnTo>
                  <a:lnTo>
                    <a:pt x="1250099" y="517740"/>
                  </a:lnTo>
                  <a:lnTo>
                    <a:pt x="1250099" y="103555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12462" y="2949209"/>
              <a:ext cx="0" cy="380365"/>
            </a:xfrm>
            <a:custGeom>
              <a:avLst/>
              <a:gdLst/>
              <a:ahLst/>
              <a:cxnLst/>
              <a:rect l="l" t="t" r="r" b="b"/>
              <a:pathLst>
                <a:path h="380364">
                  <a:moveTo>
                    <a:pt x="0" y="3800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1471" y="2853233"/>
              <a:ext cx="81980" cy="10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112462" y="1833629"/>
              <a:ext cx="0" cy="380365"/>
            </a:xfrm>
            <a:custGeom>
              <a:avLst/>
              <a:gdLst/>
              <a:ahLst/>
              <a:cxnLst/>
              <a:rect l="l" t="t" r="r" b="b"/>
              <a:pathLst>
                <a:path h="380364">
                  <a:moveTo>
                    <a:pt x="0" y="3800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1471" y="1737654"/>
              <a:ext cx="81980" cy="1055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238367" y="2213729"/>
              <a:ext cx="1250315" cy="621665"/>
            </a:xfrm>
            <a:custGeom>
              <a:avLst/>
              <a:gdLst/>
              <a:ahLst/>
              <a:cxnLst/>
              <a:rect l="l" t="t" r="r" b="b"/>
              <a:pathLst>
                <a:path w="1250314" h="621664">
                  <a:moveTo>
                    <a:pt x="1146547" y="621299"/>
                  </a:moveTo>
                  <a:lnTo>
                    <a:pt x="103552" y="621299"/>
                  </a:lnTo>
                  <a:lnTo>
                    <a:pt x="63245" y="613162"/>
                  </a:lnTo>
                  <a:lnTo>
                    <a:pt x="30329" y="590970"/>
                  </a:lnTo>
                  <a:lnTo>
                    <a:pt x="8137" y="558055"/>
                  </a:lnTo>
                  <a:lnTo>
                    <a:pt x="0" y="517747"/>
                  </a:lnTo>
                  <a:lnTo>
                    <a:pt x="0" y="103552"/>
                  </a:lnTo>
                  <a:lnTo>
                    <a:pt x="8137" y="63244"/>
                  </a:lnTo>
                  <a:lnTo>
                    <a:pt x="30329" y="30329"/>
                  </a:lnTo>
                  <a:lnTo>
                    <a:pt x="63245" y="8137"/>
                  </a:lnTo>
                  <a:lnTo>
                    <a:pt x="103552" y="0"/>
                  </a:lnTo>
                  <a:lnTo>
                    <a:pt x="1146547" y="0"/>
                  </a:lnTo>
                  <a:lnTo>
                    <a:pt x="1186175" y="7882"/>
                  </a:lnTo>
                  <a:lnTo>
                    <a:pt x="1219770" y="30329"/>
                  </a:lnTo>
                  <a:lnTo>
                    <a:pt x="1242217" y="63924"/>
                  </a:lnTo>
                  <a:lnTo>
                    <a:pt x="1250100" y="103552"/>
                  </a:lnTo>
                  <a:lnTo>
                    <a:pt x="1250100" y="517747"/>
                  </a:lnTo>
                  <a:lnTo>
                    <a:pt x="1241962" y="558055"/>
                  </a:lnTo>
                  <a:lnTo>
                    <a:pt x="1219770" y="590970"/>
                  </a:lnTo>
                  <a:lnTo>
                    <a:pt x="1186855" y="613162"/>
                  </a:lnTo>
                  <a:lnTo>
                    <a:pt x="1146547" y="6212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63417" y="1833629"/>
              <a:ext cx="635" cy="380365"/>
            </a:xfrm>
            <a:custGeom>
              <a:avLst/>
              <a:gdLst/>
              <a:ahLst/>
              <a:cxnLst/>
              <a:rect l="l" t="t" r="r" b="b"/>
              <a:pathLst>
                <a:path w="635" h="380364">
                  <a:moveTo>
                    <a:pt x="0" y="380099"/>
                  </a:moveTo>
                  <a:lnTo>
                    <a:pt x="0" y="132959"/>
                  </a:lnTo>
                  <a:lnTo>
                    <a:pt x="599" y="132959"/>
                  </a:lnTo>
                  <a:lnTo>
                    <a:pt x="5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3026" y="1737654"/>
              <a:ext cx="81981" cy="1055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924318" y="2177350"/>
              <a:ext cx="1250315" cy="621665"/>
            </a:xfrm>
            <a:custGeom>
              <a:avLst/>
              <a:gdLst/>
              <a:ahLst/>
              <a:cxnLst/>
              <a:rect l="l" t="t" r="r" b="b"/>
              <a:pathLst>
                <a:path w="1250314" h="621664">
                  <a:moveTo>
                    <a:pt x="1146547" y="621299"/>
                  </a:moveTo>
                  <a:lnTo>
                    <a:pt x="103551" y="621299"/>
                  </a:lnTo>
                  <a:lnTo>
                    <a:pt x="63244" y="613162"/>
                  </a:lnTo>
                  <a:lnTo>
                    <a:pt x="30329" y="590970"/>
                  </a:lnTo>
                  <a:lnTo>
                    <a:pt x="8137" y="558055"/>
                  </a:lnTo>
                  <a:lnTo>
                    <a:pt x="0" y="517747"/>
                  </a:lnTo>
                  <a:lnTo>
                    <a:pt x="0" y="103551"/>
                  </a:lnTo>
                  <a:lnTo>
                    <a:pt x="8137" y="63244"/>
                  </a:lnTo>
                  <a:lnTo>
                    <a:pt x="30329" y="30329"/>
                  </a:lnTo>
                  <a:lnTo>
                    <a:pt x="63244" y="8137"/>
                  </a:lnTo>
                  <a:lnTo>
                    <a:pt x="103551" y="0"/>
                  </a:lnTo>
                  <a:lnTo>
                    <a:pt x="1146547" y="0"/>
                  </a:lnTo>
                  <a:lnTo>
                    <a:pt x="1186175" y="7882"/>
                  </a:lnTo>
                  <a:lnTo>
                    <a:pt x="1219770" y="30329"/>
                  </a:lnTo>
                  <a:lnTo>
                    <a:pt x="1242217" y="63924"/>
                  </a:lnTo>
                  <a:lnTo>
                    <a:pt x="1250099" y="103551"/>
                  </a:lnTo>
                  <a:lnTo>
                    <a:pt x="1250099" y="517747"/>
                  </a:lnTo>
                  <a:lnTo>
                    <a:pt x="1241962" y="558055"/>
                  </a:lnTo>
                  <a:lnTo>
                    <a:pt x="1219770" y="590970"/>
                  </a:lnTo>
                  <a:lnTo>
                    <a:pt x="1186854" y="613162"/>
                  </a:lnTo>
                  <a:lnTo>
                    <a:pt x="1146547" y="6212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63368" y="1833850"/>
              <a:ext cx="1686560" cy="343535"/>
            </a:xfrm>
            <a:custGeom>
              <a:avLst/>
              <a:gdLst/>
              <a:ahLst/>
              <a:cxnLst/>
              <a:rect l="l" t="t" r="r" b="b"/>
              <a:pathLst>
                <a:path w="1686560" h="343535">
                  <a:moveTo>
                    <a:pt x="1685999" y="343499"/>
                  </a:moveTo>
                  <a:lnTo>
                    <a:pt x="1685999" y="114549"/>
                  </a:lnTo>
                  <a:lnTo>
                    <a:pt x="0" y="11454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2377" y="1737874"/>
              <a:ext cx="81981" cy="1055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238367" y="3329309"/>
              <a:ext cx="1250315" cy="621665"/>
            </a:xfrm>
            <a:custGeom>
              <a:avLst/>
              <a:gdLst/>
              <a:ahLst/>
              <a:cxnLst/>
              <a:rect l="l" t="t" r="r" b="b"/>
              <a:pathLst>
                <a:path w="1250314" h="621664">
                  <a:moveTo>
                    <a:pt x="1146547" y="621299"/>
                  </a:moveTo>
                  <a:lnTo>
                    <a:pt x="103552" y="621299"/>
                  </a:lnTo>
                  <a:lnTo>
                    <a:pt x="63245" y="613162"/>
                  </a:lnTo>
                  <a:lnTo>
                    <a:pt x="30329" y="590970"/>
                  </a:lnTo>
                  <a:lnTo>
                    <a:pt x="8137" y="558055"/>
                  </a:lnTo>
                  <a:lnTo>
                    <a:pt x="0" y="517747"/>
                  </a:lnTo>
                  <a:lnTo>
                    <a:pt x="0" y="103551"/>
                  </a:lnTo>
                  <a:lnTo>
                    <a:pt x="8137" y="63244"/>
                  </a:lnTo>
                  <a:lnTo>
                    <a:pt x="30329" y="30329"/>
                  </a:lnTo>
                  <a:lnTo>
                    <a:pt x="63245" y="8137"/>
                  </a:lnTo>
                  <a:lnTo>
                    <a:pt x="103552" y="0"/>
                  </a:lnTo>
                  <a:lnTo>
                    <a:pt x="1146547" y="0"/>
                  </a:lnTo>
                  <a:lnTo>
                    <a:pt x="1186175" y="7882"/>
                  </a:lnTo>
                  <a:lnTo>
                    <a:pt x="1219770" y="30329"/>
                  </a:lnTo>
                  <a:lnTo>
                    <a:pt x="1242217" y="63924"/>
                  </a:lnTo>
                  <a:lnTo>
                    <a:pt x="1250100" y="103551"/>
                  </a:lnTo>
                  <a:lnTo>
                    <a:pt x="1250100" y="517747"/>
                  </a:lnTo>
                  <a:lnTo>
                    <a:pt x="1241962" y="558055"/>
                  </a:lnTo>
                  <a:lnTo>
                    <a:pt x="1219770" y="590970"/>
                  </a:lnTo>
                  <a:lnTo>
                    <a:pt x="1186855" y="613162"/>
                  </a:lnTo>
                  <a:lnTo>
                    <a:pt x="1146547" y="6212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63838" y="2949509"/>
              <a:ext cx="0" cy="380365"/>
            </a:xfrm>
            <a:custGeom>
              <a:avLst/>
              <a:gdLst/>
              <a:ahLst/>
              <a:cxnLst/>
              <a:rect l="l" t="t" r="r" b="b"/>
              <a:pathLst>
                <a:path h="380364">
                  <a:moveTo>
                    <a:pt x="0" y="3797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2847" y="2853533"/>
              <a:ext cx="81981" cy="1055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112462" y="1833629"/>
              <a:ext cx="1751330" cy="380365"/>
            </a:xfrm>
            <a:custGeom>
              <a:avLst/>
              <a:gdLst/>
              <a:ahLst/>
              <a:cxnLst/>
              <a:rect l="l" t="t" r="r" b="b"/>
              <a:pathLst>
                <a:path w="1751329" h="380364">
                  <a:moveTo>
                    <a:pt x="0" y="380099"/>
                  </a:moveTo>
                  <a:lnTo>
                    <a:pt x="0" y="132959"/>
                  </a:lnTo>
                  <a:lnTo>
                    <a:pt x="1750799" y="132959"/>
                  </a:lnTo>
                  <a:lnTo>
                    <a:pt x="17507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2271" y="1737654"/>
              <a:ext cx="81981" cy="1055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155275" y="1408709"/>
              <a:ext cx="2708275" cy="1920875"/>
            </a:xfrm>
            <a:custGeom>
              <a:avLst/>
              <a:gdLst/>
              <a:ahLst/>
              <a:cxnLst/>
              <a:rect l="l" t="t" r="r" b="b"/>
              <a:pathLst>
                <a:path w="2708275" h="1920875">
                  <a:moveTo>
                    <a:pt x="2708141" y="1920599"/>
                  </a:moveTo>
                  <a:lnTo>
                    <a:pt x="2708141" y="1681811"/>
                  </a:lnTo>
                  <a:lnTo>
                    <a:pt x="0" y="1681811"/>
                  </a:lnTo>
                  <a:lnTo>
                    <a:pt x="0" y="0"/>
                  </a:lnTo>
                  <a:lnTo>
                    <a:pt x="21784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3591" y="1367719"/>
              <a:ext cx="105500" cy="8198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566946" y="2399792"/>
            <a:ext cx="11220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2225" algn="ctr">
              <a:lnSpc>
                <a:spcPts val="162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Group</a:t>
            </a:r>
            <a:endParaRPr sz="1400">
              <a:latin typeface="Roboto Lt"/>
              <a:cs typeface="Roboto Lt"/>
            </a:endParaRPr>
          </a:p>
          <a:p>
            <a:pPr algn="ctr">
              <a:lnSpc>
                <a:spcPts val="1380"/>
              </a:lnSpc>
            </a:pPr>
            <a:r>
              <a:rPr sz="1200" spc="-15" dirty="0">
                <a:solidFill>
                  <a:srgbClr val="EB5D37"/>
                </a:solidFill>
                <a:latin typeface="Roboto"/>
                <a:cs typeface="Roboto"/>
              </a:rPr>
              <a:t>IControl</a:t>
            </a:r>
            <a:r>
              <a:rPr sz="1200" spc="330" dirty="0">
                <a:solidFill>
                  <a:srgbClr val="EB5D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02213" y="2399792"/>
            <a:ext cx="83756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Image</a:t>
            </a:r>
            <a:endParaRPr sz="1400">
              <a:latin typeface="Roboto Lt"/>
              <a:cs typeface="Roboto Lt"/>
            </a:endParaRPr>
          </a:p>
          <a:p>
            <a:pPr marL="346710">
              <a:lnSpc>
                <a:spcPct val="100000"/>
              </a:lnSpc>
              <a:spcBef>
                <a:spcPts val="60"/>
              </a:spcBef>
            </a:pP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20139" y="2339120"/>
            <a:ext cx="805180" cy="46735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400" spc="-5" dirty="0">
                <a:latin typeface="Roboto Lt"/>
                <a:cs typeface="Roboto Lt"/>
              </a:rPr>
              <a:t>Label</a:t>
            </a:r>
            <a:endParaRPr sz="1400">
              <a:latin typeface="Roboto Lt"/>
              <a:cs typeface="Roboto Lt"/>
            </a:endParaRPr>
          </a:p>
          <a:p>
            <a:pPr marL="314960">
              <a:lnSpc>
                <a:spcPct val="100000"/>
              </a:lnSpc>
              <a:spcBef>
                <a:spcPts val="165"/>
              </a:spcBef>
            </a:pP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29783" y="3515373"/>
            <a:ext cx="791845" cy="4102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5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IScene</a:t>
            </a:r>
            <a:endParaRPr sz="1400">
              <a:latin typeface="Roboto Lt"/>
              <a:cs typeface="Roboto Lt"/>
            </a:endParaRPr>
          </a:p>
          <a:p>
            <a:pPr marL="368300">
              <a:lnSpc>
                <a:spcPts val="1395"/>
              </a:lnSpc>
            </a:pPr>
            <a:r>
              <a:rPr sz="1200" spc="-15" dirty="0">
                <a:solidFill>
                  <a:srgbClr val="167380"/>
                </a:solidFill>
                <a:latin typeface="Roboto"/>
                <a:cs typeface="Roboto"/>
              </a:rPr>
              <a:t>G</a:t>
            </a:r>
            <a:r>
              <a:rPr sz="1200" spc="-20" dirty="0">
                <a:solidFill>
                  <a:srgbClr val="167380"/>
                </a:solidFill>
                <a:latin typeface="Roboto"/>
                <a:cs typeface="Roboto"/>
              </a:rPr>
              <a:t>r</a:t>
            </a:r>
            <a:r>
              <a:rPr sz="1200" spc="-15" dirty="0">
                <a:solidFill>
                  <a:srgbClr val="167380"/>
                </a:solidFill>
                <a:latin typeface="Roboto"/>
                <a:cs typeface="Roboto"/>
              </a:rPr>
              <a:t>oup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75431" y="3520643"/>
            <a:ext cx="1010285" cy="40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55"/>
              </a:lnSpc>
              <a:spcBef>
                <a:spcPts val="100"/>
              </a:spcBef>
            </a:pPr>
            <a:r>
              <a:rPr sz="1300" spc="-15" dirty="0">
                <a:latin typeface="Roboto Lt"/>
                <a:cs typeface="Roboto Lt"/>
              </a:rPr>
              <a:t>ImageButton</a:t>
            </a:r>
            <a:endParaRPr sz="1300">
              <a:latin typeface="Roboto Lt"/>
              <a:cs typeface="Roboto Lt"/>
            </a:endParaRPr>
          </a:p>
          <a:p>
            <a:pPr marL="573405">
              <a:lnSpc>
                <a:spcPts val="1435"/>
              </a:lnSpc>
            </a:pPr>
            <a:r>
              <a:rPr sz="1200" spc="-10" dirty="0">
                <a:solidFill>
                  <a:srgbClr val="167380"/>
                </a:solidFill>
                <a:latin typeface="Roboto"/>
                <a:cs typeface="Roboto"/>
              </a:rPr>
              <a:t>Image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866355" y="3329309"/>
            <a:ext cx="1250315" cy="621665"/>
          </a:xfrm>
          <a:custGeom>
            <a:avLst/>
            <a:gdLst/>
            <a:ahLst/>
            <a:cxnLst/>
            <a:rect l="l" t="t" r="r" b="b"/>
            <a:pathLst>
              <a:path w="1250314" h="621664">
                <a:moveTo>
                  <a:pt x="1146548" y="621299"/>
                </a:moveTo>
                <a:lnTo>
                  <a:pt x="103551" y="621299"/>
                </a:lnTo>
                <a:lnTo>
                  <a:pt x="63244" y="613162"/>
                </a:lnTo>
                <a:lnTo>
                  <a:pt x="30329" y="590970"/>
                </a:lnTo>
                <a:lnTo>
                  <a:pt x="8137" y="558055"/>
                </a:lnTo>
                <a:lnTo>
                  <a:pt x="0" y="517747"/>
                </a:lnTo>
                <a:lnTo>
                  <a:pt x="0" y="103551"/>
                </a:lnTo>
                <a:lnTo>
                  <a:pt x="8137" y="63244"/>
                </a:lnTo>
                <a:lnTo>
                  <a:pt x="30329" y="30329"/>
                </a:lnTo>
                <a:lnTo>
                  <a:pt x="63244" y="8137"/>
                </a:lnTo>
                <a:lnTo>
                  <a:pt x="103551" y="0"/>
                </a:lnTo>
                <a:lnTo>
                  <a:pt x="1146548" y="0"/>
                </a:lnTo>
                <a:lnTo>
                  <a:pt x="1186175" y="7882"/>
                </a:lnTo>
                <a:lnTo>
                  <a:pt x="1219770" y="30329"/>
                </a:lnTo>
                <a:lnTo>
                  <a:pt x="1242217" y="63924"/>
                </a:lnTo>
                <a:lnTo>
                  <a:pt x="1250099" y="103551"/>
                </a:lnTo>
                <a:lnTo>
                  <a:pt x="1250099" y="517747"/>
                </a:lnTo>
                <a:lnTo>
                  <a:pt x="1241962" y="558055"/>
                </a:lnTo>
                <a:lnTo>
                  <a:pt x="1219770" y="590970"/>
                </a:lnTo>
                <a:lnTo>
                  <a:pt x="1186855" y="613162"/>
                </a:lnTo>
                <a:lnTo>
                  <a:pt x="1146548" y="6212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243912" y="3515373"/>
            <a:ext cx="814069" cy="4102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5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Sprite</a:t>
            </a:r>
            <a:endParaRPr sz="1400">
              <a:latin typeface="Roboto Lt"/>
              <a:cs typeface="Roboto Lt"/>
            </a:endParaRPr>
          </a:p>
          <a:p>
            <a:pPr marL="377190">
              <a:lnSpc>
                <a:spcPts val="1395"/>
              </a:lnSpc>
            </a:pPr>
            <a:r>
              <a:rPr sz="1200" spc="-10" dirty="0">
                <a:solidFill>
                  <a:srgbClr val="167380"/>
                </a:solidFill>
                <a:latin typeface="Roboto"/>
                <a:cs typeface="Roboto"/>
              </a:rPr>
              <a:t>Image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365212" y="2871944"/>
            <a:ext cx="4194175" cy="2237740"/>
            <a:chOff x="1365212" y="2871944"/>
            <a:chExt cx="4194175" cy="2237740"/>
          </a:xfrm>
        </p:grpSpPr>
        <p:sp>
          <p:nvSpPr>
            <p:cNvPr id="46" name="object 46"/>
            <p:cNvSpPr/>
            <p:nvPr/>
          </p:nvSpPr>
          <p:spPr>
            <a:xfrm>
              <a:off x="2098594" y="4019922"/>
              <a:ext cx="6350" cy="350520"/>
            </a:xfrm>
            <a:custGeom>
              <a:avLst/>
              <a:gdLst/>
              <a:ahLst/>
              <a:cxnLst/>
              <a:rect l="l" t="t" r="r" b="b"/>
              <a:pathLst>
                <a:path w="6350" h="350520">
                  <a:moveTo>
                    <a:pt x="0" y="0"/>
                  </a:moveTo>
                  <a:lnTo>
                    <a:pt x="6299" y="350399"/>
                  </a:lnTo>
                </a:path>
              </a:pathLst>
            </a:custGeom>
            <a:ln w="28574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79500" y="3216924"/>
              <a:ext cx="1481455" cy="1878330"/>
            </a:xfrm>
            <a:custGeom>
              <a:avLst/>
              <a:gdLst/>
              <a:ahLst/>
              <a:cxnLst/>
              <a:rect l="l" t="t" r="r" b="b"/>
              <a:pathLst>
                <a:path w="1481455" h="1878329">
                  <a:moveTo>
                    <a:pt x="0" y="0"/>
                  </a:moveTo>
                  <a:lnTo>
                    <a:pt x="1481099" y="0"/>
                  </a:lnTo>
                  <a:lnTo>
                    <a:pt x="1481099" y="1877999"/>
                  </a:lnTo>
                  <a:lnTo>
                    <a:pt x="0" y="18779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B5D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23151" y="4019922"/>
              <a:ext cx="6350" cy="350520"/>
            </a:xfrm>
            <a:custGeom>
              <a:avLst/>
              <a:gdLst/>
              <a:ahLst/>
              <a:cxnLst/>
              <a:rect l="l" t="t" r="r" b="b"/>
              <a:pathLst>
                <a:path w="6350" h="350520">
                  <a:moveTo>
                    <a:pt x="0" y="0"/>
                  </a:moveTo>
                  <a:lnTo>
                    <a:pt x="6299" y="350399"/>
                  </a:lnTo>
                </a:path>
              </a:pathLst>
            </a:custGeom>
            <a:ln w="28574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63512" y="2967919"/>
              <a:ext cx="1686560" cy="343535"/>
            </a:xfrm>
            <a:custGeom>
              <a:avLst/>
              <a:gdLst/>
              <a:ahLst/>
              <a:cxnLst/>
              <a:rect l="l" t="t" r="r" b="b"/>
              <a:pathLst>
                <a:path w="1686560" h="343535">
                  <a:moveTo>
                    <a:pt x="1685999" y="343199"/>
                  </a:moveTo>
                  <a:lnTo>
                    <a:pt x="1685999" y="115227"/>
                  </a:lnTo>
                  <a:lnTo>
                    <a:pt x="0" y="115227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2522" y="2871944"/>
              <a:ext cx="81981" cy="105500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662975" y="4634638"/>
            <a:ext cx="8566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EB5D37"/>
                </a:solidFill>
                <a:latin typeface="Roboto"/>
                <a:cs typeface="Roboto"/>
              </a:rPr>
              <a:t>Add</a:t>
            </a:r>
            <a:r>
              <a:rPr sz="1400" spc="-70" dirty="0">
                <a:solidFill>
                  <a:srgbClr val="EB5D3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EB5D37"/>
                </a:solidFill>
                <a:latin typeface="Roboto"/>
                <a:cs typeface="Roboto"/>
              </a:rPr>
              <a:t>scene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37975" y="4634638"/>
            <a:ext cx="1652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EB5D37"/>
                </a:solidFill>
                <a:latin typeface="Roboto"/>
                <a:cs typeface="Roboto"/>
              </a:rPr>
              <a:t>Add</a:t>
            </a:r>
            <a:r>
              <a:rPr sz="1400" spc="-25" dirty="0">
                <a:solidFill>
                  <a:srgbClr val="EB5D37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EB5D37"/>
                </a:solidFill>
                <a:latin typeface="Roboto"/>
                <a:cs typeface="Roboto"/>
              </a:rPr>
              <a:t>turrets,</a:t>
            </a:r>
            <a:r>
              <a:rPr sz="1400" spc="-25" dirty="0">
                <a:solidFill>
                  <a:srgbClr val="EB5D3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EB5D37"/>
                </a:solidFill>
                <a:latin typeface="Roboto"/>
                <a:cs typeface="Roboto"/>
              </a:rPr>
              <a:t>enemies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986587" y="3202637"/>
            <a:ext cx="1715135" cy="1906905"/>
            <a:chOff x="2986587" y="3202637"/>
            <a:chExt cx="1715135" cy="1906905"/>
          </a:xfrm>
        </p:grpSpPr>
        <p:sp>
          <p:nvSpPr>
            <p:cNvPr id="54" name="object 54"/>
            <p:cNvSpPr/>
            <p:nvPr/>
          </p:nvSpPr>
          <p:spPr>
            <a:xfrm>
              <a:off x="3860701" y="4031047"/>
              <a:ext cx="6350" cy="350520"/>
            </a:xfrm>
            <a:custGeom>
              <a:avLst/>
              <a:gdLst/>
              <a:ahLst/>
              <a:cxnLst/>
              <a:rect l="l" t="t" r="r" b="b"/>
              <a:pathLst>
                <a:path w="6350" h="350520">
                  <a:moveTo>
                    <a:pt x="0" y="0"/>
                  </a:moveTo>
                  <a:lnTo>
                    <a:pt x="6299" y="350399"/>
                  </a:lnTo>
                </a:path>
              </a:pathLst>
            </a:custGeom>
            <a:ln w="28574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00874" y="3216924"/>
              <a:ext cx="1686560" cy="1878330"/>
            </a:xfrm>
            <a:custGeom>
              <a:avLst/>
              <a:gdLst/>
              <a:ahLst/>
              <a:cxnLst/>
              <a:rect l="l" t="t" r="r" b="b"/>
              <a:pathLst>
                <a:path w="1686560" h="1878329">
                  <a:moveTo>
                    <a:pt x="0" y="0"/>
                  </a:moveTo>
                  <a:lnTo>
                    <a:pt x="1685999" y="0"/>
                  </a:lnTo>
                  <a:lnTo>
                    <a:pt x="1685999" y="1877999"/>
                  </a:lnTo>
                  <a:lnTo>
                    <a:pt x="0" y="18779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B5D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398849" y="4634638"/>
            <a:ext cx="897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EB5D37"/>
                </a:solidFill>
                <a:latin typeface="Roboto"/>
                <a:cs typeface="Roboto"/>
              </a:rPr>
              <a:t>Add</a:t>
            </a:r>
            <a:r>
              <a:rPr sz="1400" spc="-70" dirty="0">
                <a:solidFill>
                  <a:srgbClr val="EB5D37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EB5D37"/>
                </a:solidFill>
                <a:latin typeface="Roboto"/>
                <a:cs typeface="Roboto"/>
              </a:rPr>
              <a:t>button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38</a:t>
            </a:fld>
            <a:endParaRPr spc="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2453" y="1043738"/>
            <a:ext cx="5613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Enemy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1799" y="831725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1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16852" y="1043738"/>
            <a:ext cx="504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Roboto Lt"/>
                <a:cs typeface="Roboto Lt"/>
              </a:rPr>
              <a:t>Turret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90849" y="1827725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16768" y="2039738"/>
            <a:ext cx="702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PlugGun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12350" y="1827725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76012" y="2039738"/>
            <a:ext cx="10267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MachineGun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5799" y="1827725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5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2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5275" y="2039738"/>
            <a:ext cx="3752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Dice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04974" y="1827725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7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7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76403" y="2039738"/>
            <a:ext cx="6108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Normal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50025" y="2783250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1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FFD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909400" y="1523249"/>
            <a:ext cx="1918970" cy="1082040"/>
            <a:chOff x="5909400" y="1523249"/>
            <a:chExt cx="1918970" cy="1082040"/>
          </a:xfrm>
        </p:grpSpPr>
        <p:sp>
          <p:nvSpPr>
            <p:cNvPr id="15" name="object 15"/>
            <p:cNvSpPr/>
            <p:nvPr/>
          </p:nvSpPr>
          <p:spPr>
            <a:xfrm>
              <a:off x="5918925" y="1619225"/>
              <a:ext cx="870585" cy="208915"/>
            </a:xfrm>
            <a:custGeom>
              <a:avLst/>
              <a:gdLst/>
              <a:ahLst/>
              <a:cxnLst/>
              <a:rect l="l" t="t" r="r" b="b"/>
              <a:pathLst>
                <a:path w="870584" h="208914">
                  <a:moveTo>
                    <a:pt x="0" y="208499"/>
                  </a:moveTo>
                  <a:lnTo>
                    <a:pt x="0" y="47099"/>
                  </a:lnTo>
                  <a:lnTo>
                    <a:pt x="870299" y="47099"/>
                  </a:lnTo>
                  <a:lnTo>
                    <a:pt x="8702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8234" y="1523249"/>
              <a:ext cx="81980" cy="1055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789225" y="1619225"/>
              <a:ext cx="1029335" cy="208915"/>
            </a:xfrm>
            <a:custGeom>
              <a:avLst/>
              <a:gdLst/>
              <a:ahLst/>
              <a:cxnLst/>
              <a:rect l="l" t="t" r="r" b="b"/>
              <a:pathLst>
                <a:path w="1029334" h="208914">
                  <a:moveTo>
                    <a:pt x="1028999" y="208499"/>
                  </a:moveTo>
                  <a:lnTo>
                    <a:pt x="1028999" y="47099"/>
                  </a:lnTo>
                  <a:lnTo>
                    <a:pt x="0" y="4709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8234" y="1523249"/>
              <a:ext cx="81980" cy="1055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6125" y="2115025"/>
              <a:ext cx="489949" cy="48994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173374" y="1523249"/>
            <a:ext cx="2646680" cy="1033780"/>
            <a:chOff x="1173374" y="1523249"/>
            <a:chExt cx="2646680" cy="1033780"/>
          </a:xfrm>
        </p:grpSpPr>
        <p:sp>
          <p:nvSpPr>
            <p:cNvPr id="21" name="object 21"/>
            <p:cNvSpPr/>
            <p:nvPr/>
          </p:nvSpPr>
          <p:spPr>
            <a:xfrm>
              <a:off x="1182899" y="1619225"/>
              <a:ext cx="870585" cy="208915"/>
            </a:xfrm>
            <a:custGeom>
              <a:avLst/>
              <a:gdLst/>
              <a:ahLst/>
              <a:cxnLst/>
              <a:rect l="l" t="t" r="r" b="b"/>
              <a:pathLst>
                <a:path w="870585" h="208914">
                  <a:moveTo>
                    <a:pt x="0" y="208499"/>
                  </a:moveTo>
                  <a:lnTo>
                    <a:pt x="0" y="47099"/>
                  </a:lnTo>
                  <a:lnTo>
                    <a:pt x="870299" y="47099"/>
                  </a:lnTo>
                  <a:lnTo>
                    <a:pt x="8702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2209" y="1523249"/>
              <a:ext cx="81980" cy="10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053074" y="1619225"/>
              <a:ext cx="1029335" cy="208915"/>
            </a:xfrm>
            <a:custGeom>
              <a:avLst/>
              <a:gdLst/>
              <a:ahLst/>
              <a:cxnLst/>
              <a:rect l="l" t="t" r="r" b="b"/>
              <a:pathLst>
                <a:path w="1029335" h="208914">
                  <a:moveTo>
                    <a:pt x="1028999" y="208499"/>
                  </a:moveTo>
                  <a:lnTo>
                    <a:pt x="1028999" y="47099"/>
                  </a:lnTo>
                  <a:lnTo>
                    <a:pt x="0" y="4709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2084" y="1523249"/>
              <a:ext cx="81980" cy="1055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400" y="2163198"/>
              <a:ext cx="393599" cy="3935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94402" y="2163200"/>
              <a:ext cx="325147" cy="39359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286398" y="2995263"/>
            <a:ext cx="481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Bullet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79874" y="3779249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7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7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1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188093" y="3991263"/>
            <a:ext cx="9378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WoodBullet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79049" y="3779249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1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165836" y="3991263"/>
            <a:ext cx="7804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FireBullet</a:t>
            </a:r>
            <a:endParaRPr sz="1400">
              <a:latin typeface="Roboto Lt"/>
              <a:cs typeface="Roboto L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647449" y="3474774"/>
            <a:ext cx="1918335" cy="314325"/>
            <a:chOff x="3647449" y="3474774"/>
            <a:chExt cx="1918335" cy="314325"/>
          </a:xfrm>
        </p:grpSpPr>
        <p:sp>
          <p:nvSpPr>
            <p:cNvPr id="33" name="object 33"/>
            <p:cNvSpPr/>
            <p:nvPr/>
          </p:nvSpPr>
          <p:spPr>
            <a:xfrm>
              <a:off x="3656974" y="3570750"/>
              <a:ext cx="870585" cy="208915"/>
            </a:xfrm>
            <a:custGeom>
              <a:avLst/>
              <a:gdLst/>
              <a:ahLst/>
              <a:cxnLst/>
              <a:rect l="l" t="t" r="r" b="b"/>
              <a:pathLst>
                <a:path w="870585" h="208914">
                  <a:moveTo>
                    <a:pt x="0" y="208499"/>
                  </a:moveTo>
                  <a:lnTo>
                    <a:pt x="0" y="47099"/>
                  </a:lnTo>
                  <a:lnTo>
                    <a:pt x="870299" y="47099"/>
                  </a:lnTo>
                  <a:lnTo>
                    <a:pt x="8702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6284" y="3474774"/>
              <a:ext cx="81980" cy="1055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527149" y="3570750"/>
              <a:ext cx="1029335" cy="208915"/>
            </a:xfrm>
            <a:custGeom>
              <a:avLst/>
              <a:gdLst/>
              <a:ahLst/>
              <a:cxnLst/>
              <a:rect l="l" t="t" r="r" b="b"/>
              <a:pathLst>
                <a:path w="1029335" h="208914">
                  <a:moveTo>
                    <a:pt x="1028999" y="208499"/>
                  </a:moveTo>
                  <a:lnTo>
                    <a:pt x="1028999" y="47099"/>
                  </a:lnTo>
                  <a:lnTo>
                    <a:pt x="0" y="4709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6159" y="3474774"/>
              <a:ext cx="81980" cy="105500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99096" y="2146474"/>
            <a:ext cx="427003" cy="427049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50925" y="4039237"/>
            <a:ext cx="526924" cy="526924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89475" y="4028350"/>
            <a:ext cx="548699" cy="548699"/>
          </a:xfrm>
          <a:prstGeom prst="rect">
            <a:avLst/>
          </a:prstGeom>
        </p:spPr>
      </p:pic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39</a:t>
            </a:fld>
            <a:endParaRPr spc="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6E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37080" cy="439420"/>
          </a:xfrm>
          <a:custGeom>
            <a:avLst/>
            <a:gdLst/>
            <a:ahLst/>
            <a:cxnLst/>
            <a:rect l="l" t="t" r="r" b="b"/>
            <a:pathLst>
              <a:path w="2037080" h="439420">
                <a:moveTo>
                  <a:pt x="0" y="439336"/>
                </a:moveTo>
                <a:lnTo>
                  <a:pt x="0" y="0"/>
                </a:lnTo>
                <a:lnTo>
                  <a:pt x="2036755" y="0"/>
                </a:lnTo>
                <a:lnTo>
                  <a:pt x="1979486" y="44015"/>
                </a:lnTo>
                <a:lnTo>
                  <a:pt x="1937820" y="71400"/>
                </a:lnTo>
                <a:lnTo>
                  <a:pt x="1894661" y="96350"/>
                </a:lnTo>
                <a:lnTo>
                  <a:pt x="1850121" y="118750"/>
                </a:lnTo>
                <a:lnTo>
                  <a:pt x="1804308" y="138485"/>
                </a:lnTo>
                <a:lnTo>
                  <a:pt x="1757330" y="155440"/>
                </a:lnTo>
                <a:lnTo>
                  <a:pt x="1709298" y="169499"/>
                </a:lnTo>
                <a:lnTo>
                  <a:pt x="839601" y="171746"/>
                </a:lnTo>
                <a:lnTo>
                  <a:pt x="789629" y="172859"/>
                </a:lnTo>
                <a:lnTo>
                  <a:pt x="739843" y="175783"/>
                </a:lnTo>
                <a:lnTo>
                  <a:pt x="690275" y="180805"/>
                </a:lnTo>
                <a:lnTo>
                  <a:pt x="640957" y="188210"/>
                </a:lnTo>
                <a:lnTo>
                  <a:pt x="591922" y="198285"/>
                </a:lnTo>
                <a:lnTo>
                  <a:pt x="544063" y="210411"/>
                </a:lnTo>
                <a:lnTo>
                  <a:pt x="496997" y="224761"/>
                </a:lnTo>
                <a:lnTo>
                  <a:pt x="450599" y="241022"/>
                </a:lnTo>
                <a:lnTo>
                  <a:pt x="404741" y="258884"/>
                </a:lnTo>
                <a:lnTo>
                  <a:pt x="359298" y="278036"/>
                </a:lnTo>
                <a:lnTo>
                  <a:pt x="314143" y="298167"/>
                </a:lnTo>
                <a:lnTo>
                  <a:pt x="133871" y="382264"/>
                </a:lnTo>
                <a:lnTo>
                  <a:pt x="103071" y="396297"/>
                </a:lnTo>
                <a:lnTo>
                  <a:pt x="71566" y="409808"/>
                </a:lnTo>
                <a:lnTo>
                  <a:pt x="9303" y="435929"/>
                </a:lnTo>
                <a:lnTo>
                  <a:pt x="0" y="439336"/>
                </a:lnTo>
                <a:close/>
              </a:path>
              <a:path w="2037080" h="439420">
                <a:moveTo>
                  <a:pt x="1402139" y="201937"/>
                </a:moveTo>
                <a:lnTo>
                  <a:pt x="1349858" y="200767"/>
                </a:lnTo>
                <a:lnTo>
                  <a:pt x="1297358" y="198332"/>
                </a:lnTo>
                <a:lnTo>
                  <a:pt x="1244673" y="194862"/>
                </a:lnTo>
                <a:lnTo>
                  <a:pt x="1191836" y="190586"/>
                </a:lnTo>
                <a:lnTo>
                  <a:pt x="990298" y="176404"/>
                </a:lnTo>
                <a:lnTo>
                  <a:pt x="939968" y="173805"/>
                </a:lnTo>
                <a:lnTo>
                  <a:pt x="889724" y="172156"/>
                </a:lnTo>
                <a:lnTo>
                  <a:pt x="839601" y="171746"/>
                </a:lnTo>
                <a:lnTo>
                  <a:pt x="1699266" y="171746"/>
                </a:lnTo>
                <a:lnTo>
                  <a:pt x="1659052" y="180752"/>
                </a:lnTo>
                <a:lnTo>
                  <a:pt x="1608382" y="189359"/>
                </a:lnTo>
                <a:lnTo>
                  <a:pt x="1557321" y="195552"/>
                </a:lnTo>
                <a:lnTo>
                  <a:pt x="1505904" y="199559"/>
                </a:lnTo>
                <a:lnTo>
                  <a:pt x="1454165" y="201610"/>
                </a:lnTo>
                <a:lnTo>
                  <a:pt x="1402139" y="201937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3348" y="4336740"/>
            <a:ext cx="2541270" cy="807085"/>
          </a:xfrm>
          <a:custGeom>
            <a:avLst/>
            <a:gdLst/>
            <a:ahLst/>
            <a:cxnLst/>
            <a:rect l="l" t="t" r="r" b="b"/>
            <a:pathLst>
              <a:path w="2541270" h="807085">
                <a:moveTo>
                  <a:pt x="2540651" y="339368"/>
                </a:moveTo>
                <a:lnTo>
                  <a:pt x="1430954" y="339368"/>
                </a:lnTo>
                <a:lnTo>
                  <a:pt x="1480925" y="338255"/>
                </a:lnTo>
                <a:lnTo>
                  <a:pt x="1530711" y="335331"/>
                </a:lnTo>
                <a:lnTo>
                  <a:pt x="1580280" y="330309"/>
                </a:lnTo>
                <a:lnTo>
                  <a:pt x="1629597" y="322904"/>
                </a:lnTo>
                <a:lnTo>
                  <a:pt x="1678632" y="312829"/>
                </a:lnTo>
                <a:lnTo>
                  <a:pt x="1726492" y="300702"/>
                </a:lnTo>
                <a:lnTo>
                  <a:pt x="1773557" y="286353"/>
                </a:lnTo>
                <a:lnTo>
                  <a:pt x="1819956" y="270092"/>
                </a:lnTo>
                <a:lnTo>
                  <a:pt x="1865813" y="252230"/>
                </a:lnTo>
                <a:lnTo>
                  <a:pt x="1911256" y="233078"/>
                </a:lnTo>
                <a:lnTo>
                  <a:pt x="1956411" y="212946"/>
                </a:lnTo>
                <a:lnTo>
                  <a:pt x="2091414" y="149788"/>
                </a:lnTo>
                <a:lnTo>
                  <a:pt x="2167483" y="114817"/>
                </a:lnTo>
                <a:lnTo>
                  <a:pt x="2261251" y="75185"/>
                </a:lnTo>
                <a:lnTo>
                  <a:pt x="2308414" y="57916"/>
                </a:lnTo>
                <a:lnTo>
                  <a:pt x="2356200" y="42312"/>
                </a:lnTo>
                <a:lnTo>
                  <a:pt x="2404531" y="28451"/>
                </a:lnTo>
                <a:lnTo>
                  <a:pt x="2453327" y="16415"/>
                </a:lnTo>
                <a:lnTo>
                  <a:pt x="2502508" y="6281"/>
                </a:lnTo>
                <a:lnTo>
                  <a:pt x="2540651" y="0"/>
                </a:lnTo>
                <a:lnTo>
                  <a:pt x="2540651" y="339368"/>
                </a:lnTo>
                <a:close/>
              </a:path>
              <a:path w="2541270" h="807085">
                <a:moveTo>
                  <a:pt x="2540651" y="806758"/>
                </a:moveTo>
                <a:lnTo>
                  <a:pt x="0" y="806758"/>
                </a:lnTo>
                <a:lnTo>
                  <a:pt x="1218" y="804093"/>
                </a:lnTo>
                <a:lnTo>
                  <a:pt x="24543" y="759986"/>
                </a:lnTo>
                <a:lnTo>
                  <a:pt x="50344" y="717275"/>
                </a:lnTo>
                <a:lnTo>
                  <a:pt x="78511" y="676077"/>
                </a:lnTo>
                <a:lnTo>
                  <a:pt x="108933" y="636506"/>
                </a:lnTo>
                <a:lnTo>
                  <a:pt x="141503" y="598678"/>
                </a:lnTo>
                <a:lnTo>
                  <a:pt x="176111" y="562708"/>
                </a:lnTo>
                <a:lnTo>
                  <a:pt x="212647" y="528711"/>
                </a:lnTo>
                <a:lnTo>
                  <a:pt x="251003" y="496803"/>
                </a:lnTo>
                <a:lnTo>
                  <a:pt x="291068" y="467099"/>
                </a:lnTo>
                <a:lnTo>
                  <a:pt x="332735" y="439714"/>
                </a:lnTo>
                <a:lnTo>
                  <a:pt x="375893" y="414764"/>
                </a:lnTo>
                <a:lnTo>
                  <a:pt x="420433" y="392363"/>
                </a:lnTo>
                <a:lnTo>
                  <a:pt x="466247" y="372628"/>
                </a:lnTo>
                <a:lnTo>
                  <a:pt x="513224" y="355674"/>
                </a:lnTo>
                <a:lnTo>
                  <a:pt x="561256" y="341615"/>
                </a:lnTo>
                <a:lnTo>
                  <a:pt x="611502" y="330362"/>
                </a:lnTo>
                <a:lnTo>
                  <a:pt x="662173" y="321754"/>
                </a:lnTo>
                <a:lnTo>
                  <a:pt x="713233" y="315562"/>
                </a:lnTo>
                <a:lnTo>
                  <a:pt x="764650" y="311555"/>
                </a:lnTo>
                <a:lnTo>
                  <a:pt x="816389" y="309504"/>
                </a:lnTo>
                <a:lnTo>
                  <a:pt x="868416" y="309177"/>
                </a:lnTo>
                <a:lnTo>
                  <a:pt x="920696" y="310347"/>
                </a:lnTo>
                <a:lnTo>
                  <a:pt x="973196" y="312781"/>
                </a:lnTo>
                <a:lnTo>
                  <a:pt x="1025882" y="316252"/>
                </a:lnTo>
                <a:lnTo>
                  <a:pt x="1078719" y="320528"/>
                </a:lnTo>
                <a:lnTo>
                  <a:pt x="1280256" y="334709"/>
                </a:lnTo>
                <a:lnTo>
                  <a:pt x="1330587" y="337309"/>
                </a:lnTo>
                <a:lnTo>
                  <a:pt x="1380830" y="338958"/>
                </a:lnTo>
                <a:lnTo>
                  <a:pt x="2540651" y="339368"/>
                </a:lnTo>
                <a:lnTo>
                  <a:pt x="2540651" y="806758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575435" cy="892810"/>
          </a:xfrm>
          <a:custGeom>
            <a:avLst/>
            <a:gdLst/>
            <a:ahLst/>
            <a:cxnLst/>
            <a:rect l="l" t="t" r="r" b="b"/>
            <a:pathLst>
              <a:path w="1575435" h="892810">
                <a:moveTo>
                  <a:pt x="1294143" y="546284"/>
                </a:moveTo>
                <a:lnTo>
                  <a:pt x="1157144" y="546284"/>
                </a:lnTo>
                <a:lnTo>
                  <a:pt x="1203446" y="544935"/>
                </a:lnTo>
                <a:lnTo>
                  <a:pt x="1248771" y="538887"/>
                </a:lnTo>
                <a:lnTo>
                  <a:pt x="1292172" y="527606"/>
                </a:lnTo>
                <a:lnTo>
                  <a:pt x="1332701" y="510559"/>
                </a:lnTo>
                <a:lnTo>
                  <a:pt x="1369411" y="487211"/>
                </a:lnTo>
                <a:lnTo>
                  <a:pt x="1401354" y="457028"/>
                </a:lnTo>
                <a:lnTo>
                  <a:pt x="1427582" y="419477"/>
                </a:lnTo>
                <a:lnTo>
                  <a:pt x="1447149" y="374025"/>
                </a:lnTo>
                <a:lnTo>
                  <a:pt x="1460500" y="321180"/>
                </a:lnTo>
                <a:lnTo>
                  <a:pt x="1470178" y="267078"/>
                </a:lnTo>
                <a:lnTo>
                  <a:pt x="1479391" y="212661"/>
                </a:lnTo>
                <a:lnTo>
                  <a:pt x="1491349" y="158875"/>
                </a:lnTo>
                <a:lnTo>
                  <a:pt x="1503735" y="117321"/>
                </a:lnTo>
                <a:lnTo>
                  <a:pt x="1518546" y="76631"/>
                </a:lnTo>
                <a:lnTo>
                  <a:pt x="1536016" y="37037"/>
                </a:lnTo>
                <a:lnTo>
                  <a:pt x="1555723" y="0"/>
                </a:lnTo>
                <a:lnTo>
                  <a:pt x="1574918" y="0"/>
                </a:lnTo>
                <a:lnTo>
                  <a:pt x="1565059" y="16429"/>
                </a:lnTo>
                <a:lnTo>
                  <a:pt x="1543715" y="58860"/>
                </a:lnTo>
                <a:lnTo>
                  <a:pt x="1525734" y="102778"/>
                </a:lnTo>
                <a:lnTo>
                  <a:pt x="1511349" y="148025"/>
                </a:lnTo>
                <a:lnTo>
                  <a:pt x="1500492" y="194649"/>
                </a:lnTo>
                <a:lnTo>
                  <a:pt x="1491715" y="242045"/>
                </a:lnTo>
                <a:lnTo>
                  <a:pt x="1483191" y="289421"/>
                </a:lnTo>
                <a:lnTo>
                  <a:pt x="1473093" y="335984"/>
                </a:lnTo>
                <a:lnTo>
                  <a:pt x="1459595" y="380943"/>
                </a:lnTo>
                <a:lnTo>
                  <a:pt x="1440868" y="423505"/>
                </a:lnTo>
                <a:lnTo>
                  <a:pt x="1415087" y="462880"/>
                </a:lnTo>
                <a:lnTo>
                  <a:pt x="1380424" y="498275"/>
                </a:lnTo>
                <a:lnTo>
                  <a:pt x="1337586" y="527480"/>
                </a:lnTo>
                <a:lnTo>
                  <a:pt x="1294143" y="546284"/>
                </a:lnTo>
                <a:close/>
              </a:path>
              <a:path w="1575435" h="892810">
                <a:moveTo>
                  <a:pt x="394018" y="876324"/>
                </a:moveTo>
                <a:lnTo>
                  <a:pt x="315300" y="876324"/>
                </a:lnTo>
                <a:lnTo>
                  <a:pt x="358315" y="871124"/>
                </a:lnTo>
                <a:lnTo>
                  <a:pt x="402012" y="856466"/>
                </a:lnTo>
                <a:lnTo>
                  <a:pt x="446424" y="831025"/>
                </a:lnTo>
                <a:lnTo>
                  <a:pt x="482374" y="801753"/>
                </a:lnTo>
                <a:lnTo>
                  <a:pt x="513635" y="769202"/>
                </a:lnTo>
                <a:lnTo>
                  <a:pt x="540932" y="733691"/>
                </a:lnTo>
                <a:lnTo>
                  <a:pt x="564987" y="695542"/>
                </a:lnTo>
                <a:lnTo>
                  <a:pt x="586524" y="655075"/>
                </a:lnTo>
                <a:lnTo>
                  <a:pt x="604182" y="619318"/>
                </a:lnTo>
                <a:lnTo>
                  <a:pt x="623324" y="583559"/>
                </a:lnTo>
                <a:lnTo>
                  <a:pt x="645749" y="549989"/>
                </a:lnTo>
                <a:lnTo>
                  <a:pt x="673249" y="520800"/>
                </a:lnTo>
                <a:lnTo>
                  <a:pt x="714123" y="494508"/>
                </a:lnTo>
                <a:lnTo>
                  <a:pt x="756451" y="480443"/>
                </a:lnTo>
                <a:lnTo>
                  <a:pt x="799894" y="476365"/>
                </a:lnTo>
                <a:lnTo>
                  <a:pt x="844109" y="480037"/>
                </a:lnTo>
                <a:lnTo>
                  <a:pt x="888754" y="489222"/>
                </a:lnTo>
                <a:lnTo>
                  <a:pt x="897380" y="491625"/>
                </a:lnTo>
                <a:lnTo>
                  <a:pt x="794999" y="491625"/>
                </a:lnTo>
                <a:lnTo>
                  <a:pt x="746944" y="500041"/>
                </a:lnTo>
                <a:lnTo>
                  <a:pt x="706931" y="519189"/>
                </a:lnTo>
                <a:lnTo>
                  <a:pt x="673600" y="547387"/>
                </a:lnTo>
                <a:lnTo>
                  <a:pt x="645593" y="582951"/>
                </a:lnTo>
                <a:lnTo>
                  <a:pt x="621549" y="624200"/>
                </a:lnTo>
                <a:lnTo>
                  <a:pt x="598671" y="668126"/>
                </a:lnTo>
                <a:lnTo>
                  <a:pt x="574404" y="711236"/>
                </a:lnTo>
                <a:lnTo>
                  <a:pt x="547773" y="752406"/>
                </a:lnTo>
                <a:lnTo>
                  <a:pt x="517799" y="790512"/>
                </a:lnTo>
                <a:lnTo>
                  <a:pt x="483506" y="824433"/>
                </a:lnTo>
                <a:lnTo>
                  <a:pt x="443915" y="853045"/>
                </a:lnTo>
                <a:lnTo>
                  <a:pt x="398049" y="875225"/>
                </a:lnTo>
                <a:lnTo>
                  <a:pt x="394018" y="876324"/>
                </a:lnTo>
                <a:close/>
              </a:path>
              <a:path w="1575435" h="892810">
                <a:moveTo>
                  <a:pt x="1189169" y="565473"/>
                </a:moveTo>
                <a:lnTo>
                  <a:pt x="1137051" y="564659"/>
                </a:lnTo>
                <a:lnTo>
                  <a:pt x="1085604" y="558636"/>
                </a:lnTo>
                <a:lnTo>
                  <a:pt x="1036024" y="548325"/>
                </a:lnTo>
                <a:lnTo>
                  <a:pt x="989341" y="534337"/>
                </a:lnTo>
                <a:lnTo>
                  <a:pt x="941575" y="518513"/>
                </a:lnTo>
                <a:lnTo>
                  <a:pt x="893049" y="504012"/>
                </a:lnTo>
                <a:lnTo>
                  <a:pt x="844083" y="493996"/>
                </a:lnTo>
                <a:lnTo>
                  <a:pt x="794999" y="491625"/>
                </a:lnTo>
                <a:lnTo>
                  <a:pt x="897380" y="491625"/>
                </a:lnTo>
                <a:lnTo>
                  <a:pt x="933487" y="501682"/>
                </a:lnTo>
                <a:lnTo>
                  <a:pt x="977966" y="515178"/>
                </a:lnTo>
                <a:lnTo>
                  <a:pt x="1021875" y="527480"/>
                </a:lnTo>
                <a:lnTo>
                  <a:pt x="1065398" y="537020"/>
                </a:lnTo>
                <a:lnTo>
                  <a:pt x="1110812" y="543467"/>
                </a:lnTo>
                <a:lnTo>
                  <a:pt x="1157144" y="546284"/>
                </a:lnTo>
                <a:lnTo>
                  <a:pt x="1294143" y="546284"/>
                </a:lnTo>
                <a:lnTo>
                  <a:pt x="1290633" y="547803"/>
                </a:lnTo>
                <a:lnTo>
                  <a:pt x="1240762" y="560161"/>
                </a:lnTo>
                <a:lnTo>
                  <a:pt x="1189169" y="565473"/>
                </a:lnTo>
                <a:close/>
              </a:path>
              <a:path w="1575435" h="892810">
                <a:moveTo>
                  <a:pt x="295769" y="892633"/>
                </a:moveTo>
                <a:lnTo>
                  <a:pt x="247669" y="886313"/>
                </a:lnTo>
                <a:lnTo>
                  <a:pt x="201011" y="872175"/>
                </a:lnTo>
                <a:lnTo>
                  <a:pt x="155360" y="851865"/>
                </a:lnTo>
                <a:lnTo>
                  <a:pt x="110276" y="827033"/>
                </a:lnTo>
                <a:lnTo>
                  <a:pt x="65324" y="799325"/>
                </a:lnTo>
                <a:lnTo>
                  <a:pt x="24141" y="774394"/>
                </a:lnTo>
                <a:lnTo>
                  <a:pt x="0" y="761852"/>
                </a:lnTo>
                <a:lnTo>
                  <a:pt x="0" y="742671"/>
                </a:lnTo>
                <a:lnTo>
                  <a:pt x="30299" y="759300"/>
                </a:lnTo>
                <a:lnTo>
                  <a:pt x="69535" y="783174"/>
                </a:lnTo>
                <a:lnTo>
                  <a:pt x="109204" y="806873"/>
                </a:lnTo>
                <a:lnTo>
                  <a:pt x="149344" y="829070"/>
                </a:lnTo>
                <a:lnTo>
                  <a:pt x="189987" y="848440"/>
                </a:lnTo>
                <a:lnTo>
                  <a:pt x="231171" y="863656"/>
                </a:lnTo>
                <a:lnTo>
                  <a:pt x="272930" y="873393"/>
                </a:lnTo>
                <a:lnTo>
                  <a:pt x="315300" y="876324"/>
                </a:lnTo>
                <a:lnTo>
                  <a:pt x="394018" y="876324"/>
                </a:lnTo>
                <a:lnTo>
                  <a:pt x="345751" y="889486"/>
                </a:lnTo>
                <a:lnTo>
                  <a:pt x="295769" y="892633"/>
                </a:lnTo>
                <a:close/>
              </a:path>
            </a:pathLst>
          </a:custGeom>
          <a:solidFill>
            <a:srgbClr val="3E4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88149" y="441052"/>
            <a:ext cx="31642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25" dirty="0"/>
              <a:t>Hackatho</a:t>
            </a:r>
            <a:r>
              <a:rPr sz="3100" spc="-130" dirty="0"/>
              <a:t>n</a:t>
            </a:r>
            <a:r>
              <a:rPr sz="3100" spc="-325" dirty="0"/>
              <a:t> </a:t>
            </a:r>
            <a:r>
              <a:rPr sz="3100" spc="-155" dirty="0"/>
              <a:t>Demo</a:t>
            </a:r>
            <a:endParaRPr sz="31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fld id="{81D60167-4931-47E6-BA6A-407CBD079E47}" type="slidenum">
              <a:rPr spc="-135" dirty="0"/>
              <a:t>4</a:t>
            </a:fld>
            <a:endParaRPr spc="-135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73F59E4-5054-6506-E11E-C7EAA320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51" y="1200150"/>
            <a:ext cx="6096000" cy="339601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9034" y="2250448"/>
            <a:ext cx="4250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3E4853"/>
                </a:solidFill>
                <a:latin typeface="Tahoma"/>
                <a:cs typeface="Tahoma"/>
              </a:rPr>
              <a:t>Hackathon</a:t>
            </a:r>
            <a:r>
              <a:rPr sz="3600" b="1" spc="-370" dirty="0">
                <a:solidFill>
                  <a:srgbClr val="3E4853"/>
                </a:solidFill>
                <a:latin typeface="Tahoma"/>
                <a:cs typeface="Tahoma"/>
              </a:rPr>
              <a:t> </a:t>
            </a:r>
            <a:r>
              <a:rPr sz="3600" b="1" spc="-195" dirty="0">
                <a:solidFill>
                  <a:srgbClr val="3E4853"/>
                </a:solidFill>
                <a:latin typeface="Tahoma"/>
                <a:cs typeface="Tahoma"/>
              </a:rPr>
              <a:t>schedule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40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7945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04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174" y="441052"/>
            <a:ext cx="489077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25" dirty="0"/>
              <a:t>Hackatho</a:t>
            </a:r>
            <a:r>
              <a:rPr sz="3100" spc="-130" dirty="0"/>
              <a:t>n</a:t>
            </a:r>
            <a:r>
              <a:rPr sz="3100" spc="-325" dirty="0"/>
              <a:t> </a:t>
            </a:r>
            <a:r>
              <a:rPr sz="3100" spc="-160" dirty="0"/>
              <a:t>schedule</a:t>
            </a:r>
            <a:r>
              <a:rPr sz="3100" spc="-320" dirty="0"/>
              <a:t> </a:t>
            </a:r>
            <a:r>
              <a:rPr sz="3100" spc="-145" dirty="0"/>
              <a:t>(</a:t>
            </a:r>
            <a:r>
              <a:rPr sz="3100" spc="-215" dirty="0"/>
              <a:t>5</a:t>
            </a:r>
            <a:r>
              <a:rPr sz="3100" spc="-345" dirty="0"/>
              <a:t>/1</a:t>
            </a:r>
            <a:r>
              <a:rPr sz="3100" spc="-455" dirty="0"/>
              <a:t>3</a:t>
            </a:r>
            <a:r>
              <a:rPr sz="3100" spc="-85" dirty="0"/>
              <a:t>)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1029766" y="1377619"/>
            <a:ext cx="461645" cy="461009"/>
          </a:xfrm>
          <a:custGeom>
            <a:avLst/>
            <a:gdLst/>
            <a:ahLst/>
            <a:cxnLst/>
            <a:rect l="l" t="t" r="r" b="b"/>
            <a:pathLst>
              <a:path w="461644" h="461010">
                <a:moveTo>
                  <a:pt x="63627" y="223507"/>
                </a:moveTo>
                <a:lnTo>
                  <a:pt x="57785" y="217678"/>
                </a:lnTo>
                <a:lnTo>
                  <a:pt x="13423" y="217678"/>
                </a:lnTo>
                <a:lnTo>
                  <a:pt x="5905" y="217678"/>
                </a:lnTo>
                <a:lnTo>
                  <a:pt x="0" y="224358"/>
                </a:lnTo>
                <a:lnTo>
                  <a:pt x="0" y="238633"/>
                </a:lnTo>
                <a:lnTo>
                  <a:pt x="5905" y="244462"/>
                </a:lnTo>
                <a:lnTo>
                  <a:pt x="57785" y="244462"/>
                </a:lnTo>
                <a:lnTo>
                  <a:pt x="63627" y="237782"/>
                </a:lnTo>
                <a:lnTo>
                  <a:pt x="63627" y="223507"/>
                </a:lnTo>
                <a:close/>
              </a:path>
              <a:path w="461644" h="461010">
                <a:moveTo>
                  <a:pt x="79590" y="299732"/>
                </a:moveTo>
                <a:lnTo>
                  <a:pt x="76212" y="292201"/>
                </a:lnTo>
                <a:lnTo>
                  <a:pt x="73545" y="287489"/>
                </a:lnTo>
                <a:lnTo>
                  <a:pt x="68757" y="283908"/>
                </a:lnTo>
                <a:lnTo>
                  <a:pt x="63068" y="283908"/>
                </a:lnTo>
                <a:lnTo>
                  <a:pt x="61658" y="283908"/>
                </a:lnTo>
                <a:lnTo>
                  <a:pt x="22631" y="299732"/>
                </a:lnTo>
                <a:lnTo>
                  <a:pt x="12585" y="309778"/>
                </a:lnTo>
                <a:lnTo>
                  <a:pt x="15951" y="317309"/>
                </a:lnTo>
                <a:lnTo>
                  <a:pt x="17576" y="322300"/>
                </a:lnTo>
                <a:lnTo>
                  <a:pt x="22631" y="325666"/>
                </a:lnTo>
                <a:lnTo>
                  <a:pt x="32689" y="325666"/>
                </a:lnTo>
                <a:lnTo>
                  <a:pt x="33540" y="324827"/>
                </a:lnTo>
                <a:lnTo>
                  <a:pt x="68694" y="309778"/>
                </a:lnTo>
                <a:lnTo>
                  <a:pt x="75361" y="307251"/>
                </a:lnTo>
                <a:lnTo>
                  <a:pt x="79590" y="299732"/>
                </a:lnTo>
                <a:close/>
              </a:path>
              <a:path w="461644" h="461010">
                <a:moveTo>
                  <a:pt x="80352" y="158267"/>
                </a:moveTo>
                <a:lnTo>
                  <a:pt x="77050" y="150749"/>
                </a:lnTo>
                <a:lnTo>
                  <a:pt x="70370" y="148209"/>
                </a:lnTo>
                <a:lnTo>
                  <a:pt x="34378" y="133172"/>
                </a:lnTo>
                <a:lnTo>
                  <a:pt x="32334" y="132257"/>
                </a:lnTo>
                <a:lnTo>
                  <a:pt x="30365" y="131826"/>
                </a:lnTo>
                <a:lnTo>
                  <a:pt x="28473" y="131826"/>
                </a:lnTo>
                <a:lnTo>
                  <a:pt x="23202" y="131826"/>
                </a:lnTo>
                <a:lnTo>
                  <a:pt x="18630" y="135140"/>
                </a:lnTo>
                <a:lnTo>
                  <a:pt x="16802" y="140690"/>
                </a:lnTo>
                <a:lnTo>
                  <a:pt x="13423" y="148209"/>
                </a:lnTo>
                <a:lnTo>
                  <a:pt x="16802" y="154889"/>
                </a:lnTo>
                <a:lnTo>
                  <a:pt x="24320" y="158267"/>
                </a:lnTo>
                <a:lnTo>
                  <a:pt x="59474" y="173316"/>
                </a:lnTo>
                <a:lnTo>
                  <a:pt x="62014" y="174155"/>
                </a:lnTo>
                <a:lnTo>
                  <a:pt x="70370" y="174155"/>
                </a:lnTo>
                <a:lnTo>
                  <a:pt x="75361" y="170776"/>
                </a:lnTo>
                <a:lnTo>
                  <a:pt x="77050" y="165785"/>
                </a:lnTo>
                <a:lnTo>
                  <a:pt x="80352" y="158267"/>
                </a:lnTo>
                <a:close/>
              </a:path>
              <a:path w="461644" h="461010">
                <a:moveTo>
                  <a:pt x="118046" y="353301"/>
                </a:moveTo>
                <a:lnTo>
                  <a:pt x="113055" y="347395"/>
                </a:lnTo>
                <a:lnTo>
                  <a:pt x="110096" y="344932"/>
                </a:lnTo>
                <a:lnTo>
                  <a:pt x="106578" y="343674"/>
                </a:lnTo>
                <a:lnTo>
                  <a:pt x="103073" y="343674"/>
                </a:lnTo>
                <a:lnTo>
                  <a:pt x="99618" y="343674"/>
                </a:lnTo>
                <a:lnTo>
                  <a:pt x="96316" y="344932"/>
                </a:lnTo>
                <a:lnTo>
                  <a:pt x="93789" y="347395"/>
                </a:lnTo>
                <a:lnTo>
                  <a:pt x="67005" y="375031"/>
                </a:lnTo>
                <a:lnTo>
                  <a:pt x="61163" y="380085"/>
                </a:lnTo>
                <a:lnTo>
                  <a:pt x="61163" y="388454"/>
                </a:lnTo>
                <a:lnTo>
                  <a:pt x="67005" y="393446"/>
                </a:lnTo>
                <a:lnTo>
                  <a:pt x="68694" y="396824"/>
                </a:lnTo>
                <a:lnTo>
                  <a:pt x="72834" y="397662"/>
                </a:lnTo>
                <a:lnTo>
                  <a:pt x="79590" y="397662"/>
                </a:lnTo>
                <a:lnTo>
                  <a:pt x="83731" y="396824"/>
                </a:lnTo>
                <a:lnTo>
                  <a:pt x="85420" y="393446"/>
                </a:lnTo>
                <a:lnTo>
                  <a:pt x="113055" y="366661"/>
                </a:lnTo>
                <a:lnTo>
                  <a:pt x="118046" y="361670"/>
                </a:lnTo>
                <a:lnTo>
                  <a:pt x="118046" y="353301"/>
                </a:lnTo>
                <a:close/>
              </a:path>
              <a:path w="461644" h="461010">
                <a:moveTo>
                  <a:pt x="118046" y="99631"/>
                </a:moveTo>
                <a:lnTo>
                  <a:pt x="82892" y="64477"/>
                </a:lnTo>
                <a:lnTo>
                  <a:pt x="79590" y="63207"/>
                </a:lnTo>
                <a:lnTo>
                  <a:pt x="76212" y="63207"/>
                </a:lnTo>
                <a:lnTo>
                  <a:pt x="72834" y="63207"/>
                </a:lnTo>
                <a:lnTo>
                  <a:pt x="69532" y="64477"/>
                </a:lnTo>
                <a:lnTo>
                  <a:pt x="61163" y="72847"/>
                </a:lnTo>
                <a:lnTo>
                  <a:pt x="61163" y="81203"/>
                </a:lnTo>
                <a:lnTo>
                  <a:pt x="67005" y="86271"/>
                </a:lnTo>
                <a:lnTo>
                  <a:pt x="93789" y="113055"/>
                </a:lnTo>
                <a:lnTo>
                  <a:pt x="96316" y="116357"/>
                </a:lnTo>
                <a:lnTo>
                  <a:pt x="100469" y="117208"/>
                </a:lnTo>
                <a:lnTo>
                  <a:pt x="106375" y="117208"/>
                </a:lnTo>
                <a:lnTo>
                  <a:pt x="110515" y="116357"/>
                </a:lnTo>
                <a:lnTo>
                  <a:pt x="113055" y="113055"/>
                </a:lnTo>
                <a:lnTo>
                  <a:pt x="118046" y="108000"/>
                </a:lnTo>
                <a:lnTo>
                  <a:pt x="118046" y="99631"/>
                </a:lnTo>
                <a:close/>
              </a:path>
              <a:path w="461644" h="461010">
                <a:moveTo>
                  <a:pt x="175831" y="393446"/>
                </a:moveTo>
                <a:lnTo>
                  <a:pt x="172466" y="385927"/>
                </a:lnTo>
                <a:lnTo>
                  <a:pt x="164934" y="383387"/>
                </a:lnTo>
                <a:lnTo>
                  <a:pt x="163182" y="382549"/>
                </a:lnTo>
                <a:lnTo>
                  <a:pt x="161353" y="382130"/>
                </a:lnTo>
                <a:lnTo>
                  <a:pt x="159600" y="382130"/>
                </a:lnTo>
                <a:lnTo>
                  <a:pt x="154533" y="382130"/>
                </a:lnTo>
                <a:lnTo>
                  <a:pt x="149821" y="385432"/>
                </a:lnTo>
                <a:lnTo>
                  <a:pt x="147358" y="390982"/>
                </a:lnTo>
                <a:lnTo>
                  <a:pt x="132321" y="426135"/>
                </a:lnTo>
                <a:lnTo>
                  <a:pt x="129781" y="433666"/>
                </a:lnTo>
                <a:lnTo>
                  <a:pt x="132321" y="441185"/>
                </a:lnTo>
                <a:lnTo>
                  <a:pt x="139839" y="443712"/>
                </a:lnTo>
                <a:lnTo>
                  <a:pt x="142367" y="445401"/>
                </a:lnTo>
                <a:lnTo>
                  <a:pt x="150736" y="445401"/>
                </a:lnTo>
                <a:lnTo>
                  <a:pt x="155727" y="442036"/>
                </a:lnTo>
                <a:lnTo>
                  <a:pt x="158254" y="436968"/>
                </a:lnTo>
                <a:lnTo>
                  <a:pt x="172466" y="400977"/>
                </a:lnTo>
                <a:lnTo>
                  <a:pt x="175831" y="393446"/>
                </a:lnTo>
                <a:close/>
              </a:path>
              <a:path w="461644" h="461010">
                <a:moveTo>
                  <a:pt x="179146" y="66167"/>
                </a:moveTo>
                <a:lnTo>
                  <a:pt x="175831" y="58635"/>
                </a:lnTo>
                <a:lnTo>
                  <a:pt x="160718" y="23482"/>
                </a:lnTo>
                <a:lnTo>
                  <a:pt x="158826" y="18427"/>
                </a:lnTo>
                <a:lnTo>
                  <a:pt x="154038" y="14770"/>
                </a:lnTo>
                <a:lnTo>
                  <a:pt x="148551" y="14770"/>
                </a:lnTo>
                <a:lnTo>
                  <a:pt x="146799" y="14770"/>
                </a:lnTo>
                <a:lnTo>
                  <a:pt x="144970" y="15125"/>
                </a:lnTo>
                <a:lnTo>
                  <a:pt x="143141" y="15963"/>
                </a:lnTo>
                <a:lnTo>
                  <a:pt x="136461" y="19265"/>
                </a:lnTo>
                <a:lnTo>
                  <a:pt x="132321" y="26797"/>
                </a:lnTo>
                <a:lnTo>
                  <a:pt x="135623" y="33540"/>
                </a:lnTo>
                <a:lnTo>
                  <a:pt x="150736" y="69532"/>
                </a:lnTo>
                <a:lnTo>
                  <a:pt x="152349" y="74536"/>
                </a:lnTo>
                <a:lnTo>
                  <a:pt x="158254" y="77901"/>
                </a:lnTo>
                <a:lnTo>
                  <a:pt x="165785" y="77901"/>
                </a:lnTo>
                <a:lnTo>
                  <a:pt x="168313" y="77063"/>
                </a:lnTo>
                <a:lnTo>
                  <a:pt x="174993" y="73685"/>
                </a:lnTo>
                <a:lnTo>
                  <a:pt x="179146" y="66167"/>
                </a:lnTo>
                <a:close/>
              </a:path>
              <a:path w="461644" h="461010">
                <a:moveTo>
                  <a:pt x="243611" y="403504"/>
                </a:moveTo>
                <a:lnTo>
                  <a:pt x="237782" y="396824"/>
                </a:lnTo>
                <a:lnTo>
                  <a:pt x="230251" y="396824"/>
                </a:lnTo>
                <a:lnTo>
                  <a:pt x="222732" y="396824"/>
                </a:lnTo>
                <a:lnTo>
                  <a:pt x="217665" y="403504"/>
                </a:lnTo>
                <a:lnTo>
                  <a:pt x="217665" y="454545"/>
                </a:lnTo>
                <a:lnTo>
                  <a:pt x="223507" y="460451"/>
                </a:lnTo>
                <a:lnTo>
                  <a:pt x="238620" y="460451"/>
                </a:lnTo>
                <a:lnTo>
                  <a:pt x="243611" y="455383"/>
                </a:lnTo>
                <a:lnTo>
                  <a:pt x="243611" y="403504"/>
                </a:lnTo>
                <a:close/>
              </a:path>
              <a:path w="461644" h="461010">
                <a:moveTo>
                  <a:pt x="243611" y="6756"/>
                </a:moveTo>
                <a:lnTo>
                  <a:pt x="237782" y="0"/>
                </a:lnTo>
                <a:lnTo>
                  <a:pt x="230251" y="0"/>
                </a:lnTo>
                <a:lnTo>
                  <a:pt x="222732" y="0"/>
                </a:lnTo>
                <a:lnTo>
                  <a:pt x="217665" y="6756"/>
                </a:lnTo>
                <a:lnTo>
                  <a:pt x="217665" y="57797"/>
                </a:lnTo>
                <a:lnTo>
                  <a:pt x="223507" y="64477"/>
                </a:lnTo>
                <a:lnTo>
                  <a:pt x="238620" y="64477"/>
                </a:lnTo>
                <a:lnTo>
                  <a:pt x="243611" y="57797"/>
                </a:lnTo>
                <a:lnTo>
                  <a:pt x="243611" y="6756"/>
                </a:lnTo>
                <a:close/>
              </a:path>
              <a:path w="461644" h="461010">
                <a:moveTo>
                  <a:pt x="327355" y="434505"/>
                </a:moveTo>
                <a:lnTo>
                  <a:pt x="323977" y="426986"/>
                </a:lnTo>
                <a:lnTo>
                  <a:pt x="309778" y="391833"/>
                </a:lnTo>
                <a:lnTo>
                  <a:pt x="307238" y="386702"/>
                </a:lnTo>
                <a:lnTo>
                  <a:pt x="302247" y="383108"/>
                </a:lnTo>
                <a:lnTo>
                  <a:pt x="297116" y="383108"/>
                </a:lnTo>
                <a:lnTo>
                  <a:pt x="295427" y="383108"/>
                </a:lnTo>
                <a:lnTo>
                  <a:pt x="293814" y="383463"/>
                </a:lnTo>
                <a:lnTo>
                  <a:pt x="292201" y="384238"/>
                </a:lnTo>
                <a:lnTo>
                  <a:pt x="285445" y="387616"/>
                </a:lnTo>
                <a:lnTo>
                  <a:pt x="281305" y="395135"/>
                </a:lnTo>
                <a:lnTo>
                  <a:pt x="284670" y="401815"/>
                </a:lnTo>
                <a:lnTo>
                  <a:pt x="298881" y="437807"/>
                </a:lnTo>
                <a:lnTo>
                  <a:pt x="301409" y="442874"/>
                </a:lnTo>
                <a:lnTo>
                  <a:pt x="306400" y="446176"/>
                </a:lnTo>
                <a:lnTo>
                  <a:pt x="314769" y="446176"/>
                </a:lnTo>
                <a:lnTo>
                  <a:pt x="317296" y="445401"/>
                </a:lnTo>
                <a:lnTo>
                  <a:pt x="323126" y="442036"/>
                </a:lnTo>
                <a:lnTo>
                  <a:pt x="327355" y="434505"/>
                </a:lnTo>
                <a:close/>
              </a:path>
              <a:path w="461644" h="461010">
                <a:moveTo>
                  <a:pt x="330657" y="28473"/>
                </a:moveTo>
                <a:lnTo>
                  <a:pt x="327355" y="20955"/>
                </a:lnTo>
                <a:lnTo>
                  <a:pt x="319824" y="18427"/>
                </a:lnTo>
                <a:lnTo>
                  <a:pt x="317995" y="17576"/>
                </a:lnTo>
                <a:lnTo>
                  <a:pt x="316166" y="17157"/>
                </a:lnTo>
                <a:lnTo>
                  <a:pt x="314337" y="17157"/>
                </a:lnTo>
                <a:lnTo>
                  <a:pt x="309346" y="17157"/>
                </a:lnTo>
                <a:lnTo>
                  <a:pt x="304647" y="20256"/>
                </a:lnTo>
                <a:lnTo>
                  <a:pt x="302247" y="25171"/>
                </a:lnTo>
                <a:lnTo>
                  <a:pt x="287972" y="61175"/>
                </a:lnTo>
                <a:lnTo>
                  <a:pt x="284670" y="68694"/>
                </a:lnTo>
                <a:lnTo>
                  <a:pt x="287972" y="75374"/>
                </a:lnTo>
                <a:lnTo>
                  <a:pt x="294652" y="78752"/>
                </a:lnTo>
                <a:lnTo>
                  <a:pt x="297192" y="79590"/>
                </a:lnTo>
                <a:lnTo>
                  <a:pt x="305549" y="79590"/>
                </a:lnTo>
                <a:lnTo>
                  <a:pt x="310616" y="77063"/>
                </a:lnTo>
                <a:lnTo>
                  <a:pt x="313080" y="71158"/>
                </a:lnTo>
                <a:lnTo>
                  <a:pt x="327355" y="36004"/>
                </a:lnTo>
                <a:lnTo>
                  <a:pt x="330657" y="28473"/>
                </a:lnTo>
                <a:close/>
              </a:path>
              <a:path w="461644" h="461010">
                <a:moveTo>
                  <a:pt x="367499" y="230263"/>
                </a:moveTo>
                <a:lnTo>
                  <a:pt x="360451" y="187121"/>
                </a:lnTo>
                <a:lnTo>
                  <a:pt x="340868" y="149669"/>
                </a:lnTo>
                <a:lnTo>
                  <a:pt x="311099" y="120129"/>
                </a:lnTo>
                <a:lnTo>
                  <a:pt x="273443" y="100749"/>
                </a:lnTo>
                <a:lnTo>
                  <a:pt x="230251" y="93789"/>
                </a:lnTo>
                <a:lnTo>
                  <a:pt x="187032" y="100749"/>
                </a:lnTo>
                <a:lnTo>
                  <a:pt x="149364" y="120129"/>
                </a:lnTo>
                <a:lnTo>
                  <a:pt x="119570" y="149669"/>
                </a:lnTo>
                <a:lnTo>
                  <a:pt x="99987" y="187121"/>
                </a:lnTo>
                <a:lnTo>
                  <a:pt x="92938" y="230263"/>
                </a:lnTo>
                <a:lnTo>
                  <a:pt x="99987" y="273443"/>
                </a:lnTo>
                <a:lnTo>
                  <a:pt x="119570" y="311099"/>
                </a:lnTo>
                <a:lnTo>
                  <a:pt x="149364" y="340880"/>
                </a:lnTo>
                <a:lnTo>
                  <a:pt x="187032" y="360464"/>
                </a:lnTo>
                <a:lnTo>
                  <a:pt x="230251" y="367499"/>
                </a:lnTo>
                <a:lnTo>
                  <a:pt x="273443" y="360464"/>
                </a:lnTo>
                <a:lnTo>
                  <a:pt x="311099" y="340880"/>
                </a:lnTo>
                <a:lnTo>
                  <a:pt x="340868" y="311099"/>
                </a:lnTo>
                <a:lnTo>
                  <a:pt x="360451" y="273443"/>
                </a:lnTo>
                <a:lnTo>
                  <a:pt x="367499" y="230263"/>
                </a:lnTo>
                <a:close/>
              </a:path>
              <a:path w="461644" h="461010">
                <a:moveTo>
                  <a:pt x="398500" y="380085"/>
                </a:moveTo>
                <a:lnTo>
                  <a:pt x="363347" y="344932"/>
                </a:lnTo>
                <a:lnTo>
                  <a:pt x="359968" y="343674"/>
                </a:lnTo>
                <a:lnTo>
                  <a:pt x="356666" y="343674"/>
                </a:lnTo>
                <a:lnTo>
                  <a:pt x="353288" y="343674"/>
                </a:lnTo>
                <a:lnTo>
                  <a:pt x="349923" y="344932"/>
                </a:lnTo>
                <a:lnTo>
                  <a:pt x="347459" y="347395"/>
                </a:lnTo>
                <a:lnTo>
                  <a:pt x="342392" y="353301"/>
                </a:lnTo>
                <a:lnTo>
                  <a:pt x="342392" y="361670"/>
                </a:lnTo>
                <a:lnTo>
                  <a:pt x="347459" y="366661"/>
                </a:lnTo>
                <a:lnTo>
                  <a:pt x="374243" y="393446"/>
                </a:lnTo>
                <a:lnTo>
                  <a:pt x="376707" y="396824"/>
                </a:lnTo>
                <a:lnTo>
                  <a:pt x="380923" y="397662"/>
                </a:lnTo>
                <a:lnTo>
                  <a:pt x="386765" y="397662"/>
                </a:lnTo>
                <a:lnTo>
                  <a:pt x="390982" y="396824"/>
                </a:lnTo>
                <a:lnTo>
                  <a:pt x="393446" y="393446"/>
                </a:lnTo>
                <a:lnTo>
                  <a:pt x="398500" y="388454"/>
                </a:lnTo>
                <a:lnTo>
                  <a:pt x="398500" y="380085"/>
                </a:lnTo>
                <a:close/>
              </a:path>
              <a:path w="461644" h="461010">
                <a:moveTo>
                  <a:pt x="398500" y="72847"/>
                </a:moveTo>
                <a:lnTo>
                  <a:pt x="393446" y="67005"/>
                </a:lnTo>
                <a:lnTo>
                  <a:pt x="390563" y="64477"/>
                </a:lnTo>
                <a:lnTo>
                  <a:pt x="386969" y="63207"/>
                </a:lnTo>
                <a:lnTo>
                  <a:pt x="383527" y="63207"/>
                </a:lnTo>
                <a:lnTo>
                  <a:pt x="380085" y="63207"/>
                </a:lnTo>
                <a:lnTo>
                  <a:pt x="376707" y="64477"/>
                </a:lnTo>
                <a:lnTo>
                  <a:pt x="374243" y="67005"/>
                </a:lnTo>
                <a:lnTo>
                  <a:pt x="347459" y="94640"/>
                </a:lnTo>
                <a:lnTo>
                  <a:pt x="342392" y="99631"/>
                </a:lnTo>
                <a:lnTo>
                  <a:pt x="342392" y="108000"/>
                </a:lnTo>
                <a:lnTo>
                  <a:pt x="347459" y="113055"/>
                </a:lnTo>
                <a:lnTo>
                  <a:pt x="349072" y="116357"/>
                </a:lnTo>
                <a:lnTo>
                  <a:pt x="353288" y="117208"/>
                </a:lnTo>
                <a:lnTo>
                  <a:pt x="360819" y="117208"/>
                </a:lnTo>
                <a:lnTo>
                  <a:pt x="364197" y="116357"/>
                </a:lnTo>
                <a:lnTo>
                  <a:pt x="365810" y="113055"/>
                </a:lnTo>
                <a:lnTo>
                  <a:pt x="393446" y="86271"/>
                </a:lnTo>
                <a:lnTo>
                  <a:pt x="398500" y="81203"/>
                </a:lnTo>
                <a:lnTo>
                  <a:pt x="398500" y="72847"/>
                </a:lnTo>
                <a:close/>
              </a:path>
              <a:path w="461644" h="461010">
                <a:moveTo>
                  <a:pt x="445401" y="313931"/>
                </a:moveTo>
                <a:lnTo>
                  <a:pt x="399351" y="288823"/>
                </a:lnTo>
                <a:lnTo>
                  <a:pt x="395617" y="287921"/>
                </a:lnTo>
                <a:lnTo>
                  <a:pt x="393865" y="287921"/>
                </a:lnTo>
                <a:lnTo>
                  <a:pt x="388658" y="287921"/>
                </a:lnTo>
                <a:lnTo>
                  <a:pt x="384225" y="290728"/>
                </a:lnTo>
                <a:lnTo>
                  <a:pt x="381774" y="296354"/>
                </a:lnTo>
                <a:lnTo>
                  <a:pt x="378396" y="303872"/>
                </a:lnTo>
                <a:lnTo>
                  <a:pt x="381774" y="311467"/>
                </a:lnTo>
                <a:lnTo>
                  <a:pt x="389293" y="313931"/>
                </a:lnTo>
                <a:lnTo>
                  <a:pt x="424446" y="329044"/>
                </a:lnTo>
                <a:lnTo>
                  <a:pt x="426974" y="329819"/>
                </a:lnTo>
                <a:lnTo>
                  <a:pt x="435343" y="329819"/>
                </a:lnTo>
                <a:lnTo>
                  <a:pt x="440334" y="326517"/>
                </a:lnTo>
                <a:lnTo>
                  <a:pt x="442861" y="321449"/>
                </a:lnTo>
                <a:lnTo>
                  <a:pt x="445401" y="313931"/>
                </a:lnTo>
                <a:close/>
              </a:path>
              <a:path w="461644" h="461010">
                <a:moveTo>
                  <a:pt x="447852" y="150749"/>
                </a:moveTo>
                <a:lnTo>
                  <a:pt x="444550" y="143992"/>
                </a:lnTo>
                <a:lnTo>
                  <a:pt x="442023" y="138938"/>
                </a:lnTo>
                <a:lnTo>
                  <a:pt x="437527" y="135280"/>
                </a:lnTo>
                <a:lnTo>
                  <a:pt x="432244" y="135280"/>
                </a:lnTo>
                <a:lnTo>
                  <a:pt x="430568" y="135280"/>
                </a:lnTo>
                <a:lnTo>
                  <a:pt x="428802" y="135699"/>
                </a:lnTo>
                <a:lnTo>
                  <a:pt x="426974" y="136474"/>
                </a:lnTo>
                <a:lnTo>
                  <a:pt x="390982" y="150749"/>
                </a:lnTo>
                <a:lnTo>
                  <a:pt x="385076" y="154051"/>
                </a:lnTo>
                <a:lnTo>
                  <a:pt x="380923" y="161569"/>
                </a:lnTo>
                <a:lnTo>
                  <a:pt x="384225" y="169100"/>
                </a:lnTo>
                <a:lnTo>
                  <a:pt x="385914" y="174155"/>
                </a:lnTo>
                <a:lnTo>
                  <a:pt x="390982" y="177533"/>
                </a:lnTo>
                <a:lnTo>
                  <a:pt x="399351" y="177533"/>
                </a:lnTo>
                <a:lnTo>
                  <a:pt x="401802" y="175844"/>
                </a:lnTo>
                <a:lnTo>
                  <a:pt x="437032" y="161569"/>
                </a:lnTo>
                <a:lnTo>
                  <a:pt x="443712" y="158267"/>
                </a:lnTo>
                <a:lnTo>
                  <a:pt x="447852" y="150749"/>
                </a:lnTo>
                <a:close/>
              </a:path>
              <a:path w="461644" h="461010">
                <a:moveTo>
                  <a:pt x="461289" y="223507"/>
                </a:moveTo>
                <a:lnTo>
                  <a:pt x="455383" y="217678"/>
                </a:lnTo>
                <a:lnTo>
                  <a:pt x="411022" y="217678"/>
                </a:lnTo>
                <a:lnTo>
                  <a:pt x="403491" y="217678"/>
                </a:lnTo>
                <a:lnTo>
                  <a:pt x="397662" y="224358"/>
                </a:lnTo>
                <a:lnTo>
                  <a:pt x="397662" y="238633"/>
                </a:lnTo>
                <a:lnTo>
                  <a:pt x="403491" y="244462"/>
                </a:lnTo>
                <a:lnTo>
                  <a:pt x="455383" y="244462"/>
                </a:lnTo>
                <a:lnTo>
                  <a:pt x="460438" y="237782"/>
                </a:lnTo>
                <a:lnTo>
                  <a:pt x="461289" y="230263"/>
                </a:lnTo>
                <a:lnTo>
                  <a:pt x="461289" y="223507"/>
                </a:lnTo>
                <a:close/>
              </a:path>
            </a:pathLst>
          </a:custGeom>
          <a:solidFill>
            <a:srgbClr val="16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99900" y="1440881"/>
            <a:ext cx="4229700" cy="299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20" dirty="0">
                <a:solidFill>
                  <a:srgbClr val="EB5D37"/>
                </a:solidFill>
                <a:latin typeface="Tahoma"/>
                <a:cs typeface="Tahoma"/>
              </a:rPr>
              <a:t>Hackathon &amp; Mini-Project2 tutorial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9766" y="2017890"/>
            <a:ext cx="461645" cy="461009"/>
          </a:xfrm>
          <a:custGeom>
            <a:avLst/>
            <a:gdLst/>
            <a:ahLst/>
            <a:cxnLst/>
            <a:rect l="l" t="t" r="r" b="b"/>
            <a:pathLst>
              <a:path w="461644" h="461010">
                <a:moveTo>
                  <a:pt x="63627" y="223507"/>
                </a:moveTo>
                <a:lnTo>
                  <a:pt x="57785" y="217665"/>
                </a:lnTo>
                <a:lnTo>
                  <a:pt x="13423" y="217665"/>
                </a:lnTo>
                <a:lnTo>
                  <a:pt x="5905" y="217665"/>
                </a:lnTo>
                <a:lnTo>
                  <a:pt x="0" y="224345"/>
                </a:lnTo>
                <a:lnTo>
                  <a:pt x="0" y="238620"/>
                </a:lnTo>
                <a:lnTo>
                  <a:pt x="5905" y="244462"/>
                </a:lnTo>
                <a:lnTo>
                  <a:pt x="57785" y="244462"/>
                </a:lnTo>
                <a:lnTo>
                  <a:pt x="63627" y="237782"/>
                </a:lnTo>
                <a:lnTo>
                  <a:pt x="63627" y="223507"/>
                </a:lnTo>
                <a:close/>
              </a:path>
              <a:path w="461644" h="461010">
                <a:moveTo>
                  <a:pt x="79590" y="299720"/>
                </a:moveTo>
                <a:lnTo>
                  <a:pt x="76212" y="292201"/>
                </a:lnTo>
                <a:lnTo>
                  <a:pt x="73545" y="287489"/>
                </a:lnTo>
                <a:lnTo>
                  <a:pt x="68757" y="283895"/>
                </a:lnTo>
                <a:lnTo>
                  <a:pt x="63068" y="283895"/>
                </a:lnTo>
                <a:lnTo>
                  <a:pt x="61658" y="283895"/>
                </a:lnTo>
                <a:lnTo>
                  <a:pt x="22631" y="299720"/>
                </a:lnTo>
                <a:lnTo>
                  <a:pt x="12585" y="309778"/>
                </a:lnTo>
                <a:lnTo>
                  <a:pt x="15951" y="317296"/>
                </a:lnTo>
                <a:lnTo>
                  <a:pt x="17576" y="322287"/>
                </a:lnTo>
                <a:lnTo>
                  <a:pt x="22631" y="325666"/>
                </a:lnTo>
                <a:lnTo>
                  <a:pt x="32689" y="325666"/>
                </a:lnTo>
                <a:lnTo>
                  <a:pt x="33540" y="324815"/>
                </a:lnTo>
                <a:lnTo>
                  <a:pt x="68694" y="309778"/>
                </a:lnTo>
                <a:lnTo>
                  <a:pt x="75361" y="307238"/>
                </a:lnTo>
                <a:lnTo>
                  <a:pt x="79590" y="299720"/>
                </a:lnTo>
                <a:close/>
              </a:path>
              <a:path w="461644" h="461010">
                <a:moveTo>
                  <a:pt x="80352" y="158254"/>
                </a:moveTo>
                <a:lnTo>
                  <a:pt x="77050" y="150736"/>
                </a:lnTo>
                <a:lnTo>
                  <a:pt x="70370" y="148209"/>
                </a:lnTo>
                <a:lnTo>
                  <a:pt x="34378" y="133159"/>
                </a:lnTo>
                <a:lnTo>
                  <a:pt x="32334" y="132245"/>
                </a:lnTo>
                <a:lnTo>
                  <a:pt x="30365" y="131826"/>
                </a:lnTo>
                <a:lnTo>
                  <a:pt x="28473" y="131826"/>
                </a:lnTo>
                <a:lnTo>
                  <a:pt x="23202" y="131826"/>
                </a:lnTo>
                <a:lnTo>
                  <a:pt x="18630" y="135128"/>
                </a:lnTo>
                <a:lnTo>
                  <a:pt x="16802" y="140677"/>
                </a:lnTo>
                <a:lnTo>
                  <a:pt x="13423" y="148209"/>
                </a:lnTo>
                <a:lnTo>
                  <a:pt x="16802" y="154889"/>
                </a:lnTo>
                <a:lnTo>
                  <a:pt x="24320" y="158254"/>
                </a:lnTo>
                <a:lnTo>
                  <a:pt x="59474" y="173304"/>
                </a:lnTo>
                <a:lnTo>
                  <a:pt x="62014" y="174155"/>
                </a:lnTo>
                <a:lnTo>
                  <a:pt x="70370" y="174155"/>
                </a:lnTo>
                <a:lnTo>
                  <a:pt x="75361" y="170776"/>
                </a:lnTo>
                <a:lnTo>
                  <a:pt x="77050" y="165785"/>
                </a:lnTo>
                <a:lnTo>
                  <a:pt x="80352" y="158254"/>
                </a:lnTo>
                <a:close/>
              </a:path>
              <a:path w="461644" h="461010">
                <a:moveTo>
                  <a:pt x="118046" y="353288"/>
                </a:moveTo>
                <a:lnTo>
                  <a:pt x="113055" y="347383"/>
                </a:lnTo>
                <a:lnTo>
                  <a:pt x="110096" y="344932"/>
                </a:lnTo>
                <a:lnTo>
                  <a:pt x="106578" y="343662"/>
                </a:lnTo>
                <a:lnTo>
                  <a:pt x="103073" y="343662"/>
                </a:lnTo>
                <a:lnTo>
                  <a:pt x="99618" y="343662"/>
                </a:lnTo>
                <a:lnTo>
                  <a:pt x="96316" y="344932"/>
                </a:lnTo>
                <a:lnTo>
                  <a:pt x="93789" y="347383"/>
                </a:lnTo>
                <a:lnTo>
                  <a:pt x="67005" y="375018"/>
                </a:lnTo>
                <a:lnTo>
                  <a:pt x="61163" y="380085"/>
                </a:lnTo>
                <a:lnTo>
                  <a:pt x="61163" y="388442"/>
                </a:lnTo>
                <a:lnTo>
                  <a:pt x="67005" y="393433"/>
                </a:lnTo>
                <a:lnTo>
                  <a:pt x="68694" y="396811"/>
                </a:lnTo>
                <a:lnTo>
                  <a:pt x="72834" y="397662"/>
                </a:lnTo>
                <a:lnTo>
                  <a:pt x="79590" y="397662"/>
                </a:lnTo>
                <a:lnTo>
                  <a:pt x="83731" y="396811"/>
                </a:lnTo>
                <a:lnTo>
                  <a:pt x="85420" y="393433"/>
                </a:lnTo>
                <a:lnTo>
                  <a:pt x="113055" y="366649"/>
                </a:lnTo>
                <a:lnTo>
                  <a:pt x="118046" y="361657"/>
                </a:lnTo>
                <a:lnTo>
                  <a:pt x="118046" y="353288"/>
                </a:lnTo>
                <a:close/>
              </a:path>
              <a:path w="461644" h="461010">
                <a:moveTo>
                  <a:pt x="118046" y="99618"/>
                </a:moveTo>
                <a:lnTo>
                  <a:pt x="82892" y="64465"/>
                </a:lnTo>
                <a:lnTo>
                  <a:pt x="79590" y="63207"/>
                </a:lnTo>
                <a:lnTo>
                  <a:pt x="76212" y="63207"/>
                </a:lnTo>
                <a:lnTo>
                  <a:pt x="72834" y="63207"/>
                </a:lnTo>
                <a:lnTo>
                  <a:pt x="69532" y="64465"/>
                </a:lnTo>
                <a:lnTo>
                  <a:pt x="61163" y="72834"/>
                </a:lnTo>
                <a:lnTo>
                  <a:pt x="61163" y="81203"/>
                </a:lnTo>
                <a:lnTo>
                  <a:pt x="67005" y="86258"/>
                </a:lnTo>
                <a:lnTo>
                  <a:pt x="93789" y="113055"/>
                </a:lnTo>
                <a:lnTo>
                  <a:pt x="96316" y="116357"/>
                </a:lnTo>
                <a:lnTo>
                  <a:pt x="100469" y="117195"/>
                </a:lnTo>
                <a:lnTo>
                  <a:pt x="106375" y="117195"/>
                </a:lnTo>
                <a:lnTo>
                  <a:pt x="110515" y="116357"/>
                </a:lnTo>
                <a:lnTo>
                  <a:pt x="113055" y="113055"/>
                </a:lnTo>
                <a:lnTo>
                  <a:pt x="118046" y="107988"/>
                </a:lnTo>
                <a:lnTo>
                  <a:pt x="118046" y="99618"/>
                </a:lnTo>
                <a:close/>
              </a:path>
              <a:path w="461644" h="461010">
                <a:moveTo>
                  <a:pt x="175831" y="393446"/>
                </a:moveTo>
                <a:lnTo>
                  <a:pt x="172466" y="385914"/>
                </a:lnTo>
                <a:lnTo>
                  <a:pt x="164934" y="383387"/>
                </a:lnTo>
                <a:lnTo>
                  <a:pt x="163182" y="382536"/>
                </a:lnTo>
                <a:lnTo>
                  <a:pt x="161353" y="382117"/>
                </a:lnTo>
                <a:lnTo>
                  <a:pt x="159600" y="382117"/>
                </a:lnTo>
                <a:lnTo>
                  <a:pt x="154533" y="382117"/>
                </a:lnTo>
                <a:lnTo>
                  <a:pt x="149821" y="385419"/>
                </a:lnTo>
                <a:lnTo>
                  <a:pt x="147358" y="390982"/>
                </a:lnTo>
                <a:lnTo>
                  <a:pt x="132321" y="426135"/>
                </a:lnTo>
                <a:lnTo>
                  <a:pt x="129781" y="433654"/>
                </a:lnTo>
                <a:lnTo>
                  <a:pt x="132321" y="441172"/>
                </a:lnTo>
                <a:lnTo>
                  <a:pt x="139839" y="443712"/>
                </a:lnTo>
                <a:lnTo>
                  <a:pt x="142367" y="445401"/>
                </a:lnTo>
                <a:lnTo>
                  <a:pt x="150736" y="445401"/>
                </a:lnTo>
                <a:lnTo>
                  <a:pt x="155727" y="442023"/>
                </a:lnTo>
                <a:lnTo>
                  <a:pt x="158254" y="436956"/>
                </a:lnTo>
                <a:lnTo>
                  <a:pt x="172466" y="400964"/>
                </a:lnTo>
                <a:lnTo>
                  <a:pt x="175831" y="393446"/>
                </a:lnTo>
                <a:close/>
              </a:path>
              <a:path w="461644" h="461010">
                <a:moveTo>
                  <a:pt x="179146" y="66154"/>
                </a:moveTo>
                <a:lnTo>
                  <a:pt x="175831" y="58635"/>
                </a:lnTo>
                <a:lnTo>
                  <a:pt x="160718" y="23482"/>
                </a:lnTo>
                <a:lnTo>
                  <a:pt x="158826" y="18415"/>
                </a:lnTo>
                <a:lnTo>
                  <a:pt x="154038" y="14757"/>
                </a:lnTo>
                <a:lnTo>
                  <a:pt x="148551" y="14757"/>
                </a:lnTo>
                <a:lnTo>
                  <a:pt x="146799" y="14757"/>
                </a:lnTo>
                <a:lnTo>
                  <a:pt x="144970" y="15113"/>
                </a:lnTo>
                <a:lnTo>
                  <a:pt x="143141" y="15951"/>
                </a:lnTo>
                <a:lnTo>
                  <a:pt x="136461" y="19265"/>
                </a:lnTo>
                <a:lnTo>
                  <a:pt x="132321" y="26784"/>
                </a:lnTo>
                <a:lnTo>
                  <a:pt x="135623" y="33528"/>
                </a:lnTo>
                <a:lnTo>
                  <a:pt x="150736" y="69532"/>
                </a:lnTo>
                <a:lnTo>
                  <a:pt x="152349" y="74523"/>
                </a:lnTo>
                <a:lnTo>
                  <a:pt x="158254" y="77901"/>
                </a:lnTo>
                <a:lnTo>
                  <a:pt x="165785" y="77901"/>
                </a:lnTo>
                <a:lnTo>
                  <a:pt x="168313" y="77050"/>
                </a:lnTo>
                <a:lnTo>
                  <a:pt x="174993" y="73672"/>
                </a:lnTo>
                <a:lnTo>
                  <a:pt x="179146" y="66154"/>
                </a:lnTo>
                <a:close/>
              </a:path>
              <a:path w="461644" h="461010">
                <a:moveTo>
                  <a:pt x="243611" y="403491"/>
                </a:moveTo>
                <a:lnTo>
                  <a:pt x="237782" y="396811"/>
                </a:lnTo>
                <a:lnTo>
                  <a:pt x="230251" y="396811"/>
                </a:lnTo>
                <a:lnTo>
                  <a:pt x="222732" y="396811"/>
                </a:lnTo>
                <a:lnTo>
                  <a:pt x="217665" y="403491"/>
                </a:lnTo>
                <a:lnTo>
                  <a:pt x="217665" y="454533"/>
                </a:lnTo>
                <a:lnTo>
                  <a:pt x="223507" y="460438"/>
                </a:lnTo>
                <a:lnTo>
                  <a:pt x="238620" y="460438"/>
                </a:lnTo>
                <a:lnTo>
                  <a:pt x="243611" y="455383"/>
                </a:lnTo>
                <a:lnTo>
                  <a:pt x="243611" y="403491"/>
                </a:lnTo>
                <a:close/>
              </a:path>
              <a:path w="461644" h="461010">
                <a:moveTo>
                  <a:pt x="243611" y="6743"/>
                </a:moveTo>
                <a:lnTo>
                  <a:pt x="237782" y="0"/>
                </a:lnTo>
                <a:lnTo>
                  <a:pt x="230251" y="0"/>
                </a:lnTo>
                <a:lnTo>
                  <a:pt x="222732" y="0"/>
                </a:lnTo>
                <a:lnTo>
                  <a:pt x="217665" y="6743"/>
                </a:lnTo>
                <a:lnTo>
                  <a:pt x="217665" y="57785"/>
                </a:lnTo>
                <a:lnTo>
                  <a:pt x="223507" y="64465"/>
                </a:lnTo>
                <a:lnTo>
                  <a:pt x="238620" y="64465"/>
                </a:lnTo>
                <a:lnTo>
                  <a:pt x="243611" y="57785"/>
                </a:lnTo>
                <a:lnTo>
                  <a:pt x="243611" y="6743"/>
                </a:lnTo>
                <a:close/>
              </a:path>
              <a:path w="461644" h="461010">
                <a:moveTo>
                  <a:pt x="327355" y="434505"/>
                </a:moveTo>
                <a:lnTo>
                  <a:pt x="323977" y="426974"/>
                </a:lnTo>
                <a:lnTo>
                  <a:pt x="309778" y="391820"/>
                </a:lnTo>
                <a:lnTo>
                  <a:pt x="307238" y="386689"/>
                </a:lnTo>
                <a:lnTo>
                  <a:pt x="302247" y="383108"/>
                </a:lnTo>
                <a:lnTo>
                  <a:pt x="297116" y="383108"/>
                </a:lnTo>
                <a:lnTo>
                  <a:pt x="295427" y="383108"/>
                </a:lnTo>
                <a:lnTo>
                  <a:pt x="293814" y="383451"/>
                </a:lnTo>
                <a:lnTo>
                  <a:pt x="292201" y="384225"/>
                </a:lnTo>
                <a:lnTo>
                  <a:pt x="285445" y="387604"/>
                </a:lnTo>
                <a:lnTo>
                  <a:pt x="281305" y="395122"/>
                </a:lnTo>
                <a:lnTo>
                  <a:pt x="284670" y="401802"/>
                </a:lnTo>
                <a:lnTo>
                  <a:pt x="298881" y="437807"/>
                </a:lnTo>
                <a:lnTo>
                  <a:pt x="301409" y="442861"/>
                </a:lnTo>
                <a:lnTo>
                  <a:pt x="306400" y="446176"/>
                </a:lnTo>
                <a:lnTo>
                  <a:pt x="314769" y="446176"/>
                </a:lnTo>
                <a:lnTo>
                  <a:pt x="317296" y="445401"/>
                </a:lnTo>
                <a:lnTo>
                  <a:pt x="323126" y="442023"/>
                </a:lnTo>
                <a:lnTo>
                  <a:pt x="327355" y="434505"/>
                </a:lnTo>
                <a:close/>
              </a:path>
              <a:path w="461644" h="461010">
                <a:moveTo>
                  <a:pt x="330657" y="28473"/>
                </a:moveTo>
                <a:lnTo>
                  <a:pt x="327355" y="20942"/>
                </a:lnTo>
                <a:lnTo>
                  <a:pt x="319824" y="18415"/>
                </a:lnTo>
                <a:lnTo>
                  <a:pt x="317995" y="17576"/>
                </a:lnTo>
                <a:lnTo>
                  <a:pt x="316166" y="17145"/>
                </a:lnTo>
                <a:lnTo>
                  <a:pt x="314337" y="17145"/>
                </a:lnTo>
                <a:lnTo>
                  <a:pt x="309346" y="17145"/>
                </a:lnTo>
                <a:lnTo>
                  <a:pt x="304647" y="20243"/>
                </a:lnTo>
                <a:lnTo>
                  <a:pt x="302247" y="25171"/>
                </a:lnTo>
                <a:lnTo>
                  <a:pt x="287972" y="61163"/>
                </a:lnTo>
                <a:lnTo>
                  <a:pt x="284670" y="68681"/>
                </a:lnTo>
                <a:lnTo>
                  <a:pt x="287972" y="75361"/>
                </a:lnTo>
                <a:lnTo>
                  <a:pt x="294652" y="78740"/>
                </a:lnTo>
                <a:lnTo>
                  <a:pt x="297192" y="79578"/>
                </a:lnTo>
                <a:lnTo>
                  <a:pt x="305549" y="79578"/>
                </a:lnTo>
                <a:lnTo>
                  <a:pt x="310616" y="77050"/>
                </a:lnTo>
                <a:lnTo>
                  <a:pt x="313080" y="71145"/>
                </a:lnTo>
                <a:lnTo>
                  <a:pt x="327355" y="35991"/>
                </a:lnTo>
                <a:lnTo>
                  <a:pt x="330657" y="28473"/>
                </a:lnTo>
                <a:close/>
              </a:path>
              <a:path w="461644" h="461010">
                <a:moveTo>
                  <a:pt x="367499" y="230251"/>
                </a:moveTo>
                <a:lnTo>
                  <a:pt x="360451" y="187121"/>
                </a:lnTo>
                <a:lnTo>
                  <a:pt x="340868" y="149656"/>
                </a:lnTo>
                <a:lnTo>
                  <a:pt x="311099" y="120116"/>
                </a:lnTo>
                <a:lnTo>
                  <a:pt x="273443" y="100749"/>
                </a:lnTo>
                <a:lnTo>
                  <a:pt x="230251" y="93789"/>
                </a:lnTo>
                <a:lnTo>
                  <a:pt x="187032" y="100749"/>
                </a:lnTo>
                <a:lnTo>
                  <a:pt x="149364" y="120116"/>
                </a:lnTo>
                <a:lnTo>
                  <a:pt x="119570" y="149656"/>
                </a:lnTo>
                <a:lnTo>
                  <a:pt x="99987" y="187121"/>
                </a:lnTo>
                <a:lnTo>
                  <a:pt x="92938" y="230251"/>
                </a:lnTo>
                <a:lnTo>
                  <a:pt x="99987" y="273443"/>
                </a:lnTo>
                <a:lnTo>
                  <a:pt x="119570" y="311086"/>
                </a:lnTo>
                <a:lnTo>
                  <a:pt x="149364" y="340868"/>
                </a:lnTo>
                <a:lnTo>
                  <a:pt x="187032" y="360451"/>
                </a:lnTo>
                <a:lnTo>
                  <a:pt x="230251" y="367499"/>
                </a:lnTo>
                <a:lnTo>
                  <a:pt x="273443" y="360451"/>
                </a:lnTo>
                <a:lnTo>
                  <a:pt x="311099" y="340868"/>
                </a:lnTo>
                <a:lnTo>
                  <a:pt x="340868" y="311086"/>
                </a:lnTo>
                <a:lnTo>
                  <a:pt x="360451" y="273443"/>
                </a:lnTo>
                <a:lnTo>
                  <a:pt x="367499" y="230251"/>
                </a:lnTo>
                <a:close/>
              </a:path>
              <a:path w="461644" h="461010">
                <a:moveTo>
                  <a:pt x="398500" y="380085"/>
                </a:moveTo>
                <a:lnTo>
                  <a:pt x="363347" y="344932"/>
                </a:lnTo>
                <a:lnTo>
                  <a:pt x="359968" y="343662"/>
                </a:lnTo>
                <a:lnTo>
                  <a:pt x="356666" y="343662"/>
                </a:lnTo>
                <a:lnTo>
                  <a:pt x="353288" y="343662"/>
                </a:lnTo>
                <a:lnTo>
                  <a:pt x="349923" y="344932"/>
                </a:lnTo>
                <a:lnTo>
                  <a:pt x="347459" y="347383"/>
                </a:lnTo>
                <a:lnTo>
                  <a:pt x="342392" y="353288"/>
                </a:lnTo>
                <a:lnTo>
                  <a:pt x="342392" y="361657"/>
                </a:lnTo>
                <a:lnTo>
                  <a:pt x="347459" y="366649"/>
                </a:lnTo>
                <a:lnTo>
                  <a:pt x="374243" y="393433"/>
                </a:lnTo>
                <a:lnTo>
                  <a:pt x="376707" y="396811"/>
                </a:lnTo>
                <a:lnTo>
                  <a:pt x="380923" y="397662"/>
                </a:lnTo>
                <a:lnTo>
                  <a:pt x="386765" y="397662"/>
                </a:lnTo>
                <a:lnTo>
                  <a:pt x="390982" y="396811"/>
                </a:lnTo>
                <a:lnTo>
                  <a:pt x="393446" y="393433"/>
                </a:lnTo>
                <a:lnTo>
                  <a:pt x="398500" y="388442"/>
                </a:lnTo>
                <a:lnTo>
                  <a:pt x="398500" y="380085"/>
                </a:lnTo>
                <a:close/>
              </a:path>
              <a:path w="461644" h="461010">
                <a:moveTo>
                  <a:pt x="398500" y="72834"/>
                </a:moveTo>
                <a:lnTo>
                  <a:pt x="393446" y="67005"/>
                </a:lnTo>
                <a:lnTo>
                  <a:pt x="390563" y="64465"/>
                </a:lnTo>
                <a:lnTo>
                  <a:pt x="386969" y="63207"/>
                </a:lnTo>
                <a:lnTo>
                  <a:pt x="383527" y="63207"/>
                </a:lnTo>
                <a:lnTo>
                  <a:pt x="380085" y="63207"/>
                </a:lnTo>
                <a:lnTo>
                  <a:pt x="376707" y="64465"/>
                </a:lnTo>
                <a:lnTo>
                  <a:pt x="374243" y="67005"/>
                </a:lnTo>
                <a:lnTo>
                  <a:pt x="347459" y="94627"/>
                </a:lnTo>
                <a:lnTo>
                  <a:pt x="342392" y="99618"/>
                </a:lnTo>
                <a:lnTo>
                  <a:pt x="342392" y="107988"/>
                </a:lnTo>
                <a:lnTo>
                  <a:pt x="347459" y="113055"/>
                </a:lnTo>
                <a:lnTo>
                  <a:pt x="349072" y="116357"/>
                </a:lnTo>
                <a:lnTo>
                  <a:pt x="353288" y="117195"/>
                </a:lnTo>
                <a:lnTo>
                  <a:pt x="360819" y="117195"/>
                </a:lnTo>
                <a:lnTo>
                  <a:pt x="364197" y="116357"/>
                </a:lnTo>
                <a:lnTo>
                  <a:pt x="365810" y="113055"/>
                </a:lnTo>
                <a:lnTo>
                  <a:pt x="393446" y="86258"/>
                </a:lnTo>
                <a:lnTo>
                  <a:pt x="398500" y="81203"/>
                </a:lnTo>
                <a:lnTo>
                  <a:pt x="398500" y="72834"/>
                </a:lnTo>
                <a:close/>
              </a:path>
              <a:path w="461644" h="461010">
                <a:moveTo>
                  <a:pt x="445401" y="313918"/>
                </a:moveTo>
                <a:lnTo>
                  <a:pt x="399351" y="288823"/>
                </a:lnTo>
                <a:lnTo>
                  <a:pt x="395617" y="287909"/>
                </a:lnTo>
                <a:lnTo>
                  <a:pt x="393865" y="287909"/>
                </a:lnTo>
                <a:lnTo>
                  <a:pt x="388658" y="287909"/>
                </a:lnTo>
                <a:lnTo>
                  <a:pt x="384225" y="290715"/>
                </a:lnTo>
                <a:lnTo>
                  <a:pt x="381774" y="296341"/>
                </a:lnTo>
                <a:lnTo>
                  <a:pt x="378396" y="303872"/>
                </a:lnTo>
                <a:lnTo>
                  <a:pt x="381774" y="311454"/>
                </a:lnTo>
                <a:lnTo>
                  <a:pt x="389293" y="313918"/>
                </a:lnTo>
                <a:lnTo>
                  <a:pt x="424446" y="329031"/>
                </a:lnTo>
                <a:lnTo>
                  <a:pt x="426974" y="329806"/>
                </a:lnTo>
                <a:lnTo>
                  <a:pt x="435343" y="329806"/>
                </a:lnTo>
                <a:lnTo>
                  <a:pt x="440334" y="326504"/>
                </a:lnTo>
                <a:lnTo>
                  <a:pt x="442861" y="321449"/>
                </a:lnTo>
                <a:lnTo>
                  <a:pt x="445401" y="313918"/>
                </a:lnTo>
                <a:close/>
              </a:path>
              <a:path w="461644" h="461010">
                <a:moveTo>
                  <a:pt x="447852" y="150736"/>
                </a:moveTo>
                <a:lnTo>
                  <a:pt x="444550" y="143992"/>
                </a:lnTo>
                <a:lnTo>
                  <a:pt x="442023" y="138925"/>
                </a:lnTo>
                <a:lnTo>
                  <a:pt x="437527" y="135267"/>
                </a:lnTo>
                <a:lnTo>
                  <a:pt x="432244" y="135267"/>
                </a:lnTo>
                <a:lnTo>
                  <a:pt x="430568" y="135267"/>
                </a:lnTo>
                <a:lnTo>
                  <a:pt x="428802" y="135686"/>
                </a:lnTo>
                <a:lnTo>
                  <a:pt x="426974" y="136461"/>
                </a:lnTo>
                <a:lnTo>
                  <a:pt x="390982" y="150736"/>
                </a:lnTo>
                <a:lnTo>
                  <a:pt x="385076" y="154038"/>
                </a:lnTo>
                <a:lnTo>
                  <a:pt x="380923" y="161569"/>
                </a:lnTo>
                <a:lnTo>
                  <a:pt x="384225" y="169087"/>
                </a:lnTo>
                <a:lnTo>
                  <a:pt x="385914" y="174155"/>
                </a:lnTo>
                <a:lnTo>
                  <a:pt x="390982" y="177520"/>
                </a:lnTo>
                <a:lnTo>
                  <a:pt x="399351" y="177520"/>
                </a:lnTo>
                <a:lnTo>
                  <a:pt x="401802" y="175831"/>
                </a:lnTo>
                <a:lnTo>
                  <a:pt x="437032" y="161569"/>
                </a:lnTo>
                <a:lnTo>
                  <a:pt x="443712" y="158254"/>
                </a:lnTo>
                <a:lnTo>
                  <a:pt x="447852" y="150736"/>
                </a:lnTo>
                <a:close/>
              </a:path>
              <a:path w="461644" h="461010">
                <a:moveTo>
                  <a:pt x="461289" y="223507"/>
                </a:moveTo>
                <a:lnTo>
                  <a:pt x="455383" y="217665"/>
                </a:lnTo>
                <a:lnTo>
                  <a:pt x="411022" y="217665"/>
                </a:lnTo>
                <a:lnTo>
                  <a:pt x="403491" y="217665"/>
                </a:lnTo>
                <a:lnTo>
                  <a:pt x="397662" y="224345"/>
                </a:lnTo>
                <a:lnTo>
                  <a:pt x="397662" y="238620"/>
                </a:lnTo>
                <a:lnTo>
                  <a:pt x="403491" y="244462"/>
                </a:lnTo>
                <a:lnTo>
                  <a:pt x="455383" y="244462"/>
                </a:lnTo>
                <a:lnTo>
                  <a:pt x="460438" y="237782"/>
                </a:lnTo>
                <a:lnTo>
                  <a:pt x="461289" y="230251"/>
                </a:lnTo>
                <a:lnTo>
                  <a:pt x="461289" y="223507"/>
                </a:lnTo>
                <a:close/>
              </a:path>
            </a:pathLst>
          </a:custGeom>
          <a:solidFill>
            <a:srgbClr val="16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99900" y="2081156"/>
            <a:ext cx="2580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0" dirty="0">
                <a:solidFill>
                  <a:srgbClr val="EB5D37"/>
                </a:solidFill>
                <a:latin typeface="Tahoma"/>
                <a:cs typeface="Tahoma"/>
              </a:rPr>
              <a:t>QA time</a:t>
            </a:r>
            <a:r>
              <a:rPr lang="zh-TW" altLang="en-US" sz="1800" b="1" spc="-100" dirty="0">
                <a:solidFill>
                  <a:srgbClr val="EB5D37"/>
                </a:solidFill>
                <a:latin typeface="Tahoma"/>
                <a:cs typeface="Tahoma"/>
              </a:rPr>
              <a:t> </a:t>
            </a:r>
            <a:r>
              <a:rPr lang="en-US" altLang="zh-TW" sz="1800" b="1" spc="-100" dirty="0">
                <a:solidFill>
                  <a:srgbClr val="EB5D37"/>
                </a:solidFill>
                <a:latin typeface="Tahoma"/>
                <a:cs typeface="Tahoma"/>
              </a:rPr>
              <a:t>&amp; Demo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9766" y="2658148"/>
            <a:ext cx="461645" cy="461009"/>
          </a:xfrm>
          <a:custGeom>
            <a:avLst/>
            <a:gdLst/>
            <a:ahLst/>
            <a:cxnLst/>
            <a:rect l="l" t="t" r="r" b="b"/>
            <a:pathLst>
              <a:path w="461644" h="461010">
                <a:moveTo>
                  <a:pt x="63627" y="223507"/>
                </a:moveTo>
                <a:lnTo>
                  <a:pt x="57785" y="217678"/>
                </a:lnTo>
                <a:lnTo>
                  <a:pt x="13423" y="217678"/>
                </a:lnTo>
                <a:lnTo>
                  <a:pt x="5905" y="217678"/>
                </a:lnTo>
                <a:lnTo>
                  <a:pt x="0" y="224358"/>
                </a:lnTo>
                <a:lnTo>
                  <a:pt x="0" y="238620"/>
                </a:lnTo>
                <a:lnTo>
                  <a:pt x="5905" y="244462"/>
                </a:lnTo>
                <a:lnTo>
                  <a:pt x="57785" y="244462"/>
                </a:lnTo>
                <a:lnTo>
                  <a:pt x="63627" y="237782"/>
                </a:lnTo>
                <a:lnTo>
                  <a:pt x="63627" y="223507"/>
                </a:lnTo>
                <a:close/>
              </a:path>
              <a:path w="461644" h="461010">
                <a:moveTo>
                  <a:pt x="79590" y="299720"/>
                </a:moveTo>
                <a:lnTo>
                  <a:pt x="76212" y="292201"/>
                </a:lnTo>
                <a:lnTo>
                  <a:pt x="73545" y="287489"/>
                </a:lnTo>
                <a:lnTo>
                  <a:pt x="68757" y="283908"/>
                </a:lnTo>
                <a:lnTo>
                  <a:pt x="63068" y="283908"/>
                </a:lnTo>
                <a:lnTo>
                  <a:pt x="61658" y="283908"/>
                </a:lnTo>
                <a:lnTo>
                  <a:pt x="22631" y="299720"/>
                </a:lnTo>
                <a:lnTo>
                  <a:pt x="12585" y="309778"/>
                </a:lnTo>
                <a:lnTo>
                  <a:pt x="15951" y="317296"/>
                </a:lnTo>
                <a:lnTo>
                  <a:pt x="17576" y="322287"/>
                </a:lnTo>
                <a:lnTo>
                  <a:pt x="22631" y="325666"/>
                </a:lnTo>
                <a:lnTo>
                  <a:pt x="32689" y="325666"/>
                </a:lnTo>
                <a:lnTo>
                  <a:pt x="33540" y="324827"/>
                </a:lnTo>
                <a:lnTo>
                  <a:pt x="68694" y="309778"/>
                </a:lnTo>
                <a:lnTo>
                  <a:pt x="75361" y="307251"/>
                </a:lnTo>
                <a:lnTo>
                  <a:pt x="79590" y="299720"/>
                </a:lnTo>
                <a:close/>
              </a:path>
              <a:path w="461644" h="461010">
                <a:moveTo>
                  <a:pt x="80352" y="158267"/>
                </a:moveTo>
                <a:lnTo>
                  <a:pt x="77050" y="150736"/>
                </a:lnTo>
                <a:lnTo>
                  <a:pt x="70370" y="148209"/>
                </a:lnTo>
                <a:lnTo>
                  <a:pt x="34378" y="133159"/>
                </a:lnTo>
                <a:lnTo>
                  <a:pt x="32334" y="132245"/>
                </a:lnTo>
                <a:lnTo>
                  <a:pt x="30365" y="131826"/>
                </a:lnTo>
                <a:lnTo>
                  <a:pt x="28473" y="131826"/>
                </a:lnTo>
                <a:lnTo>
                  <a:pt x="23202" y="131826"/>
                </a:lnTo>
                <a:lnTo>
                  <a:pt x="18630" y="135128"/>
                </a:lnTo>
                <a:lnTo>
                  <a:pt x="16802" y="140690"/>
                </a:lnTo>
                <a:lnTo>
                  <a:pt x="13423" y="148209"/>
                </a:lnTo>
                <a:lnTo>
                  <a:pt x="16802" y="154889"/>
                </a:lnTo>
                <a:lnTo>
                  <a:pt x="24320" y="158267"/>
                </a:lnTo>
                <a:lnTo>
                  <a:pt x="59474" y="173304"/>
                </a:lnTo>
                <a:lnTo>
                  <a:pt x="62014" y="174155"/>
                </a:lnTo>
                <a:lnTo>
                  <a:pt x="70370" y="174155"/>
                </a:lnTo>
                <a:lnTo>
                  <a:pt x="75361" y="170776"/>
                </a:lnTo>
                <a:lnTo>
                  <a:pt x="77050" y="165785"/>
                </a:lnTo>
                <a:lnTo>
                  <a:pt x="80352" y="158267"/>
                </a:lnTo>
                <a:close/>
              </a:path>
              <a:path w="461644" h="461010">
                <a:moveTo>
                  <a:pt x="118046" y="353301"/>
                </a:moveTo>
                <a:lnTo>
                  <a:pt x="113055" y="347395"/>
                </a:lnTo>
                <a:lnTo>
                  <a:pt x="110096" y="344932"/>
                </a:lnTo>
                <a:lnTo>
                  <a:pt x="106578" y="343662"/>
                </a:lnTo>
                <a:lnTo>
                  <a:pt x="103073" y="343662"/>
                </a:lnTo>
                <a:lnTo>
                  <a:pt x="99618" y="343662"/>
                </a:lnTo>
                <a:lnTo>
                  <a:pt x="96316" y="344932"/>
                </a:lnTo>
                <a:lnTo>
                  <a:pt x="93789" y="347395"/>
                </a:lnTo>
                <a:lnTo>
                  <a:pt x="67005" y="375018"/>
                </a:lnTo>
                <a:lnTo>
                  <a:pt x="61163" y="380085"/>
                </a:lnTo>
                <a:lnTo>
                  <a:pt x="61163" y="388454"/>
                </a:lnTo>
                <a:lnTo>
                  <a:pt x="67005" y="393446"/>
                </a:lnTo>
                <a:lnTo>
                  <a:pt x="68694" y="396824"/>
                </a:lnTo>
                <a:lnTo>
                  <a:pt x="72834" y="397662"/>
                </a:lnTo>
                <a:lnTo>
                  <a:pt x="79590" y="397662"/>
                </a:lnTo>
                <a:lnTo>
                  <a:pt x="83731" y="396824"/>
                </a:lnTo>
                <a:lnTo>
                  <a:pt x="85420" y="393446"/>
                </a:lnTo>
                <a:lnTo>
                  <a:pt x="113055" y="366661"/>
                </a:lnTo>
                <a:lnTo>
                  <a:pt x="118046" y="361670"/>
                </a:lnTo>
                <a:lnTo>
                  <a:pt x="118046" y="353301"/>
                </a:lnTo>
                <a:close/>
              </a:path>
              <a:path w="461644" h="461010">
                <a:moveTo>
                  <a:pt x="118046" y="99631"/>
                </a:moveTo>
                <a:lnTo>
                  <a:pt x="82892" y="64477"/>
                </a:lnTo>
                <a:lnTo>
                  <a:pt x="79590" y="63207"/>
                </a:lnTo>
                <a:lnTo>
                  <a:pt x="76212" y="63207"/>
                </a:lnTo>
                <a:lnTo>
                  <a:pt x="72834" y="63207"/>
                </a:lnTo>
                <a:lnTo>
                  <a:pt x="69532" y="64477"/>
                </a:lnTo>
                <a:lnTo>
                  <a:pt x="61163" y="72834"/>
                </a:lnTo>
                <a:lnTo>
                  <a:pt x="61163" y="81203"/>
                </a:lnTo>
                <a:lnTo>
                  <a:pt x="67005" y="86271"/>
                </a:lnTo>
                <a:lnTo>
                  <a:pt x="93789" y="113055"/>
                </a:lnTo>
                <a:lnTo>
                  <a:pt x="96316" y="116357"/>
                </a:lnTo>
                <a:lnTo>
                  <a:pt x="100469" y="117208"/>
                </a:lnTo>
                <a:lnTo>
                  <a:pt x="106375" y="117208"/>
                </a:lnTo>
                <a:lnTo>
                  <a:pt x="110515" y="116357"/>
                </a:lnTo>
                <a:lnTo>
                  <a:pt x="113055" y="113055"/>
                </a:lnTo>
                <a:lnTo>
                  <a:pt x="118046" y="107988"/>
                </a:lnTo>
                <a:lnTo>
                  <a:pt x="118046" y="99631"/>
                </a:lnTo>
                <a:close/>
              </a:path>
              <a:path w="461644" h="461010">
                <a:moveTo>
                  <a:pt x="175831" y="393446"/>
                </a:moveTo>
                <a:lnTo>
                  <a:pt x="172466" y="385927"/>
                </a:lnTo>
                <a:lnTo>
                  <a:pt x="164934" y="383387"/>
                </a:lnTo>
                <a:lnTo>
                  <a:pt x="163182" y="382549"/>
                </a:lnTo>
                <a:lnTo>
                  <a:pt x="161353" y="382130"/>
                </a:lnTo>
                <a:lnTo>
                  <a:pt x="159600" y="382130"/>
                </a:lnTo>
                <a:lnTo>
                  <a:pt x="154533" y="382130"/>
                </a:lnTo>
                <a:lnTo>
                  <a:pt x="149821" y="385432"/>
                </a:lnTo>
                <a:lnTo>
                  <a:pt x="147358" y="390982"/>
                </a:lnTo>
                <a:lnTo>
                  <a:pt x="132321" y="426135"/>
                </a:lnTo>
                <a:lnTo>
                  <a:pt x="129781" y="433654"/>
                </a:lnTo>
                <a:lnTo>
                  <a:pt x="132321" y="441185"/>
                </a:lnTo>
                <a:lnTo>
                  <a:pt x="139839" y="443712"/>
                </a:lnTo>
                <a:lnTo>
                  <a:pt x="142367" y="445401"/>
                </a:lnTo>
                <a:lnTo>
                  <a:pt x="150736" y="445401"/>
                </a:lnTo>
                <a:lnTo>
                  <a:pt x="155727" y="442023"/>
                </a:lnTo>
                <a:lnTo>
                  <a:pt x="158254" y="436968"/>
                </a:lnTo>
                <a:lnTo>
                  <a:pt x="172466" y="400964"/>
                </a:lnTo>
                <a:lnTo>
                  <a:pt x="175831" y="393446"/>
                </a:lnTo>
                <a:close/>
              </a:path>
              <a:path w="461644" h="461010">
                <a:moveTo>
                  <a:pt x="179146" y="66154"/>
                </a:moveTo>
                <a:lnTo>
                  <a:pt x="175831" y="58635"/>
                </a:lnTo>
                <a:lnTo>
                  <a:pt x="160718" y="23482"/>
                </a:lnTo>
                <a:lnTo>
                  <a:pt x="158826" y="18427"/>
                </a:lnTo>
                <a:lnTo>
                  <a:pt x="154038" y="14770"/>
                </a:lnTo>
                <a:lnTo>
                  <a:pt x="148551" y="14770"/>
                </a:lnTo>
                <a:lnTo>
                  <a:pt x="146799" y="14770"/>
                </a:lnTo>
                <a:lnTo>
                  <a:pt x="144970" y="15113"/>
                </a:lnTo>
                <a:lnTo>
                  <a:pt x="143141" y="15963"/>
                </a:lnTo>
                <a:lnTo>
                  <a:pt x="136461" y="19265"/>
                </a:lnTo>
                <a:lnTo>
                  <a:pt x="132321" y="26784"/>
                </a:lnTo>
                <a:lnTo>
                  <a:pt x="135623" y="33540"/>
                </a:lnTo>
                <a:lnTo>
                  <a:pt x="150736" y="69532"/>
                </a:lnTo>
                <a:lnTo>
                  <a:pt x="152349" y="74523"/>
                </a:lnTo>
                <a:lnTo>
                  <a:pt x="158254" y="77901"/>
                </a:lnTo>
                <a:lnTo>
                  <a:pt x="165785" y="77901"/>
                </a:lnTo>
                <a:lnTo>
                  <a:pt x="168313" y="77063"/>
                </a:lnTo>
                <a:lnTo>
                  <a:pt x="174993" y="73685"/>
                </a:lnTo>
                <a:lnTo>
                  <a:pt x="179146" y="66154"/>
                </a:lnTo>
                <a:close/>
              </a:path>
              <a:path w="461644" h="461010">
                <a:moveTo>
                  <a:pt x="243611" y="403504"/>
                </a:moveTo>
                <a:lnTo>
                  <a:pt x="237782" y="396824"/>
                </a:lnTo>
                <a:lnTo>
                  <a:pt x="230251" y="396824"/>
                </a:lnTo>
                <a:lnTo>
                  <a:pt x="222732" y="396824"/>
                </a:lnTo>
                <a:lnTo>
                  <a:pt x="217665" y="403504"/>
                </a:lnTo>
                <a:lnTo>
                  <a:pt x="217665" y="454545"/>
                </a:lnTo>
                <a:lnTo>
                  <a:pt x="223507" y="460451"/>
                </a:lnTo>
                <a:lnTo>
                  <a:pt x="238620" y="460451"/>
                </a:lnTo>
                <a:lnTo>
                  <a:pt x="243611" y="455383"/>
                </a:lnTo>
                <a:lnTo>
                  <a:pt x="243611" y="403504"/>
                </a:lnTo>
                <a:close/>
              </a:path>
              <a:path w="461644" h="461010">
                <a:moveTo>
                  <a:pt x="243611" y="6756"/>
                </a:moveTo>
                <a:lnTo>
                  <a:pt x="237782" y="0"/>
                </a:lnTo>
                <a:lnTo>
                  <a:pt x="230251" y="0"/>
                </a:lnTo>
                <a:lnTo>
                  <a:pt x="222732" y="0"/>
                </a:lnTo>
                <a:lnTo>
                  <a:pt x="217665" y="6756"/>
                </a:lnTo>
                <a:lnTo>
                  <a:pt x="217665" y="57797"/>
                </a:lnTo>
                <a:lnTo>
                  <a:pt x="223507" y="64477"/>
                </a:lnTo>
                <a:lnTo>
                  <a:pt x="238620" y="64477"/>
                </a:lnTo>
                <a:lnTo>
                  <a:pt x="243611" y="57797"/>
                </a:lnTo>
                <a:lnTo>
                  <a:pt x="243611" y="6756"/>
                </a:lnTo>
                <a:close/>
              </a:path>
              <a:path w="461644" h="461010">
                <a:moveTo>
                  <a:pt x="327355" y="434505"/>
                </a:moveTo>
                <a:lnTo>
                  <a:pt x="323977" y="426986"/>
                </a:lnTo>
                <a:lnTo>
                  <a:pt x="309778" y="391833"/>
                </a:lnTo>
                <a:lnTo>
                  <a:pt x="307238" y="386689"/>
                </a:lnTo>
                <a:lnTo>
                  <a:pt x="302247" y="383108"/>
                </a:lnTo>
                <a:lnTo>
                  <a:pt x="297116" y="383108"/>
                </a:lnTo>
                <a:lnTo>
                  <a:pt x="295427" y="383108"/>
                </a:lnTo>
                <a:lnTo>
                  <a:pt x="293814" y="383463"/>
                </a:lnTo>
                <a:lnTo>
                  <a:pt x="292201" y="384238"/>
                </a:lnTo>
                <a:lnTo>
                  <a:pt x="285445" y="387604"/>
                </a:lnTo>
                <a:lnTo>
                  <a:pt x="281305" y="395135"/>
                </a:lnTo>
                <a:lnTo>
                  <a:pt x="284670" y="401815"/>
                </a:lnTo>
                <a:lnTo>
                  <a:pt x="298881" y="437807"/>
                </a:lnTo>
                <a:lnTo>
                  <a:pt x="301409" y="442874"/>
                </a:lnTo>
                <a:lnTo>
                  <a:pt x="306400" y="446176"/>
                </a:lnTo>
                <a:lnTo>
                  <a:pt x="314769" y="446176"/>
                </a:lnTo>
                <a:lnTo>
                  <a:pt x="317296" y="445401"/>
                </a:lnTo>
                <a:lnTo>
                  <a:pt x="323126" y="442023"/>
                </a:lnTo>
                <a:lnTo>
                  <a:pt x="327355" y="434505"/>
                </a:lnTo>
                <a:close/>
              </a:path>
              <a:path w="461644" h="461010">
                <a:moveTo>
                  <a:pt x="330657" y="28473"/>
                </a:moveTo>
                <a:lnTo>
                  <a:pt x="327355" y="20955"/>
                </a:lnTo>
                <a:lnTo>
                  <a:pt x="319824" y="18427"/>
                </a:lnTo>
                <a:lnTo>
                  <a:pt x="317995" y="17576"/>
                </a:lnTo>
                <a:lnTo>
                  <a:pt x="316166" y="17157"/>
                </a:lnTo>
                <a:lnTo>
                  <a:pt x="314337" y="17157"/>
                </a:lnTo>
                <a:lnTo>
                  <a:pt x="309346" y="17157"/>
                </a:lnTo>
                <a:lnTo>
                  <a:pt x="304647" y="20243"/>
                </a:lnTo>
                <a:lnTo>
                  <a:pt x="302247" y="25171"/>
                </a:lnTo>
                <a:lnTo>
                  <a:pt x="287972" y="61163"/>
                </a:lnTo>
                <a:lnTo>
                  <a:pt x="284670" y="68694"/>
                </a:lnTo>
                <a:lnTo>
                  <a:pt x="287972" y="75374"/>
                </a:lnTo>
                <a:lnTo>
                  <a:pt x="294652" y="78740"/>
                </a:lnTo>
                <a:lnTo>
                  <a:pt x="297192" y="79590"/>
                </a:lnTo>
                <a:lnTo>
                  <a:pt x="305549" y="79590"/>
                </a:lnTo>
                <a:lnTo>
                  <a:pt x="310616" y="77063"/>
                </a:lnTo>
                <a:lnTo>
                  <a:pt x="313080" y="71158"/>
                </a:lnTo>
                <a:lnTo>
                  <a:pt x="327355" y="36004"/>
                </a:lnTo>
                <a:lnTo>
                  <a:pt x="330657" y="28473"/>
                </a:lnTo>
                <a:close/>
              </a:path>
              <a:path w="461644" h="461010">
                <a:moveTo>
                  <a:pt x="367499" y="230263"/>
                </a:moveTo>
                <a:lnTo>
                  <a:pt x="360451" y="187121"/>
                </a:lnTo>
                <a:lnTo>
                  <a:pt x="340868" y="149656"/>
                </a:lnTo>
                <a:lnTo>
                  <a:pt x="311099" y="120116"/>
                </a:lnTo>
                <a:lnTo>
                  <a:pt x="273443" y="100749"/>
                </a:lnTo>
                <a:lnTo>
                  <a:pt x="230251" y="93789"/>
                </a:lnTo>
                <a:lnTo>
                  <a:pt x="187032" y="100749"/>
                </a:lnTo>
                <a:lnTo>
                  <a:pt x="149364" y="120116"/>
                </a:lnTo>
                <a:lnTo>
                  <a:pt x="119570" y="149656"/>
                </a:lnTo>
                <a:lnTo>
                  <a:pt x="99987" y="187121"/>
                </a:lnTo>
                <a:lnTo>
                  <a:pt x="92938" y="230263"/>
                </a:lnTo>
                <a:lnTo>
                  <a:pt x="99987" y="273443"/>
                </a:lnTo>
                <a:lnTo>
                  <a:pt x="119570" y="311099"/>
                </a:lnTo>
                <a:lnTo>
                  <a:pt x="149364" y="340880"/>
                </a:lnTo>
                <a:lnTo>
                  <a:pt x="187032" y="360451"/>
                </a:lnTo>
                <a:lnTo>
                  <a:pt x="230251" y="367499"/>
                </a:lnTo>
                <a:lnTo>
                  <a:pt x="273443" y="360451"/>
                </a:lnTo>
                <a:lnTo>
                  <a:pt x="311099" y="340880"/>
                </a:lnTo>
                <a:lnTo>
                  <a:pt x="340868" y="311099"/>
                </a:lnTo>
                <a:lnTo>
                  <a:pt x="360451" y="273443"/>
                </a:lnTo>
                <a:lnTo>
                  <a:pt x="367499" y="230263"/>
                </a:lnTo>
                <a:close/>
              </a:path>
              <a:path w="461644" h="461010">
                <a:moveTo>
                  <a:pt x="398500" y="380085"/>
                </a:moveTo>
                <a:lnTo>
                  <a:pt x="363347" y="344932"/>
                </a:lnTo>
                <a:lnTo>
                  <a:pt x="359968" y="343662"/>
                </a:lnTo>
                <a:lnTo>
                  <a:pt x="356666" y="343662"/>
                </a:lnTo>
                <a:lnTo>
                  <a:pt x="353288" y="343662"/>
                </a:lnTo>
                <a:lnTo>
                  <a:pt x="349923" y="344932"/>
                </a:lnTo>
                <a:lnTo>
                  <a:pt x="347459" y="347395"/>
                </a:lnTo>
                <a:lnTo>
                  <a:pt x="342392" y="353301"/>
                </a:lnTo>
                <a:lnTo>
                  <a:pt x="342392" y="361670"/>
                </a:lnTo>
                <a:lnTo>
                  <a:pt x="347459" y="366661"/>
                </a:lnTo>
                <a:lnTo>
                  <a:pt x="374243" y="393446"/>
                </a:lnTo>
                <a:lnTo>
                  <a:pt x="376707" y="396824"/>
                </a:lnTo>
                <a:lnTo>
                  <a:pt x="380923" y="397662"/>
                </a:lnTo>
                <a:lnTo>
                  <a:pt x="386765" y="397662"/>
                </a:lnTo>
                <a:lnTo>
                  <a:pt x="390982" y="396824"/>
                </a:lnTo>
                <a:lnTo>
                  <a:pt x="393446" y="393446"/>
                </a:lnTo>
                <a:lnTo>
                  <a:pt x="398500" y="388454"/>
                </a:lnTo>
                <a:lnTo>
                  <a:pt x="398500" y="380085"/>
                </a:lnTo>
                <a:close/>
              </a:path>
              <a:path w="461644" h="461010">
                <a:moveTo>
                  <a:pt x="398500" y="72834"/>
                </a:moveTo>
                <a:lnTo>
                  <a:pt x="393446" y="67005"/>
                </a:lnTo>
                <a:lnTo>
                  <a:pt x="390563" y="64477"/>
                </a:lnTo>
                <a:lnTo>
                  <a:pt x="386969" y="63207"/>
                </a:lnTo>
                <a:lnTo>
                  <a:pt x="383527" y="63207"/>
                </a:lnTo>
                <a:lnTo>
                  <a:pt x="380085" y="63207"/>
                </a:lnTo>
                <a:lnTo>
                  <a:pt x="376707" y="64477"/>
                </a:lnTo>
                <a:lnTo>
                  <a:pt x="374243" y="67005"/>
                </a:lnTo>
                <a:lnTo>
                  <a:pt x="347459" y="94640"/>
                </a:lnTo>
                <a:lnTo>
                  <a:pt x="342392" y="99631"/>
                </a:lnTo>
                <a:lnTo>
                  <a:pt x="342392" y="107988"/>
                </a:lnTo>
                <a:lnTo>
                  <a:pt x="347459" y="113055"/>
                </a:lnTo>
                <a:lnTo>
                  <a:pt x="349072" y="116357"/>
                </a:lnTo>
                <a:lnTo>
                  <a:pt x="353288" y="117208"/>
                </a:lnTo>
                <a:lnTo>
                  <a:pt x="360819" y="117208"/>
                </a:lnTo>
                <a:lnTo>
                  <a:pt x="364197" y="116357"/>
                </a:lnTo>
                <a:lnTo>
                  <a:pt x="365810" y="113055"/>
                </a:lnTo>
                <a:lnTo>
                  <a:pt x="393446" y="86271"/>
                </a:lnTo>
                <a:lnTo>
                  <a:pt x="398500" y="81203"/>
                </a:lnTo>
                <a:lnTo>
                  <a:pt x="398500" y="72834"/>
                </a:lnTo>
                <a:close/>
              </a:path>
              <a:path w="461644" h="461010">
                <a:moveTo>
                  <a:pt x="445401" y="313931"/>
                </a:moveTo>
                <a:lnTo>
                  <a:pt x="399351" y="288823"/>
                </a:lnTo>
                <a:lnTo>
                  <a:pt x="395617" y="287909"/>
                </a:lnTo>
                <a:lnTo>
                  <a:pt x="393865" y="287909"/>
                </a:lnTo>
                <a:lnTo>
                  <a:pt x="388658" y="287909"/>
                </a:lnTo>
                <a:lnTo>
                  <a:pt x="384225" y="290728"/>
                </a:lnTo>
                <a:lnTo>
                  <a:pt x="381774" y="296354"/>
                </a:lnTo>
                <a:lnTo>
                  <a:pt x="378396" y="303872"/>
                </a:lnTo>
                <a:lnTo>
                  <a:pt x="381774" y="311467"/>
                </a:lnTo>
                <a:lnTo>
                  <a:pt x="389293" y="313931"/>
                </a:lnTo>
                <a:lnTo>
                  <a:pt x="424446" y="329044"/>
                </a:lnTo>
                <a:lnTo>
                  <a:pt x="426974" y="329819"/>
                </a:lnTo>
                <a:lnTo>
                  <a:pt x="435343" y="329819"/>
                </a:lnTo>
                <a:lnTo>
                  <a:pt x="440334" y="326517"/>
                </a:lnTo>
                <a:lnTo>
                  <a:pt x="442861" y="321449"/>
                </a:lnTo>
                <a:lnTo>
                  <a:pt x="445401" y="313931"/>
                </a:lnTo>
                <a:close/>
              </a:path>
              <a:path w="461644" h="461010">
                <a:moveTo>
                  <a:pt x="447852" y="150736"/>
                </a:moveTo>
                <a:lnTo>
                  <a:pt x="444550" y="143992"/>
                </a:lnTo>
                <a:lnTo>
                  <a:pt x="442023" y="138925"/>
                </a:lnTo>
                <a:lnTo>
                  <a:pt x="437527" y="135267"/>
                </a:lnTo>
                <a:lnTo>
                  <a:pt x="432244" y="135267"/>
                </a:lnTo>
                <a:lnTo>
                  <a:pt x="430568" y="135267"/>
                </a:lnTo>
                <a:lnTo>
                  <a:pt x="428802" y="135699"/>
                </a:lnTo>
                <a:lnTo>
                  <a:pt x="426974" y="136474"/>
                </a:lnTo>
                <a:lnTo>
                  <a:pt x="390982" y="150736"/>
                </a:lnTo>
                <a:lnTo>
                  <a:pt x="385076" y="154051"/>
                </a:lnTo>
                <a:lnTo>
                  <a:pt x="380923" y="161569"/>
                </a:lnTo>
                <a:lnTo>
                  <a:pt x="384225" y="169087"/>
                </a:lnTo>
                <a:lnTo>
                  <a:pt x="385914" y="174155"/>
                </a:lnTo>
                <a:lnTo>
                  <a:pt x="390982" y="177533"/>
                </a:lnTo>
                <a:lnTo>
                  <a:pt x="399351" y="177533"/>
                </a:lnTo>
                <a:lnTo>
                  <a:pt x="401802" y="175844"/>
                </a:lnTo>
                <a:lnTo>
                  <a:pt x="437032" y="161569"/>
                </a:lnTo>
                <a:lnTo>
                  <a:pt x="443712" y="158267"/>
                </a:lnTo>
                <a:lnTo>
                  <a:pt x="447852" y="150736"/>
                </a:lnTo>
                <a:close/>
              </a:path>
              <a:path w="461644" h="461010">
                <a:moveTo>
                  <a:pt x="461289" y="223507"/>
                </a:moveTo>
                <a:lnTo>
                  <a:pt x="455383" y="217678"/>
                </a:lnTo>
                <a:lnTo>
                  <a:pt x="411022" y="217678"/>
                </a:lnTo>
                <a:lnTo>
                  <a:pt x="403491" y="217678"/>
                </a:lnTo>
                <a:lnTo>
                  <a:pt x="397662" y="224358"/>
                </a:lnTo>
                <a:lnTo>
                  <a:pt x="397662" y="238620"/>
                </a:lnTo>
                <a:lnTo>
                  <a:pt x="403491" y="244462"/>
                </a:lnTo>
                <a:lnTo>
                  <a:pt x="455383" y="244462"/>
                </a:lnTo>
                <a:lnTo>
                  <a:pt x="460438" y="237782"/>
                </a:lnTo>
                <a:lnTo>
                  <a:pt x="461289" y="230263"/>
                </a:lnTo>
                <a:lnTo>
                  <a:pt x="461289" y="223507"/>
                </a:lnTo>
                <a:close/>
              </a:path>
            </a:pathLst>
          </a:custGeom>
          <a:solidFill>
            <a:srgbClr val="16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99900" y="2721406"/>
            <a:ext cx="892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20" dirty="0">
                <a:solidFill>
                  <a:srgbClr val="EB5D37"/>
                </a:solidFill>
                <a:latin typeface="Tahoma"/>
                <a:cs typeface="Tahoma"/>
              </a:rPr>
              <a:t>Rest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1600" y="1440881"/>
            <a:ext cx="140716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80" dirty="0">
                <a:solidFill>
                  <a:srgbClr val="2E3337"/>
                </a:solidFill>
                <a:latin typeface="Tahoma"/>
                <a:cs typeface="Tahoma"/>
              </a:rPr>
              <a:t>9</a:t>
            </a:r>
            <a:r>
              <a:rPr sz="1800" b="1" spc="-80" dirty="0">
                <a:solidFill>
                  <a:srgbClr val="2E3337"/>
                </a:solidFill>
                <a:latin typeface="Tahoma"/>
                <a:cs typeface="Tahoma"/>
              </a:rPr>
              <a:t>:00</a:t>
            </a:r>
            <a:r>
              <a:rPr sz="1800" b="1" spc="-190" dirty="0">
                <a:solidFill>
                  <a:srgbClr val="2E3337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2E3337"/>
                </a:solidFill>
                <a:latin typeface="Tahoma"/>
                <a:cs typeface="Tahoma"/>
              </a:rPr>
              <a:t>-</a:t>
            </a:r>
            <a:r>
              <a:rPr sz="1800" b="1" spc="-185" dirty="0">
                <a:solidFill>
                  <a:srgbClr val="2E3337"/>
                </a:solidFill>
                <a:latin typeface="Tahoma"/>
                <a:cs typeface="Tahoma"/>
              </a:rPr>
              <a:t> </a:t>
            </a:r>
            <a:r>
              <a:rPr sz="1800" b="1" spc="-155" dirty="0">
                <a:solidFill>
                  <a:srgbClr val="2E3337"/>
                </a:solidFill>
                <a:latin typeface="Tahoma"/>
                <a:cs typeface="Tahoma"/>
              </a:rPr>
              <a:t>1</a:t>
            </a:r>
            <a:r>
              <a:rPr lang="en-US" sz="1800" b="1" spc="-155" dirty="0">
                <a:solidFill>
                  <a:srgbClr val="2E3337"/>
                </a:solidFill>
                <a:latin typeface="Tahoma"/>
                <a:cs typeface="Tahoma"/>
              </a:rPr>
              <a:t>0</a:t>
            </a:r>
            <a:r>
              <a:rPr sz="1800" b="1" spc="-155" dirty="0">
                <a:solidFill>
                  <a:srgbClr val="2E3337"/>
                </a:solidFill>
                <a:latin typeface="Tahoma"/>
                <a:cs typeface="Tahoma"/>
              </a:rPr>
              <a:t>:00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10" dirty="0">
                <a:solidFill>
                  <a:srgbClr val="2E3337"/>
                </a:solidFill>
                <a:latin typeface="Tahoma"/>
                <a:cs typeface="Tahoma"/>
              </a:rPr>
              <a:t>1</a:t>
            </a:r>
            <a:r>
              <a:rPr lang="en-US" sz="1800" b="1" spc="-110" dirty="0">
                <a:solidFill>
                  <a:srgbClr val="2E3337"/>
                </a:solidFill>
                <a:latin typeface="Tahoma"/>
                <a:cs typeface="Tahoma"/>
              </a:rPr>
              <a:t>0</a:t>
            </a:r>
            <a:r>
              <a:rPr sz="1800" b="1" spc="-110" dirty="0">
                <a:solidFill>
                  <a:srgbClr val="2E3337"/>
                </a:solidFill>
                <a:latin typeface="Tahoma"/>
                <a:cs typeface="Tahoma"/>
              </a:rPr>
              <a:t>:0</a:t>
            </a:r>
            <a:r>
              <a:rPr sz="1800" b="1" spc="-120" dirty="0">
                <a:solidFill>
                  <a:srgbClr val="2E3337"/>
                </a:solidFill>
                <a:latin typeface="Tahoma"/>
                <a:cs typeface="Tahoma"/>
              </a:rPr>
              <a:t>0</a:t>
            </a:r>
            <a:r>
              <a:rPr sz="1800" b="1" spc="-190" dirty="0">
                <a:solidFill>
                  <a:srgbClr val="2E3337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2E3337"/>
                </a:solidFill>
                <a:latin typeface="Tahoma"/>
                <a:cs typeface="Tahoma"/>
              </a:rPr>
              <a:t>-</a:t>
            </a:r>
            <a:r>
              <a:rPr sz="1800" b="1" spc="-185" dirty="0">
                <a:solidFill>
                  <a:srgbClr val="2E3337"/>
                </a:solidFill>
                <a:latin typeface="Tahoma"/>
                <a:cs typeface="Tahoma"/>
              </a:rPr>
              <a:t> </a:t>
            </a:r>
            <a:r>
              <a:rPr sz="1800" b="1" spc="-110" dirty="0">
                <a:solidFill>
                  <a:srgbClr val="2E3337"/>
                </a:solidFill>
                <a:latin typeface="Tahoma"/>
                <a:cs typeface="Tahoma"/>
              </a:rPr>
              <a:t>1</a:t>
            </a:r>
            <a:r>
              <a:rPr lang="en-US" sz="1800" b="1" spc="-110" dirty="0">
                <a:solidFill>
                  <a:srgbClr val="2E3337"/>
                </a:solidFill>
                <a:latin typeface="Tahoma"/>
                <a:cs typeface="Tahoma"/>
              </a:rPr>
              <a:t>2</a:t>
            </a:r>
            <a:r>
              <a:rPr sz="1800" b="1" spc="-110" dirty="0">
                <a:solidFill>
                  <a:srgbClr val="2E3337"/>
                </a:solidFill>
                <a:latin typeface="Tahoma"/>
                <a:cs typeface="Tahoma"/>
              </a:rPr>
              <a:t>:00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b="1" spc="-125" dirty="0">
                <a:solidFill>
                  <a:srgbClr val="2E3337"/>
                </a:solidFill>
                <a:latin typeface="Tahoma"/>
                <a:cs typeface="Tahoma"/>
              </a:rPr>
              <a:t>12:00 </a:t>
            </a:r>
            <a:r>
              <a:rPr sz="1800" b="1" spc="-10" dirty="0">
                <a:solidFill>
                  <a:srgbClr val="2E3337"/>
                </a:solidFill>
                <a:latin typeface="Tahoma"/>
                <a:cs typeface="Tahoma"/>
              </a:rPr>
              <a:t>-</a:t>
            </a:r>
            <a:r>
              <a:rPr sz="1800" b="1" spc="-185" dirty="0">
                <a:solidFill>
                  <a:srgbClr val="2E3337"/>
                </a:solidFill>
                <a:latin typeface="Tahoma"/>
                <a:cs typeface="Tahoma"/>
              </a:rPr>
              <a:t> </a:t>
            </a:r>
            <a:r>
              <a:rPr lang="en-US" b="1" spc="-95" dirty="0">
                <a:solidFill>
                  <a:srgbClr val="2E3337"/>
                </a:solidFill>
                <a:latin typeface="Tahoma"/>
                <a:cs typeface="Tahoma"/>
              </a:rPr>
              <a:t>13:00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b="1" spc="-125" dirty="0">
                <a:solidFill>
                  <a:srgbClr val="2E3337"/>
                </a:solidFill>
                <a:latin typeface="Tahoma"/>
                <a:cs typeface="Tahoma"/>
              </a:rPr>
              <a:t>13:00 </a:t>
            </a:r>
            <a:r>
              <a:rPr sz="1800" b="1" spc="-10" dirty="0">
                <a:solidFill>
                  <a:srgbClr val="2E3337"/>
                </a:solidFill>
                <a:latin typeface="Tahoma"/>
                <a:cs typeface="Tahoma"/>
              </a:rPr>
              <a:t>-</a:t>
            </a:r>
            <a:r>
              <a:rPr sz="1800" b="1" spc="-185" dirty="0">
                <a:solidFill>
                  <a:srgbClr val="2E3337"/>
                </a:solidFill>
                <a:latin typeface="Tahoma"/>
                <a:cs typeface="Tahoma"/>
              </a:rPr>
              <a:t> </a:t>
            </a:r>
            <a:r>
              <a:rPr sz="1800" b="1" spc="-150" dirty="0">
                <a:solidFill>
                  <a:srgbClr val="2E3337"/>
                </a:solidFill>
                <a:latin typeface="Tahoma"/>
                <a:cs typeface="Tahoma"/>
              </a:rPr>
              <a:t>17:30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9766" y="3298393"/>
            <a:ext cx="461645" cy="461009"/>
          </a:xfrm>
          <a:custGeom>
            <a:avLst/>
            <a:gdLst/>
            <a:ahLst/>
            <a:cxnLst/>
            <a:rect l="l" t="t" r="r" b="b"/>
            <a:pathLst>
              <a:path w="461644" h="461010">
                <a:moveTo>
                  <a:pt x="63627" y="223520"/>
                </a:moveTo>
                <a:lnTo>
                  <a:pt x="57785" y="217678"/>
                </a:lnTo>
                <a:lnTo>
                  <a:pt x="13423" y="217678"/>
                </a:lnTo>
                <a:lnTo>
                  <a:pt x="5905" y="217678"/>
                </a:lnTo>
                <a:lnTo>
                  <a:pt x="0" y="224358"/>
                </a:lnTo>
                <a:lnTo>
                  <a:pt x="0" y="238633"/>
                </a:lnTo>
                <a:lnTo>
                  <a:pt x="5905" y="244462"/>
                </a:lnTo>
                <a:lnTo>
                  <a:pt x="57785" y="244462"/>
                </a:lnTo>
                <a:lnTo>
                  <a:pt x="63627" y="237782"/>
                </a:lnTo>
                <a:lnTo>
                  <a:pt x="63627" y="223520"/>
                </a:lnTo>
                <a:close/>
              </a:path>
              <a:path w="461644" h="461010">
                <a:moveTo>
                  <a:pt x="79590" y="299732"/>
                </a:moveTo>
                <a:lnTo>
                  <a:pt x="76212" y="292201"/>
                </a:lnTo>
                <a:lnTo>
                  <a:pt x="73545" y="287489"/>
                </a:lnTo>
                <a:lnTo>
                  <a:pt x="68757" y="283908"/>
                </a:lnTo>
                <a:lnTo>
                  <a:pt x="63068" y="283908"/>
                </a:lnTo>
                <a:lnTo>
                  <a:pt x="61658" y="283908"/>
                </a:lnTo>
                <a:lnTo>
                  <a:pt x="22631" y="299732"/>
                </a:lnTo>
                <a:lnTo>
                  <a:pt x="12585" y="309778"/>
                </a:lnTo>
                <a:lnTo>
                  <a:pt x="15951" y="317309"/>
                </a:lnTo>
                <a:lnTo>
                  <a:pt x="17576" y="322300"/>
                </a:lnTo>
                <a:lnTo>
                  <a:pt x="22631" y="325666"/>
                </a:lnTo>
                <a:lnTo>
                  <a:pt x="32689" y="325666"/>
                </a:lnTo>
                <a:lnTo>
                  <a:pt x="33540" y="324827"/>
                </a:lnTo>
                <a:lnTo>
                  <a:pt x="68694" y="309778"/>
                </a:lnTo>
                <a:lnTo>
                  <a:pt x="75361" y="307251"/>
                </a:lnTo>
                <a:lnTo>
                  <a:pt x="79590" y="299732"/>
                </a:lnTo>
                <a:close/>
              </a:path>
              <a:path w="461644" h="461010">
                <a:moveTo>
                  <a:pt x="80352" y="158267"/>
                </a:moveTo>
                <a:lnTo>
                  <a:pt x="77050" y="150749"/>
                </a:lnTo>
                <a:lnTo>
                  <a:pt x="70370" y="148209"/>
                </a:lnTo>
                <a:lnTo>
                  <a:pt x="34378" y="133172"/>
                </a:lnTo>
                <a:lnTo>
                  <a:pt x="32334" y="132257"/>
                </a:lnTo>
                <a:lnTo>
                  <a:pt x="30365" y="131838"/>
                </a:lnTo>
                <a:lnTo>
                  <a:pt x="28473" y="131838"/>
                </a:lnTo>
                <a:lnTo>
                  <a:pt x="23202" y="131838"/>
                </a:lnTo>
                <a:lnTo>
                  <a:pt x="18630" y="135140"/>
                </a:lnTo>
                <a:lnTo>
                  <a:pt x="16802" y="140690"/>
                </a:lnTo>
                <a:lnTo>
                  <a:pt x="13423" y="148209"/>
                </a:lnTo>
                <a:lnTo>
                  <a:pt x="16802" y="154889"/>
                </a:lnTo>
                <a:lnTo>
                  <a:pt x="24320" y="158267"/>
                </a:lnTo>
                <a:lnTo>
                  <a:pt x="59474" y="173316"/>
                </a:lnTo>
                <a:lnTo>
                  <a:pt x="62014" y="174155"/>
                </a:lnTo>
                <a:lnTo>
                  <a:pt x="70370" y="174155"/>
                </a:lnTo>
                <a:lnTo>
                  <a:pt x="75361" y="170789"/>
                </a:lnTo>
                <a:lnTo>
                  <a:pt x="77050" y="165785"/>
                </a:lnTo>
                <a:lnTo>
                  <a:pt x="80352" y="158267"/>
                </a:lnTo>
                <a:close/>
              </a:path>
              <a:path w="461644" h="461010">
                <a:moveTo>
                  <a:pt x="118046" y="353301"/>
                </a:moveTo>
                <a:lnTo>
                  <a:pt x="113055" y="347395"/>
                </a:lnTo>
                <a:lnTo>
                  <a:pt x="110096" y="344932"/>
                </a:lnTo>
                <a:lnTo>
                  <a:pt x="106578" y="343674"/>
                </a:lnTo>
                <a:lnTo>
                  <a:pt x="103073" y="343674"/>
                </a:lnTo>
                <a:lnTo>
                  <a:pt x="99618" y="343674"/>
                </a:lnTo>
                <a:lnTo>
                  <a:pt x="96316" y="344932"/>
                </a:lnTo>
                <a:lnTo>
                  <a:pt x="93789" y="347395"/>
                </a:lnTo>
                <a:lnTo>
                  <a:pt x="67005" y="375031"/>
                </a:lnTo>
                <a:lnTo>
                  <a:pt x="61163" y="380085"/>
                </a:lnTo>
                <a:lnTo>
                  <a:pt x="61163" y="388454"/>
                </a:lnTo>
                <a:lnTo>
                  <a:pt x="67005" y="393446"/>
                </a:lnTo>
                <a:lnTo>
                  <a:pt x="68694" y="396824"/>
                </a:lnTo>
                <a:lnTo>
                  <a:pt x="72834" y="397662"/>
                </a:lnTo>
                <a:lnTo>
                  <a:pt x="79590" y="397662"/>
                </a:lnTo>
                <a:lnTo>
                  <a:pt x="83731" y="396824"/>
                </a:lnTo>
                <a:lnTo>
                  <a:pt x="85420" y="393446"/>
                </a:lnTo>
                <a:lnTo>
                  <a:pt x="113055" y="366661"/>
                </a:lnTo>
                <a:lnTo>
                  <a:pt x="118046" y="361670"/>
                </a:lnTo>
                <a:lnTo>
                  <a:pt x="118046" y="353301"/>
                </a:lnTo>
                <a:close/>
              </a:path>
              <a:path w="461644" h="461010">
                <a:moveTo>
                  <a:pt x="118046" y="99631"/>
                </a:moveTo>
                <a:lnTo>
                  <a:pt x="82892" y="64477"/>
                </a:lnTo>
                <a:lnTo>
                  <a:pt x="79590" y="63207"/>
                </a:lnTo>
                <a:lnTo>
                  <a:pt x="76212" y="63207"/>
                </a:lnTo>
                <a:lnTo>
                  <a:pt x="72834" y="63207"/>
                </a:lnTo>
                <a:lnTo>
                  <a:pt x="69532" y="64477"/>
                </a:lnTo>
                <a:lnTo>
                  <a:pt x="61163" y="72847"/>
                </a:lnTo>
                <a:lnTo>
                  <a:pt x="61163" y="81216"/>
                </a:lnTo>
                <a:lnTo>
                  <a:pt x="67005" y="86271"/>
                </a:lnTo>
                <a:lnTo>
                  <a:pt x="93789" y="113055"/>
                </a:lnTo>
                <a:lnTo>
                  <a:pt x="96316" y="116370"/>
                </a:lnTo>
                <a:lnTo>
                  <a:pt x="100469" y="117208"/>
                </a:lnTo>
                <a:lnTo>
                  <a:pt x="106375" y="117208"/>
                </a:lnTo>
                <a:lnTo>
                  <a:pt x="110515" y="116370"/>
                </a:lnTo>
                <a:lnTo>
                  <a:pt x="113055" y="113055"/>
                </a:lnTo>
                <a:lnTo>
                  <a:pt x="118046" y="108000"/>
                </a:lnTo>
                <a:lnTo>
                  <a:pt x="118046" y="99631"/>
                </a:lnTo>
                <a:close/>
              </a:path>
              <a:path w="461644" h="461010">
                <a:moveTo>
                  <a:pt x="175831" y="393446"/>
                </a:moveTo>
                <a:lnTo>
                  <a:pt x="172466" y="385927"/>
                </a:lnTo>
                <a:lnTo>
                  <a:pt x="164934" y="383400"/>
                </a:lnTo>
                <a:lnTo>
                  <a:pt x="163182" y="382549"/>
                </a:lnTo>
                <a:lnTo>
                  <a:pt x="161353" y="382130"/>
                </a:lnTo>
                <a:lnTo>
                  <a:pt x="159600" y="382130"/>
                </a:lnTo>
                <a:lnTo>
                  <a:pt x="154533" y="382130"/>
                </a:lnTo>
                <a:lnTo>
                  <a:pt x="149821" y="385432"/>
                </a:lnTo>
                <a:lnTo>
                  <a:pt x="147358" y="390994"/>
                </a:lnTo>
                <a:lnTo>
                  <a:pt x="132321" y="426148"/>
                </a:lnTo>
                <a:lnTo>
                  <a:pt x="129781" y="433666"/>
                </a:lnTo>
                <a:lnTo>
                  <a:pt x="132321" y="441185"/>
                </a:lnTo>
                <a:lnTo>
                  <a:pt x="139839" y="443725"/>
                </a:lnTo>
                <a:lnTo>
                  <a:pt x="142367" y="445401"/>
                </a:lnTo>
                <a:lnTo>
                  <a:pt x="150736" y="445401"/>
                </a:lnTo>
                <a:lnTo>
                  <a:pt x="155727" y="442036"/>
                </a:lnTo>
                <a:lnTo>
                  <a:pt x="158254" y="436968"/>
                </a:lnTo>
                <a:lnTo>
                  <a:pt x="172466" y="400977"/>
                </a:lnTo>
                <a:lnTo>
                  <a:pt x="175831" y="393446"/>
                </a:lnTo>
                <a:close/>
              </a:path>
              <a:path w="461644" h="461010">
                <a:moveTo>
                  <a:pt x="179146" y="66167"/>
                </a:moveTo>
                <a:lnTo>
                  <a:pt x="175831" y="58648"/>
                </a:lnTo>
                <a:lnTo>
                  <a:pt x="160718" y="23495"/>
                </a:lnTo>
                <a:lnTo>
                  <a:pt x="158826" y="18427"/>
                </a:lnTo>
                <a:lnTo>
                  <a:pt x="154038" y="14770"/>
                </a:lnTo>
                <a:lnTo>
                  <a:pt x="148551" y="14770"/>
                </a:lnTo>
                <a:lnTo>
                  <a:pt x="146799" y="14770"/>
                </a:lnTo>
                <a:lnTo>
                  <a:pt x="144970" y="15125"/>
                </a:lnTo>
                <a:lnTo>
                  <a:pt x="143141" y="15963"/>
                </a:lnTo>
                <a:lnTo>
                  <a:pt x="136461" y="19265"/>
                </a:lnTo>
                <a:lnTo>
                  <a:pt x="132321" y="26797"/>
                </a:lnTo>
                <a:lnTo>
                  <a:pt x="135623" y="33540"/>
                </a:lnTo>
                <a:lnTo>
                  <a:pt x="150736" y="69545"/>
                </a:lnTo>
                <a:lnTo>
                  <a:pt x="152349" y="74536"/>
                </a:lnTo>
                <a:lnTo>
                  <a:pt x="158254" y="77901"/>
                </a:lnTo>
                <a:lnTo>
                  <a:pt x="165785" y="77901"/>
                </a:lnTo>
                <a:lnTo>
                  <a:pt x="168313" y="77063"/>
                </a:lnTo>
                <a:lnTo>
                  <a:pt x="174993" y="73685"/>
                </a:lnTo>
                <a:lnTo>
                  <a:pt x="179146" y="66167"/>
                </a:lnTo>
                <a:close/>
              </a:path>
              <a:path w="461644" h="461010">
                <a:moveTo>
                  <a:pt x="243611" y="403504"/>
                </a:moveTo>
                <a:lnTo>
                  <a:pt x="237782" y="396824"/>
                </a:lnTo>
                <a:lnTo>
                  <a:pt x="230251" y="396824"/>
                </a:lnTo>
                <a:lnTo>
                  <a:pt x="222732" y="396824"/>
                </a:lnTo>
                <a:lnTo>
                  <a:pt x="217665" y="403504"/>
                </a:lnTo>
                <a:lnTo>
                  <a:pt x="217665" y="454545"/>
                </a:lnTo>
                <a:lnTo>
                  <a:pt x="223507" y="460451"/>
                </a:lnTo>
                <a:lnTo>
                  <a:pt x="238620" y="460451"/>
                </a:lnTo>
                <a:lnTo>
                  <a:pt x="243611" y="455396"/>
                </a:lnTo>
                <a:lnTo>
                  <a:pt x="243611" y="403504"/>
                </a:lnTo>
                <a:close/>
              </a:path>
              <a:path w="461644" h="461010">
                <a:moveTo>
                  <a:pt x="243611" y="6756"/>
                </a:moveTo>
                <a:lnTo>
                  <a:pt x="237782" y="0"/>
                </a:lnTo>
                <a:lnTo>
                  <a:pt x="230251" y="0"/>
                </a:lnTo>
                <a:lnTo>
                  <a:pt x="222732" y="0"/>
                </a:lnTo>
                <a:lnTo>
                  <a:pt x="217665" y="6756"/>
                </a:lnTo>
                <a:lnTo>
                  <a:pt x="217665" y="57797"/>
                </a:lnTo>
                <a:lnTo>
                  <a:pt x="223507" y="64477"/>
                </a:lnTo>
                <a:lnTo>
                  <a:pt x="238620" y="64477"/>
                </a:lnTo>
                <a:lnTo>
                  <a:pt x="243611" y="57797"/>
                </a:lnTo>
                <a:lnTo>
                  <a:pt x="243611" y="6756"/>
                </a:lnTo>
                <a:close/>
              </a:path>
              <a:path w="461644" h="461010">
                <a:moveTo>
                  <a:pt x="327355" y="434505"/>
                </a:moveTo>
                <a:lnTo>
                  <a:pt x="323977" y="426986"/>
                </a:lnTo>
                <a:lnTo>
                  <a:pt x="309778" y="391833"/>
                </a:lnTo>
                <a:lnTo>
                  <a:pt x="307238" y="386702"/>
                </a:lnTo>
                <a:lnTo>
                  <a:pt x="302247" y="383108"/>
                </a:lnTo>
                <a:lnTo>
                  <a:pt x="297116" y="383108"/>
                </a:lnTo>
                <a:lnTo>
                  <a:pt x="295427" y="383108"/>
                </a:lnTo>
                <a:lnTo>
                  <a:pt x="293814" y="383463"/>
                </a:lnTo>
                <a:lnTo>
                  <a:pt x="292201" y="384238"/>
                </a:lnTo>
                <a:lnTo>
                  <a:pt x="285445" y="387616"/>
                </a:lnTo>
                <a:lnTo>
                  <a:pt x="281305" y="395135"/>
                </a:lnTo>
                <a:lnTo>
                  <a:pt x="284670" y="401815"/>
                </a:lnTo>
                <a:lnTo>
                  <a:pt x="298881" y="437819"/>
                </a:lnTo>
                <a:lnTo>
                  <a:pt x="301409" y="442874"/>
                </a:lnTo>
                <a:lnTo>
                  <a:pt x="306400" y="446176"/>
                </a:lnTo>
                <a:lnTo>
                  <a:pt x="314769" y="446176"/>
                </a:lnTo>
                <a:lnTo>
                  <a:pt x="317296" y="445401"/>
                </a:lnTo>
                <a:lnTo>
                  <a:pt x="323126" y="442036"/>
                </a:lnTo>
                <a:lnTo>
                  <a:pt x="327355" y="434505"/>
                </a:lnTo>
                <a:close/>
              </a:path>
              <a:path w="461644" h="461010">
                <a:moveTo>
                  <a:pt x="330657" y="28486"/>
                </a:moveTo>
                <a:lnTo>
                  <a:pt x="327355" y="20955"/>
                </a:lnTo>
                <a:lnTo>
                  <a:pt x="319824" y="18427"/>
                </a:lnTo>
                <a:lnTo>
                  <a:pt x="317995" y="17576"/>
                </a:lnTo>
                <a:lnTo>
                  <a:pt x="316166" y="17157"/>
                </a:lnTo>
                <a:lnTo>
                  <a:pt x="314337" y="17157"/>
                </a:lnTo>
                <a:lnTo>
                  <a:pt x="309346" y="17157"/>
                </a:lnTo>
                <a:lnTo>
                  <a:pt x="304647" y="20256"/>
                </a:lnTo>
                <a:lnTo>
                  <a:pt x="302247" y="25171"/>
                </a:lnTo>
                <a:lnTo>
                  <a:pt x="287972" y="61175"/>
                </a:lnTo>
                <a:lnTo>
                  <a:pt x="284670" y="68694"/>
                </a:lnTo>
                <a:lnTo>
                  <a:pt x="287972" y="75374"/>
                </a:lnTo>
                <a:lnTo>
                  <a:pt x="294652" y="78752"/>
                </a:lnTo>
                <a:lnTo>
                  <a:pt x="297192" y="79590"/>
                </a:lnTo>
                <a:lnTo>
                  <a:pt x="305549" y="79590"/>
                </a:lnTo>
                <a:lnTo>
                  <a:pt x="310616" y="77063"/>
                </a:lnTo>
                <a:lnTo>
                  <a:pt x="313080" y="71158"/>
                </a:lnTo>
                <a:lnTo>
                  <a:pt x="327355" y="36004"/>
                </a:lnTo>
                <a:lnTo>
                  <a:pt x="330657" y="28486"/>
                </a:lnTo>
                <a:close/>
              </a:path>
              <a:path w="461644" h="461010">
                <a:moveTo>
                  <a:pt x="367499" y="230263"/>
                </a:moveTo>
                <a:lnTo>
                  <a:pt x="360451" y="187134"/>
                </a:lnTo>
                <a:lnTo>
                  <a:pt x="340868" y="149669"/>
                </a:lnTo>
                <a:lnTo>
                  <a:pt x="311099" y="120129"/>
                </a:lnTo>
                <a:lnTo>
                  <a:pt x="273443" y="100749"/>
                </a:lnTo>
                <a:lnTo>
                  <a:pt x="230251" y="93802"/>
                </a:lnTo>
                <a:lnTo>
                  <a:pt x="187032" y="100749"/>
                </a:lnTo>
                <a:lnTo>
                  <a:pt x="149364" y="120129"/>
                </a:lnTo>
                <a:lnTo>
                  <a:pt x="119570" y="149669"/>
                </a:lnTo>
                <a:lnTo>
                  <a:pt x="99987" y="187134"/>
                </a:lnTo>
                <a:lnTo>
                  <a:pt x="92938" y="230263"/>
                </a:lnTo>
                <a:lnTo>
                  <a:pt x="99987" y="273456"/>
                </a:lnTo>
                <a:lnTo>
                  <a:pt x="119570" y="311099"/>
                </a:lnTo>
                <a:lnTo>
                  <a:pt x="149364" y="340880"/>
                </a:lnTo>
                <a:lnTo>
                  <a:pt x="187032" y="360464"/>
                </a:lnTo>
                <a:lnTo>
                  <a:pt x="230251" y="367499"/>
                </a:lnTo>
                <a:lnTo>
                  <a:pt x="273443" y="360464"/>
                </a:lnTo>
                <a:lnTo>
                  <a:pt x="311099" y="340880"/>
                </a:lnTo>
                <a:lnTo>
                  <a:pt x="340868" y="311099"/>
                </a:lnTo>
                <a:lnTo>
                  <a:pt x="360451" y="273456"/>
                </a:lnTo>
                <a:lnTo>
                  <a:pt x="367499" y="230263"/>
                </a:lnTo>
                <a:close/>
              </a:path>
              <a:path w="461644" h="461010">
                <a:moveTo>
                  <a:pt x="398500" y="380085"/>
                </a:moveTo>
                <a:lnTo>
                  <a:pt x="363347" y="344932"/>
                </a:lnTo>
                <a:lnTo>
                  <a:pt x="359968" y="343674"/>
                </a:lnTo>
                <a:lnTo>
                  <a:pt x="356666" y="343674"/>
                </a:lnTo>
                <a:lnTo>
                  <a:pt x="353288" y="343674"/>
                </a:lnTo>
                <a:lnTo>
                  <a:pt x="349923" y="344932"/>
                </a:lnTo>
                <a:lnTo>
                  <a:pt x="347459" y="347395"/>
                </a:lnTo>
                <a:lnTo>
                  <a:pt x="342392" y="353301"/>
                </a:lnTo>
                <a:lnTo>
                  <a:pt x="342392" y="361670"/>
                </a:lnTo>
                <a:lnTo>
                  <a:pt x="347459" y="366661"/>
                </a:lnTo>
                <a:lnTo>
                  <a:pt x="374243" y="393446"/>
                </a:lnTo>
                <a:lnTo>
                  <a:pt x="376707" y="396824"/>
                </a:lnTo>
                <a:lnTo>
                  <a:pt x="380923" y="397662"/>
                </a:lnTo>
                <a:lnTo>
                  <a:pt x="386765" y="397662"/>
                </a:lnTo>
                <a:lnTo>
                  <a:pt x="390982" y="396824"/>
                </a:lnTo>
                <a:lnTo>
                  <a:pt x="393446" y="393446"/>
                </a:lnTo>
                <a:lnTo>
                  <a:pt x="398500" y="388454"/>
                </a:lnTo>
                <a:lnTo>
                  <a:pt x="398500" y="380085"/>
                </a:lnTo>
                <a:close/>
              </a:path>
              <a:path w="461644" h="461010">
                <a:moveTo>
                  <a:pt x="398500" y="72847"/>
                </a:moveTo>
                <a:lnTo>
                  <a:pt x="393446" y="67005"/>
                </a:lnTo>
                <a:lnTo>
                  <a:pt x="390563" y="64477"/>
                </a:lnTo>
                <a:lnTo>
                  <a:pt x="386969" y="63207"/>
                </a:lnTo>
                <a:lnTo>
                  <a:pt x="383527" y="63207"/>
                </a:lnTo>
                <a:lnTo>
                  <a:pt x="380085" y="63207"/>
                </a:lnTo>
                <a:lnTo>
                  <a:pt x="376707" y="64477"/>
                </a:lnTo>
                <a:lnTo>
                  <a:pt x="374243" y="67005"/>
                </a:lnTo>
                <a:lnTo>
                  <a:pt x="347459" y="94640"/>
                </a:lnTo>
                <a:lnTo>
                  <a:pt x="342392" y="99631"/>
                </a:lnTo>
                <a:lnTo>
                  <a:pt x="342392" y="108000"/>
                </a:lnTo>
                <a:lnTo>
                  <a:pt x="347459" y="113055"/>
                </a:lnTo>
                <a:lnTo>
                  <a:pt x="349072" y="116370"/>
                </a:lnTo>
                <a:lnTo>
                  <a:pt x="353288" y="117208"/>
                </a:lnTo>
                <a:lnTo>
                  <a:pt x="360819" y="117208"/>
                </a:lnTo>
                <a:lnTo>
                  <a:pt x="364197" y="116370"/>
                </a:lnTo>
                <a:lnTo>
                  <a:pt x="365810" y="113055"/>
                </a:lnTo>
                <a:lnTo>
                  <a:pt x="393446" y="86271"/>
                </a:lnTo>
                <a:lnTo>
                  <a:pt x="398500" y="81216"/>
                </a:lnTo>
                <a:lnTo>
                  <a:pt x="398500" y="72847"/>
                </a:lnTo>
                <a:close/>
              </a:path>
              <a:path w="461644" h="461010">
                <a:moveTo>
                  <a:pt x="445401" y="313931"/>
                </a:moveTo>
                <a:lnTo>
                  <a:pt x="399351" y="288836"/>
                </a:lnTo>
                <a:lnTo>
                  <a:pt x="395617" y="287921"/>
                </a:lnTo>
                <a:lnTo>
                  <a:pt x="393865" y="287921"/>
                </a:lnTo>
                <a:lnTo>
                  <a:pt x="388658" y="287921"/>
                </a:lnTo>
                <a:lnTo>
                  <a:pt x="384225" y="290728"/>
                </a:lnTo>
                <a:lnTo>
                  <a:pt x="381774" y="296354"/>
                </a:lnTo>
                <a:lnTo>
                  <a:pt x="378396" y="303872"/>
                </a:lnTo>
                <a:lnTo>
                  <a:pt x="381774" y="311467"/>
                </a:lnTo>
                <a:lnTo>
                  <a:pt x="389293" y="313931"/>
                </a:lnTo>
                <a:lnTo>
                  <a:pt x="424446" y="329044"/>
                </a:lnTo>
                <a:lnTo>
                  <a:pt x="426974" y="329819"/>
                </a:lnTo>
                <a:lnTo>
                  <a:pt x="435343" y="329819"/>
                </a:lnTo>
                <a:lnTo>
                  <a:pt x="440334" y="326517"/>
                </a:lnTo>
                <a:lnTo>
                  <a:pt x="442861" y="321449"/>
                </a:lnTo>
                <a:lnTo>
                  <a:pt x="445401" y="313931"/>
                </a:lnTo>
                <a:close/>
              </a:path>
              <a:path w="461644" h="461010">
                <a:moveTo>
                  <a:pt x="447852" y="150749"/>
                </a:moveTo>
                <a:lnTo>
                  <a:pt x="444550" y="143992"/>
                </a:lnTo>
                <a:lnTo>
                  <a:pt x="442023" y="138938"/>
                </a:lnTo>
                <a:lnTo>
                  <a:pt x="437527" y="135280"/>
                </a:lnTo>
                <a:lnTo>
                  <a:pt x="432244" y="135280"/>
                </a:lnTo>
                <a:lnTo>
                  <a:pt x="430568" y="135280"/>
                </a:lnTo>
                <a:lnTo>
                  <a:pt x="428802" y="135699"/>
                </a:lnTo>
                <a:lnTo>
                  <a:pt x="426974" y="136474"/>
                </a:lnTo>
                <a:lnTo>
                  <a:pt x="390982" y="150749"/>
                </a:lnTo>
                <a:lnTo>
                  <a:pt x="385076" y="154051"/>
                </a:lnTo>
                <a:lnTo>
                  <a:pt x="380923" y="161569"/>
                </a:lnTo>
                <a:lnTo>
                  <a:pt x="384225" y="169100"/>
                </a:lnTo>
                <a:lnTo>
                  <a:pt x="385914" y="174155"/>
                </a:lnTo>
                <a:lnTo>
                  <a:pt x="390982" y="177533"/>
                </a:lnTo>
                <a:lnTo>
                  <a:pt x="399351" y="177533"/>
                </a:lnTo>
                <a:lnTo>
                  <a:pt x="401802" y="175844"/>
                </a:lnTo>
                <a:lnTo>
                  <a:pt x="437032" y="161569"/>
                </a:lnTo>
                <a:lnTo>
                  <a:pt x="443712" y="158267"/>
                </a:lnTo>
                <a:lnTo>
                  <a:pt x="447852" y="150749"/>
                </a:lnTo>
                <a:close/>
              </a:path>
              <a:path w="461644" h="461010">
                <a:moveTo>
                  <a:pt x="461289" y="223520"/>
                </a:moveTo>
                <a:lnTo>
                  <a:pt x="455383" y="217678"/>
                </a:lnTo>
                <a:lnTo>
                  <a:pt x="411022" y="217678"/>
                </a:lnTo>
                <a:lnTo>
                  <a:pt x="403491" y="217678"/>
                </a:lnTo>
                <a:lnTo>
                  <a:pt x="397662" y="224358"/>
                </a:lnTo>
                <a:lnTo>
                  <a:pt x="397662" y="238633"/>
                </a:lnTo>
                <a:lnTo>
                  <a:pt x="403491" y="244462"/>
                </a:lnTo>
                <a:lnTo>
                  <a:pt x="455383" y="244462"/>
                </a:lnTo>
                <a:lnTo>
                  <a:pt x="460438" y="237782"/>
                </a:lnTo>
                <a:lnTo>
                  <a:pt x="461289" y="230263"/>
                </a:lnTo>
                <a:lnTo>
                  <a:pt x="461289" y="223520"/>
                </a:lnTo>
                <a:close/>
              </a:path>
            </a:pathLst>
          </a:custGeom>
          <a:solidFill>
            <a:srgbClr val="16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99900" y="3361656"/>
            <a:ext cx="2753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00" dirty="0">
                <a:solidFill>
                  <a:srgbClr val="EB5D37"/>
                </a:solidFill>
                <a:latin typeface="Tahoma"/>
                <a:cs typeface="Tahoma"/>
              </a:rPr>
              <a:t>QA time &amp; Demo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41</a:t>
            </a:fld>
            <a:endParaRPr spc="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8338" y="441052"/>
            <a:ext cx="48240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65" dirty="0"/>
              <a:t>Som</a:t>
            </a:r>
            <a:r>
              <a:rPr sz="3100" spc="-130" dirty="0"/>
              <a:t>e</a:t>
            </a:r>
            <a:r>
              <a:rPr sz="3100" spc="-325" dirty="0"/>
              <a:t> </a:t>
            </a:r>
            <a:r>
              <a:rPr sz="3100" spc="-175" dirty="0"/>
              <a:t>de</a:t>
            </a:r>
            <a:r>
              <a:rPr sz="3100" spc="-85" dirty="0"/>
              <a:t>tail</a:t>
            </a:r>
            <a:r>
              <a:rPr sz="3100" spc="-100" dirty="0"/>
              <a:t>s</a:t>
            </a:r>
            <a:r>
              <a:rPr sz="3100" spc="-325" dirty="0"/>
              <a:t> </a:t>
            </a:r>
            <a:r>
              <a:rPr sz="3100" spc="-65" dirty="0"/>
              <a:t>o</a:t>
            </a:r>
            <a:r>
              <a:rPr sz="3100" spc="105" dirty="0"/>
              <a:t>f</a:t>
            </a:r>
            <a:r>
              <a:rPr sz="3100" spc="-325" dirty="0"/>
              <a:t> </a:t>
            </a:r>
            <a:r>
              <a:rPr sz="3100" spc="-135" dirty="0"/>
              <a:t>hackathon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775742" y="1578364"/>
            <a:ext cx="7149058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Du</a:t>
            </a:r>
            <a:r>
              <a:rPr lang="en-US"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ing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the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QA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E3337"/>
                </a:solidFill>
                <a:latin typeface="Microsoft Sans Serif"/>
                <a:cs typeface="Microsoft Sans Serif"/>
              </a:rPr>
              <a:t>time,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E3337"/>
                </a:solidFill>
                <a:latin typeface="Microsoft Sans Serif"/>
                <a:cs typeface="Microsoft Sans Serif"/>
              </a:rPr>
              <a:t>you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E3337"/>
                </a:solidFill>
                <a:latin typeface="Microsoft Sans Serif"/>
                <a:cs typeface="Microsoft Sans Serif"/>
              </a:rPr>
              <a:t>can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2E3337"/>
                </a:solidFill>
                <a:latin typeface="Microsoft Sans Serif"/>
                <a:cs typeface="Microsoft Sans Serif"/>
              </a:rPr>
              <a:t>di</a:t>
            </a:r>
            <a:r>
              <a:rPr lang="en-US" sz="1400" spc="4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40" dirty="0">
                <a:solidFill>
                  <a:srgbClr val="2E3337"/>
                </a:solidFill>
                <a:latin typeface="Microsoft Sans Serif"/>
                <a:cs typeface="Microsoft Sans Serif"/>
              </a:rPr>
              <a:t>ectly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E3337"/>
                </a:solidFill>
                <a:latin typeface="Microsoft Sans Serif"/>
                <a:cs typeface="Microsoft Sans Serif"/>
              </a:rPr>
              <a:t>join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the</a:t>
            </a:r>
            <a:r>
              <a:rPr sz="1400" spc="-13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2E3337"/>
                </a:solidFill>
                <a:latin typeface="Microsoft Sans Serif"/>
                <a:cs typeface="Microsoft Sans Serif"/>
              </a:rPr>
              <a:t>Teams.</a:t>
            </a:r>
            <a:endParaRPr sz="1400" dirty="0">
              <a:latin typeface="Microsoft Sans Serif"/>
              <a:cs typeface="Microsoft Sans Serif"/>
            </a:endParaRPr>
          </a:p>
          <a:p>
            <a:pPr marL="394335" indent="-382270">
              <a:lnSpc>
                <a:spcPct val="100000"/>
              </a:lnSpc>
              <a:spcBef>
                <a:spcPts val="72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dirty="0">
                <a:solidFill>
                  <a:srgbClr val="2E3337"/>
                </a:solidFill>
                <a:latin typeface="Microsoft Sans Serif"/>
                <a:cs typeface="Microsoft Sans Serif"/>
              </a:rPr>
              <a:t>Othe</a:t>
            </a:r>
            <a:r>
              <a:rPr lang="en-US" sz="140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dirty="0">
                <a:solidFill>
                  <a:srgbClr val="2E3337"/>
                </a:solidFill>
                <a:latin typeface="Microsoft Sans Serif"/>
                <a:cs typeface="Microsoft Sans Serif"/>
              </a:rPr>
              <a:t>wise,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E3337"/>
                </a:solidFill>
                <a:latin typeface="Microsoft Sans Serif"/>
                <a:cs typeface="Microsoft Sans Serif"/>
              </a:rPr>
              <a:t>please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E3337"/>
                </a:solidFill>
                <a:latin typeface="Microsoft Sans Serif"/>
                <a:cs typeface="Microsoft Sans Serif"/>
              </a:rPr>
              <a:t>type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E3337"/>
                </a:solidFill>
                <a:latin typeface="Microsoft Sans Serif"/>
                <a:cs typeface="Microsoft Sans Serif"/>
              </a:rPr>
              <a:t>in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2E3337"/>
                </a:solidFill>
                <a:latin typeface="Microsoft Sans Serif"/>
                <a:cs typeface="Microsoft Sans Serif"/>
              </a:rPr>
              <a:t>chat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2E3337"/>
                </a:solidFill>
                <a:latin typeface="Microsoft Sans Serif"/>
                <a:cs typeface="Microsoft Sans Serif"/>
              </a:rPr>
              <a:t>ﬁ</a:t>
            </a:r>
            <a:r>
              <a:rPr lang="en-US" sz="1400" spc="6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60" dirty="0">
                <a:solidFill>
                  <a:srgbClr val="2E3337"/>
                </a:solidFill>
                <a:latin typeface="Microsoft Sans Serif"/>
                <a:cs typeface="Microsoft Sans Serif"/>
              </a:rPr>
              <a:t>st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E3337"/>
                </a:solidFill>
                <a:latin typeface="Microsoft Sans Serif"/>
                <a:cs typeface="Microsoft Sans Serif"/>
              </a:rPr>
              <a:t>to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make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su</a:t>
            </a:r>
            <a:r>
              <a:rPr lang="en-US"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e</a:t>
            </a:r>
            <a:r>
              <a:rPr sz="1400" spc="-13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120" dirty="0">
                <a:solidFill>
                  <a:srgbClr val="2E3337"/>
                </a:solidFill>
                <a:latin typeface="Microsoft Sans Serif"/>
                <a:cs typeface="Microsoft Sans Serif"/>
              </a:rPr>
              <a:t>TA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E3337"/>
                </a:solidFill>
                <a:latin typeface="Microsoft Sans Serif"/>
                <a:cs typeface="Microsoft Sans Serif"/>
              </a:rPr>
              <a:t>is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online,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E3337"/>
                </a:solidFill>
                <a:latin typeface="Microsoft Sans Serif"/>
                <a:cs typeface="Microsoft Sans Serif"/>
              </a:rPr>
              <a:t>then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E3337"/>
                </a:solidFill>
                <a:latin typeface="Microsoft Sans Serif"/>
                <a:cs typeface="Microsoft Sans Serif"/>
              </a:rPr>
              <a:t>join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the</a:t>
            </a:r>
            <a:r>
              <a:rPr sz="1400" spc="-13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2E3337"/>
                </a:solidFill>
                <a:latin typeface="Microsoft Sans Serif"/>
                <a:cs typeface="Microsoft Sans Serif"/>
              </a:rPr>
              <a:t>Teams.</a:t>
            </a:r>
            <a:endParaRPr sz="1400" dirty="0">
              <a:latin typeface="Microsoft Sans Serif"/>
              <a:cs typeface="Microsoft Sans Serif"/>
            </a:endParaRPr>
          </a:p>
          <a:p>
            <a:pPr marL="394335" marR="5080" indent="-382270">
              <a:lnSpc>
                <a:spcPct val="108600"/>
              </a:lnSpc>
              <a:spcBef>
                <a:spcPts val="575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spc="-5" dirty="0">
                <a:solidFill>
                  <a:srgbClr val="2E3337"/>
                </a:solidFill>
                <a:latin typeface="Microsoft Sans Serif"/>
                <a:cs typeface="Microsoft Sans Serif"/>
              </a:rPr>
              <a:t>Each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student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E3337"/>
                </a:solidFill>
                <a:latin typeface="Microsoft Sans Serif"/>
                <a:cs typeface="Microsoft Sans Serif"/>
              </a:rPr>
              <a:t>have</a:t>
            </a:r>
            <a:r>
              <a:rPr sz="1400" spc="-8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lang="en-US" sz="1400" spc="-35" dirty="0">
                <a:solidFill>
                  <a:srgbClr val="EB5D37"/>
                </a:solidFill>
                <a:latin typeface="Microsoft Sans Serif"/>
                <a:cs typeface="Microsoft Sans Serif"/>
              </a:rPr>
              <a:t>6</a:t>
            </a:r>
            <a:r>
              <a:rPr sz="1400" spc="-75" dirty="0">
                <a:solidFill>
                  <a:srgbClr val="EB5D3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EB5D37"/>
                </a:solidFill>
                <a:latin typeface="Microsoft Sans Serif"/>
                <a:cs typeface="Microsoft Sans Serif"/>
              </a:rPr>
              <a:t>mins</a:t>
            </a:r>
            <a:r>
              <a:rPr sz="1400" spc="-80" dirty="0">
                <a:solidFill>
                  <a:srgbClr val="EB5D37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E3337"/>
                </a:solidFill>
                <a:latin typeface="Microsoft Sans Serif"/>
                <a:cs typeface="Microsoft Sans Serif"/>
              </a:rPr>
              <a:t>to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E3337"/>
                </a:solidFill>
                <a:latin typeface="Microsoft Sans Serif"/>
                <a:cs typeface="Microsoft Sans Serif"/>
              </a:rPr>
              <a:t>demo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the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E3337"/>
                </a:solidFill>
                <a:latin typeface="Microsoft Sans Serif"/>
                <a:cs typeface="Microsoft Sans Serif"/>
              </a:rPr>
              <a:t>hackathon,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and</a:t>
            </a:r>
            <a:r>
              <a:rPr sz="1400" spc="-13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110" dirty="0">
                <a:solidFill>
                  <a:srgbClr val="2E3337"/>
                </a:solidFill>
                <a:latin typeface="Microsoft Sans Serif"/>
                <a:cs typeface="Microsoft Sans Serif"/>
              </a:rPr>
              <a:t>TAs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will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E3337"/>
                </a:solidFill>
                <a:latin typeface="Microsoft Sans Serif"/>
                <a:cs typeface="Microsoft Sans Serif"/>
              </a:rPr>
              <a:t>only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E3337"/>
                </a:solidFill>
                <a:latin typeface="Microsoft Sans Serif"/>
                <a:cs typeface="Microsoft Sans Serif"/>
              </a:rPr>
              <a:t>sco</a:t>
            </a:r>
            <a:r>
              <a:rPr lang="en-US" sz="1400" spc="2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20" dirty="0">
                <a:solidFill>
                  <a:srgbClr val="2E3337"/>
                </a:solidFill>
                <a:latin typeface="Microsoft Sans Serif"/>
                <a:cs typeface="Microsoft Sans Serif"/>
              </a:rPr>
              <a:t>e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E3337"/>
                </a:solidFill>
                <a:latin typeface="Microsoft Sans Serif"/>
                <a:cs typeface="Microsoft Sans Serif"/>
              </a:rPr>
              <a:t>by</a:t>
            </a:r>
            <a:r>
              <a:rPr sz="1400" spc="-75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you</a:t>
            </a:r>
            <a:r>
              <a:rPr lang="en-US"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36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demonst</a:t>
            </a:r>
            <a:r>
              <a:rPr lang="en-US"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ation,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E3337"/>
                </a:solidFill>
                <a:latin typeface="Microsoft Sans Serif"/>
                <a:cs typeface="Microsoft Sans Serif"/>
              </a:rPr>
              <a:t>so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make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su</a:t>
            </a:r>
            <a:r>
              <a:rPr lang="en-US"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E3337"/>
                </a:solidFill>
                <a:latin typeface="Microsoft Sans Serif"/>
                <a:cs typeface="Microsoft Sans Serif"/>
              </a:rPr>
              <a:t>you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2E3337"/>
                </a:solidFill>
                <a:latin typeface="Microsoft Sans Serif"/>
                <a:cs typeface="Microsoft Sans Serif"/>
              </a:rPr>
              <a:t>p</a:t>
            </a:r>
            <a:r>
              <a:rPr lang="en-US" sz="1400" spc="4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40" dirty="0">
                <a:solidFill>
                  <a:srgbClr val="2E3337"/>
                </a:solidFill>
                <a:latin typeface="Microsoft Sans Serif"/>
                <a:cs typeface="Microsoft Sans Serif"/>
              </a:rPr>
              <a:t>epa</a:t>
            </a:r>
            <a:r>
              <a:rPr lang="en-US" sz="1400" spc="4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40" dirty="0">
                <a:solidFill>
                  <a:srgbClr val="2E3337"/>
                </a:solidFill>
                <a:latin typeface="Microsoft Sans Serif"/>
                <a:cs typeface="Microsoft Sans Serif"/>
              </a:rPr>
              <a:t>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befo</a:t>
            </a:r>
            <a:r>
              <a:rPr lang="en-US"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the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E3337"/>
                </a:solidFill>
                <a:latin typeface="Microsoft Sans Serif"/>
                <a:cs typeface="Microsoft Sans Serif"/>
              </a:rPr>
              <a:t>demo.</a:t>
            </a:r>
            <a:endParaRPr sz="1400" dirty="0">
              <a:latin typeface="Microsoft Sans Serif"/>
              <a:cs typeface="Microsoft Sans Serif"/>
            </a:endParaRPr>
          </a:p>
          <a:p>
            <a:pPr marL="394335" indent="-382270">
              <a:lnSpc>
                <a:spcPct val="100000"/>
              </a:lnSpc>
              <a:spcBef>
                <a:spcPts val="575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spc="10" dirty="0">
                <a:solidFill>
                  <a:srgbClr val="2E3337"/>
                </a:solidFill>
                <a:latin typeface="Microsoft Sans Serif"/>
                <a:cs typeface="Microsoft Sans Serif"/>
              </a:rPr>
              <a:t>Fo</a:t>
            </a:r>
            <a:r>
              <a:rPr lang="en-US" sz="1400" spc="1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2E3337"/>
                </a:solidFill>
                <a:latin typeface="Microsoft Sans Serif"/>
                <a:cs typeface="Microsoft Sans Serif"/>
              </a:rPr>
              <a:t>mo</a:t>
            </a:r>
            <a:r>
              <a:rPr lang="en-US" sz="1400" spc="5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50" dirty="0">
                <a:solidFill>
                  <a:srgbClr val="2E3337"/>
                </a:solidFill>
                <a:latin typeface="Microsoft Sans Serif"/>
                <a:cs typeface="Microsoft Sans Serif"/>
              </a:rPr>
              <a:t>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E3337"/>
                </a:solidFill>
                <a:latin typeface="Microsoft Sans Serif"/>
                <a:cs typeface="Microsoft Sans Serif"/>
              </a:rPr>
              <a:t>details,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E3337"/>
                </a:solidFill>
                <a:latin typeface="Microsoft Sans Serif"/>
                <a:cs typeface="Microsoft Sans Serif"/>
              </a:rPr>
              <a:t>please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E3337"/>
                </a:solidFill>
                <a:latin typeface="Microsoft Sans Serif"/>
                <a:cs typeface="Microsoft Sans Serif"/>
              </a:rPr>
              <a:t>check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the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E3337"/>
                </a:solidFill>
                <a:latin typeface="Microsoft Sans Serif"/>
                <a:cs typeface="Microsoft Sans Serif"/>
              </a:rPr>
              <a:t>spec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E3337"/>
                </a:solidFill>
                <a:latin typeface="Microsoft Sans Serif"/>
                <a:cs typeface="Microsoft Sans Serif"/>
              </a:rPr>
              <a:t>of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the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E3337"/>
                </a:solidFill>
                <a:latin typeface="Microsoft Sans Serif"/>
                <a:cs typeface="Microsoft Sans Serif"/>
              </a:rPr>
              <a:t>hackathon.</a:t>
            </a:r>
            <a:endParaRPr sz="14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67017" y="465840"/>
            <a:ext cx="462280" cy="461645"/>
            <a:chOff x="7267017" y="465840"/>
            <a:chExt cx="462280" cy="4616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5388" y="634439"/>
              <a:ext cx="103773" cy="12437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67017" y="465840"/>
              <a:ext cx="462280" cy="461645"/>
            </a:xfrm>
            <a:custGeom>
              <a:avLst/>
              <a:gdLst/>
              <a:ahLst/>
              <a:cxnLst/>
              <a:rect l="l" t="t" r="r" b="b"/>
              <a:pathLst>
                <a:path w="462279" h="461644">
                  <a:moveTo>
                    <a:pt x="342396" y="77830"/>
                  </a:moveTo>
                  <a:lnTo>
                    <a:pt x="119733" y="77830"/>
                  </a:lnTo>
                  <a:lnTo>
                    <a:pt x="138558" y="65647"/>
                  </a:lnTo>
                  <a:lnTo>
                    <a:pt x="158648" y="55665"/>
                  </a:lnTo>
                  <a:lnTo>
                    <a:pt x="180004" y="48189"/>
                  </a:lnTo>
                  <a:lnTo>
                    <a:pt x="202625" y="43520"/>
                  </a:lnTo>
                  <a:lnTo>
                    <a:pt x="202625" y="2531"/>
                  </a:lnTo>
                  <a:lnTo>
                    <a:pt x="205156" y="0"/>
                  </a:lnTo>
                  <a:lnTo>
                    <a:pt x="257043" y="0"/>
                  </a:lnTo>
                  <a:lnTo>
                    <a:pt x="259504" y="2531"/>
                  </a:lnTo>
                  <a:lnTo>
                    <a:pt x="259504" y="43520"/>
                  </a:lnTo>
                  <a:lnTo>
                    <a:pt x="282125" y="48515"/>
                  </a:lnTo>
                  <a:lnTo>
                    <a:pt x="303481" y="55955"/>
                  </a:lnTo>
                  <a:lnTo>
                    <a:pt x="323571" y="65756"/>
                  </a:lnTo>
                  <a:lnTo>
                    <a:pt x="342396" y="77830"/>
                  </a:lnTo>
                  <a:close/>
                </a:path>
                <a:path w="462279" h="461644">
                  <a:moveTo>
                    <a:pt x="90203" y="411017"/>
                  </a:moveTo>
                  <a:lnTo>
                    <a:pt x="86477" y="411017"/>
                  </a:lnTo>
                  <a:lnTo>
                    <a:pt x="84579" y="410173"/>
                  </a:lnTo>
                  <a:lnTo>
                    <a:pt x="52800" y="378324"/>
                  </a:lnTo>
                  <a:lnTo>
                    <a:pt x="49425" y="375020"/>
                  </a:lnTo>
                  <a:lnTo>
                    <a:pt x="49425" y="370801"/>
                  </a:lnTo>
                  <a:lnTo>
                    <a:pt x="52800" y="368341"/>
                  </a:lnTo>
                  <a:lnTo>
                    <a:pt x="78743" y="341553"/>
                  </a:lnTo>
                  <a:lnTo>
                    <a:pt x="66550" y="323058"/>
                  </a:lnTo>
                  <a:lnTo>
                    <a:pt x="56552" y="303007"/>
                  </a:lnTo>
                  <a:lnTo>
                    <a:pt x="49072" y="281717"/>
                  </a:lnTo>
                  <a:lnTo>
                    <a:pt x="44433" y="259504"/>
                  </a:lnTo>
                  <a:lnTo>
                    <a:pt x="3373" y="259504"/>
                  </a:lnTo>
                  <a:lnTo>
                    <a:pt x="0" y="256130"/>
                  </a:lnTo>
                  <a:lnTo>
                    <a:pt x="0" y="205086"/>
                  </a:lnTo>
                  <a:lnTo>
                    <a:pt x="3373" y="201712"/>
                  </a:lnTo>
                  <a:lnTo>
                    <a:pt x="44433" y="201712"/>
                  </a:lnTo>
                  <a:lnTo>
                    <a:pt x="49428" y="179487"/>
                  </a:lnTo>
                  <a:lnTo>
                    <a:pt x="56869" y="158112"/>
                  </a:lnTo>
                  <a:lnTo>
                    <a:pt x="66688" y="137802"/>
                  </a:lnTo>
                  <a:lnTo>
                    <a:pt x="78743" y="118889"/>
                  </a:lnTo>
                  <a:lnTo>
                    <a:pt x="52800" y="92876"/>
                  </a:lnTo>
                  <a:lnTo>
                    <a:pt x="49425" y="89571"/>
                  </a:lnTo>
                  <a:lnTo>
                    <a:pt x="49425" y="85353"/>
                  </a:lnTo>
                  <a:lnTo>
                    <a:pt x="52800" y="82048"/>
                  </a:lnTo>
                  <a:lnTo>
                    <a:pt x="84579" y="50199"/>
                  </a:lnTo>
                  <a:lnTo>
                    <a:pt x="86477" y="49355"/>
                  </a:lnTo>
                  <a:lnTo>
                    <a:pt x="90203" y="49355"/>
                  </a:lnTo>
                  <a:lnTo>
                    <a:pt x="92101" y="50199"/>
                  </a:lnTo>
                  <a:lnTo>
                    <a:pt x="119733" y="77830"/>
                  </a:lnTo>
                  <a:lnTo>
                    <a:pt x="405181" y="77830"/>
                  </a:lnTo>
                  <a:lnTo>
                    <a:pt x="412704" y="85353"/>
                  </a:lnTo>
                  <a:lnTo>
                    <a:pt x="412704" y="89571"/>
                  </a:lnTo>
                  <a:lnTo>
                    <a:pt x="403586" y="98711"/>
                  </a:lnTo>
                  <a:lnTo>
                    <a:pt x="229764" y="98711"/>
                  </a:lnTo>
                  <a:lnTo>
                    <a:pt x="187908" y="105669"/>
                  </a:lnTo>
                  <a:lnTo>
                    <a:pt x="151604" y="124944"/>
                  </a:lnTo>
                  <a:lnTo>
                    <a:pt x="123130" y="154142"/>
                  </a:lnTo>
                  <a:lnTo>
                    <a:pt x="104763" y="190865"/>
                  </a:lnTo>
                  <a:lnTo>
                    <a:pt x="98781" y="232717"/>
                  </a:lnTo>
                  <a:lnTo>
                    <a:pt x="110109" y="282396"/>
                  </a:lnTo>
                  <a:lnTo>
                    <a:pt x="137837" y="323203"/>
                  </a:lnTo>
                  <a:lnTo>
                    <a:pt x="178272" y="350986"/>
                  </a:lnTo>
                  <a:lnTo>
                    <a:pt x="227725" y="361591"/>
                  </a:lnTo>
                  <a:lnTo>
                    <a:pt x="229201" y="361661"/>
                  </a:lnTo>
                  <a:lnTo>
                    <a:pt x="402931" y="361661"/>
                  </a:lnTo>
                  <a:lnTo>
                    <a:pt x="409399" y="368341"/>
                  </a:lnTo>
                  <a:lnTo>
                    <a:pt x="412704" y="370801"/>
                  </a:lnTo>
                  <a:lnTo>
                    <a:pt x="412704" y="375020"/>
                  </a:lnTo>
                  <a:lnTo>
                    <a:pt x="405181" y="382543"/>
                  </a:lnTo>
                  <a:lnTo>
                    <a:pt x="119733" y="382543"/>
                  </a:lnTo>
                  <a:lnTo>
                    <a:pt x="92101" y="410173"/>
                  </a:lnTo>
                  <a:lnTo>
                    <a:pt x="90203" y="411017"/>
                  </a:lnTo>
                  <a:close/>
                </a:path>
                <a:path w="462279" h="461644">
                  <a:moveTo>
                    <a:pt x="405181" y="77830"/>
                  </a:moveTo>
                  <a:lnTo>
                    <a:pt x="342396" y="77830"/>
                  </a:lnTo>
                  <a:lnTo>
                    <a:pt x="370027" y="50199"/>
                  </a:lnTo>
                  <a:lnTo>
                    <a:pt x="371926" y="49355"/>
                  </a:lnTo>
                  <a:lnTo>
                    <a:pt x="375651" y="49355"/>
                  </a:lnTo>
                  <a:lnTo>
                    <a:pt x="377550" y="50199"/>
                  </a:lnTo>
                  <a:lnTo>
                    <a:pt x="405181" y="77830"/>
                  </a:lnTo>
                  <a:close/>
                </a:path>
                <a:path w="462279" h="461644">
                  <a:moveTo>
                    <a:pt x="402931" y="361661"/>
                  </a:moveTo>
                  <a:lnTo>
                    <a:pt x="232084" y="361661"/>
                  </a:lnTo>
                  <a:lnTo>
                    <a:pt x="273551" y="354737"/>
                  </a:lnTo>
                  <a:lnTo>
                    <a:pt x="309475" y="335529"/>
                  </a:lnTo>
                  <a:lnTo>
                    <a:pt x="337625" y="306383"/>
                  </a:lnTo>
                  <a:lnTo>
                    <a:pt x="355765" y="269643"/>
                  </a:lnTo>
                  <a:lnTo>
                    <a:pt x="361661" y="227655"/>
                  </a:lnTo>
                  <a:lnTo>
                    <a:pt x="351163" y="178214"/>
                  </a:lnTo>
                  <a:lnTo>
                    <a:pt x="323554" y="137802"/>
                  </a:lnTo>
                  <a:lnTo>
                    <a:pt x="282762" y="110099"/>
                  </a:lnTo>
                  <a:lnTo>
                    <a:pt x="232716" y="98782"/>
                  </a:lnTo>
                  <a:lnTo>
                    <a:pt x="231733" y="98711"/>
                  </a:lnTo>
                  <a:lnTo>
                    <a:pt x="403586" y="98711"/>
                  </a:lnTo>
                  <a:lnTo>
                    <a:pt x="383456" y="118889"/>
                  </a:lnTo>
                  <a:lnTo>
                    <a:pt x="395639" y="137832"/>
                  </a:lnTo>
                  <a:lnTo>
                    <a:pt x="405620" y="158112"/>
                  </a:lnTo>
                  <a:lnTo>
                    <a:pt x="413097" y="179487"/>
                  </a:lnTo>
                  <a:lnTo>
                    <a:pt x="417766" y="201712"/>
                  </a:lnTo>
                  <a:lnTo>
                    <a:pt x="458755" y="201712"/>
                  </a:lnTo>
                  <a:lnTo>
                    <a:pt x="462130" y="205086"/>
                  </a:lnTo>
                  <a:lnTo>
                    <a:pt x="462130" y="256130"/>
                  </a:lnTo>
                  <a:lnTo>
                    <a:pt x="458755" y="259504"/>
                  </a:lnTo>
                  <a:lnTo>
                    <a:pt x="417766" y="259504"/>
                  </a:lnTo>
                  <a:lnTo>
                    <a:pt x="412741" y="281717"/>
                  </a:lnTo>
                  <a:lnTo>
                    <a:pt x="405304" y="303007"/>
                  </a:lnTo>
                  <a:lnTo>
                    <a:pt x="395520" y="323058"/>
                  </a:lnTo>
                  <a:lnTo>
                    <a:pt x="383456" y="341553"/>
                  </a:lnTo>
                  <a:lnTo>
                    <a:pt x="402931" y="361661"/>
                  </a:lnTo>
                  <a:close/>
                </a:path>
                <a:path w="462279" h="461644">
                  <a:moveTo>
                    <a:pt x="257043" y="461217"/>
                  </a:moveTo>
                  <a:lnTo>
                    <a:pt x="205156" y="461217"/>
                  </a:lnTo>
                  <a:lnTo>
                    <a:pt x="202625" y="457912"/>
                  </a:lnTo>
                  <a:lnTo>
                    <a:pt x="202625" y="416853"/>
                  </a:lnTo>
                  <a:lnTo>
                    <a:pt x="180004" y="411858"/>
                  </a:lnTo>
                  <a:lnTo>
                    <a:pt x="158648" y="404417"/>
                  </a:lnTo>
                  <a:lnTo>
                    <a:pt x="138558" y="394617"/>
                  </a:lnTo>
                  <a:lnTo>
                    <a:pt x="119733" y="382543"/>
                  </a:lnTo>
                  <a:lnTo>
                    <a:pt x="342396" y="382543"/>
                  </a:lnTo>
                  <a:lnTo>
                    <a:pt x="323571" y="394735"/>
                  </a:lnTo>
                  <a:lnTo>
                    <a:pt x="303481" y="404733"/>
                  </a:lnTo>
                  <a:lnTo>
                    <a:pt x="282125" y="412213"/>
                  </a:lnTo>
                  <a:lnTo>
                    <a:pt x="259504" y="416853"/>
                  </a:lnTo>
                  <a:lnTo>
                    <a:pt x="259504" y="457912"/>
                  </a:lnTo>
                  <a:lnTo>
                    <a:pt x="257043" y="461217"/>
                  </a:lnTo>
                  <a:close/>
                </a:path>
                <a:path w="462279" h="461644">
                  <a:moveTo>
                    <a:pt x="375651" y="411017"/>
                  </a:moveTo>
                  <a:lnTo>
                    <a:pt x="371926" y="411017"/>
                  </a:lnTo>
                  <a:lnTo>
                    <a:pt x="370027" y="410173"/>
                  </a:lnTo>
                  <a:lnTo>
                    <a:pt x="342396" y="382543"/>
                  </a:lnTo>
                  <a:lnTo>
                    <a:pt x="405181" y="382543"/>
                  </a:lnTo>
                  <a:lnTo>
                    <a:pt x="377550" y="410173"/>
                  </a:lnTo>
                  <a:lnTo>
                    <a:pt x="375651" y="411017"/>
                  </a:lnTo>
                  <a:close/>
                </a:path>
              </a:pathLst>
            </a:custGeom>
            <a:solidFill>
              <a:srgbClr val="16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5" dirty="0"/>
              <a:t>42</a:t>
            </a:fld>
            <a:endParaRPr spc="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4300" y="1261354"/>
            <a:ext cx="4664100" cy="864979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 marR="5080">
              <a:lnSpc>
                <a:spcPts val="5940"/>
              </a:lnSpc>
              <a:spcBef>
                <a:spcPts val="844"/>
              </a:spcBef>
            </a:pPr>
            <a:r>
              <a:rPr lang="en-US" sz="5500" b="1" spc="-250" dirty="0">
                <a:solidFill>
                  <a:srgbClr val="164A4A"/>
                </a:solidFill>
                <a:latin typeface="Tahoma"/>
                <a:cs typeface="Tahoma"/>
              </a:rPr>
              <a:t>Final Project</a:t>
            </a:r>
          </a:p>
        </p:txBody>
      </p:sp>
      <p:sp>
        <p:nvSpPr>
          <p:cNvPr id="3" name="object 3"/>
          <p:cNvSpPr/>
          <p:nvPr/>
        </p:nvSpPr>
        <p:spPr>
          <a:xfrm>
            <a:off x="1580067" y="3333750"/>
            <a:ext cx="2441600" cy="412115"/>
          </a:xfrm>
          <a:custGeom>
            <a:avLst/>
            <a:gdLst/>
            <a:ahLst/>
            <a:cxnLst/>
            <a:rect l="l" t="t" r="r" b="b"/>
            <a:pathLst>
              <a:path w="3895090" h="412114">
                <a:moveTo>
                  <a:pt x="3689099" y="411599"/>
                </a:moveTo>
                <a:lnTo>
                  <a:pt x="205799" y="411599"/>
                </a:lnTo>
                <a:lnTo>
                  <a:pt x="158611" y="406164"/>
                </a:lnTo>
                <a:lnTo>
                  <a:pt x="115294" y="390682"/>
                </a:lnTo>
                <a:lnTo>
                  <a:pt x="77082" y="366387"/>
                </a:lnTo>
                <a:lnTo>
                  <a:pt x="45211" y="334517"/>
                </a:lnTo>
                <a:lnTo>
                  <a:pt x="20917" y="296305"/>
                </a:lnTo>
                <a:lnTo>
                  <a:pt x="5435" y="252987"/>
                </a:lnTo>
                <a:lnTo>
                  <a:pt x="0" y="205799"/>
                </a:lnTo>
                <a:lnTo>
                  <a:pt x="5435" y="158612"/>
                </a:lnTo>
                <a:lnTo>
                  <a:pt x="20917" y="115294"/>
                </a:lnTo>
                <a:lnTo>
                  <a:pt x="45211" y="77082"/>
                </a:lnTo>
                <a:lnTo>
                  <a:pt x="77082" y="45212"/>
                </a:lnTo>
                <a:lnTo>
                  <a:pt x="115294" y="20917"/>
                </a:lnTo>
                <a:lnTo>
                  <a:pt x="158611" y="5435"/>
                </a:lnTo>
                <a:lnTo>
                  <a:pt x="205799" y="0"/>
                </a:lnTo>
                <a:lnTo>
                  <a:pt x="3689099" y="0"/>
                </a:lnTo>
                <a:lnTo>
                  <a:pt x="3729437" y="3990"/>
                </a:lnTo>
                <a:lnTo>
                  <a:pt x="3767856" y="15665"/>
                </a:lnTo>
                <a:lnTo>
                  <a:pt x="3803277" y="34576"/>
                </a:lnTo>
                <a:lnTo>
                  <a:pt x="3834622" y="60277"/>
                </a:lnTo>
                <a:lnTo>
                  <a:pt x="3860323" y="91621"/>
                </a:lnTo>
                <a:lnTo>
                  <a:pt x="3879234" y="127043"/>
                </a:lnTo>
                <a:lnTo>
                  <a:pt x="3890909" y="165462"/>
                </a:lnTo>
                <a:lnTo>
                  <a:pt x="3894899" y="205799"/>
                </a:lnTo>
                <a:lnTo>
                  <a:pt x="3889464" y="252987"/>
                </a:lnTo>
                <a:lnTo>
                  <a:pt x="3873982" y="296305"/>
                </a:lnTo>
                <a:lnTo>
                  <a:pt x="3849687" y="334517"/>
                </a:lnTo>
                <a:lnTo>
                  <a:pt x="3817817" y="366387"/>
                </a:lnTo>
                <a:lnTo>
                  <a:pt x="3779605" y="390682"/>
                </a:lnTo>
                <a:lnTo>
                  <a:pt x="3736287" y="406164"/>
                </a:lnTo>
                <a:lnTo>
                  <a:pt x="3689099" y="411599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733265" y="3371272"/>
            <a:ext cx="366000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2E3337"/>
                </a:solidFill>
                <a:latin typeface="Microsoft Sans Serif"/>
                <a:cs typeface="Microsoft Sans Serif"/>
              </a:rPr>
              <a:t>202</a:t>
            </a:r>
            <a:r>
              <a:rPr lang="en-US" sz="1600" spc="-114" dirty="0">
                <a:solidFill>
                  <a:srgbClr val="2E3337"/>
                </a:solidFill>
                <a:latin typeface="Microsoft Sans Serif"/>
                <a:cs typeface="Microsoft Sans Serif"/>
              </a:rPr>
              <a:t>4</a:t>
            </a:r>
            <a:r>
              <a:rPr sz="1600" spc="-9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E3337"/>
                </a:solidFill>
                <a:latin typeface="Microsoft Sans Serif"/>
                <a:cs typeface="Microsoft Sans Serif"/>
              </a:rPr>
              <a:t>I2P(II)</a:t>
            </a:r>
            <a:r>
              <a:rPr sz="1600" spc="-9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lang="en-US" sz="16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Final Project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fld id="{81D60167-4931-47E6-BA6A-407CBD079E47}" type="slidenum">
              <a:rPr spc="-135" dirty="0"/>
              <a:t>43</a:t>
            </a:fld>
            <a:endParaRPr spc="-13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9151" y="441052"/>
            <a:ext cx="610298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100" spc="-40" dirty="0"/>
              <a:t>Final Project Rules</a:t>
            </a:r>
            <a:endParaRPr sz="3100" dirty="0"/>
          </a:p>
        </p:txBody>
      </p:sp>
      <p:sp>
        <p:nvSpPr>
          <p:cNvPr id="3" name="object 3"/>
          <p:cNvSpPr txBox="1"/>
          <p:nvPr/>
        </p:nvSpPr>
        <p:spPr>
          <a:xfrm>
            <a:off x="775742" y="1560076"/>
            <a:ext cx="7311390" cy="26695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5080" indent="-382270">
              <a:lnSpc>
                <a:spcPct val="108600"/>
              </a:lnSpc>
              <a:spcBef>
                <a:spcPts val="10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lang="en-US" sz="1400" b="1" spc="-70" dirty="0">
                <a:solidFill>
                  <a:srgbClr val="2E33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/>
              </a:rPr>
              <a:t>1 to 3 </a:t>
            </a:r>
            <a:r>
              <a:rPr lang="en-US" sz="1400" spc="-70" dirty="0">
                <a:solidFill>
                  <a:srgbClr val="2E33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/>
              </a:rPr>
              <a:t>people / per team</a:t>
            </a:r>
          </a:p>
          <a:p>
            <a:pPr marL="394335" marR="5080" indent="-382270">
              <a:lnSpc>
                <a:spcPct val="108600"/>
              </a:lnSpc>
              <a:spcBef>
                <a:spcPts val="10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lang="en-US" sz="1400" spc="-70" dirty="0">
                <a:solidFill>
                  <a:srgbClr val="2E33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/>
              </a:rPr>
              <a:t>Should be based on mini2, using at least Allegro and C++.</a:t>
            </a:r>
          </a:p>
          <a:p>
            <a:pPr marL="394335" marR="5080" indent="-382270">
              <a:lnSpc>
                <a:spcPct val="108600"/>
              </a:lnSpc>
              <a:spcBef>
                <a:spcPts val="10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lang="en-US" sz="1400" spc="-70" dirty="0">
                <a:solidFill>
                  <a:srgbClr val="2E33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/>
              </a:rPr>
              <a:t>Hand in a 2-page proposal describing your idea and list your team members.     </a:t>
            </a:r>
          </a:p>
          <a:p>
            <a:pPr marL="394335" marR="5080" indent="-382270">
              <a:lnSpc>
                <a:spcPct val="108600"/>
              </a:lnSpc>
              <a:spcBef>
                <a:spcPts val="10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lang="en-US" sz="1400" spc="-70" dirty="0">
                <a:solidFill>
                  <a:srgbClr val="2E33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/>
              </a:rPr>
              <a:t>Late submission of proposal will receive </a:t>
            </a:r>
            <a:r>
              <a:rPr lang="en-US" altLang="zh-TW" sz="1400" spc="-70" dirty="0">
                <a:solidFill>
                  <a:srgbClr val="2E33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/>
              </a:rPr>
              <a:t>-5</a:t>
            </a:r>
            <a:r>
              <a:rPr lang="zh-TW" altLang="en-US" sz="1400" spc="-70" dirty="0">
                <a:solidFill>
                  <a:srgbClr val="2E33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/>
              </a:rPr>
              <a:t> </a:t>
            </a:r>
            <a:r>
              <a:rPr lang="en-US" altLang="zh-TW" sz="1400" spc="-70" dirty="0">
                <a:solidFill>
                  <a:srgbClr val="2E33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/>
              </a:rPr>
              <a:t>project score each team member.</a:t>
            </a:r>
            <a:endParaRPr lang="en-US" sz="1400" spc="-70" dirty="0">
              <a:solidFill>
                <a:srgbClr val="2E3337"/>
              </a:solidFill>
              <a:highlight>
                <a:srgbClr val="FFFF00"/>
              </a:highlight>
              <a:latin typeface="Microsoft YaHei" panose="020B0503020204020204" pitchFamily="34" charset="-122"/>
              <a:ea typeface="Microsoft YaHei" panose="020B0503020204020204" pitchFamily="34" charset="-122"/>
              <a:cs typeface="Microsoft Sans Serif"/>
            </a:endParaRPr>
          </a:p>
          <a:p>
            <a:pPr marL="394335" marR="5080" indent="-382270">
              <a:lnSpc>
                <a:spcPct val="108600"/>
              </a:lnSpc>
              <a:spcBef>
                <a:spcPts val="10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lang="en-US" sz="1400" spc="-70" dirty="0">
                <a:solidFill>
                  <a:srgbClr val="2E33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/>
              </a:rPr>
              <a:t>Late submission of final project is not accepted</a:t>
            </a:r>
          </a:p>
          <a:p>
            <a:pPr marL="394335" marR="5080" indent="-382270">
              <a:lnSpc>
                <a:spcPct val="108600"/>
              </a:lnSpc>
              <a:spcBef>
                <a:spcPts val="10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lang="en-US" sz="1400" spc="-70" dirty="0">
                <a:solidFill>
                  <a:srgbClr val="2E33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/>
              </a:rPr>
              <a:t>A readme file with your code</a:t>
            </a:r>
          </a:p>
          <a:p>
            <a:pPr marL="394335" marR="5080" indent="-382270">
              <a:lnSpc>
                <a:spcPct val="108600"/>
              </a:lnSpc>
              <a:spcBef>
                <a:spcPts val="10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lang="en-US" sz="1400" spc="-70" dirty="0">
                <a:solidFill>
                  <a:srgbClr val="2E33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/>
              </a:rPr>
              <a:t>In the readme of your source code, you must </a:t>
            </a:r>
            <a:r>
              <a:rPr lang="en-US" sz="1400" b="1" spc="-70" dirty="0">
                <a:solidFill>
                  <a:srgbClr val="2E33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/>
              </a:rPr>
              <a:t>describe and list the features </a:t>
            </a:r>
            <a:r>
              <a:rPr lang="en-US" sz="1400" spc="-70" dirty="0">
                <a:solidFill>
                  <a:srgbClr val="2E33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/>
              </a:rPr>
              <a:t>of your game, and include </a:t>
            </a:r>
            <a:r>
              <a:rPr lang="en-US" sz="1400" b="1" spc="-70" dirty="0">
                <a:solidFill>
                  <a:srgbClr val="2E33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/>
              </a:rPr>
              <a:t>which teammate is responsible for each part </a:t>
            </a:r>
            <a:r>
              <a:rPr lang="en-US" sz="1400" spc="-70" dirty="0">
                <a:solidFill>
                  <a:srgbClr val="2E33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/>
              </a:rPr>
              <a:t>and </a:t>
            </a:r>
            <a:r>
              <a:rPr lang="en-US" sz="1400" b="1" spc="-70" dirty="0">
                <a:solidFill>
                  <a:srgbClr val="2E33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/>
              </a:rPr>
              <a:t>their contribution percentage</a:t>
            </a:r>
          </a:p>
          <a:p>
            <a:pPr marL="394335" marR="5080" indent="-382270">
              <a:lnSpc>
                <a:spcPct val="108600"/>
              </a:lnSpc>
              <a:spcBef>
                <a:spcPts val="100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lang="en-US" sz="1400" spc="-70" dirty="0">
                <a:solidFill>
                  <a:srgbClr val="2E33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/>
              </a:rPr>
              <a:t>Grade based on novelty, difficulty, and completeness of the project as well as Individual's contribution. </a:t>
            </a:r>
            <a:endParaRPr sz="1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fld id="{81D60167-4931-47E6-BA6A-407CBD079E47}" type="slidenum">
              <a:rPr spc="-135" dirty="0"/>
              <a:t>44</a:t>
            </a:fld>
            <a:endParaRPr spc="-13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9151" y="441052"/>
            <a:ext cx="610298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100" spc="-40" dirty="0"/>
              <a:t>Example Grading</a:t>
            </a:r>
            <a:endParaRPr sz="31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fld id="{81D60167-4931-47E6-BA6A-407CBD079E47}" type="slidenum">
              <a:rPr spc="-135" dirty="0"/>
              <a:t>45</a:t>
            </a:fld>
            <a:endParaRPr spc="-135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5F7BCDAE-126B-B211-723C-ED783D679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7472807"/>
              </p:ext>
            </p:extLst>
          </p:nvPr>
        </p:nvGraphicFramePr>
        <p:xfrm>
          <a:off x="1828800" y="9388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675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9753" y="438150"/>
            <a:ext cx="6558049" cy="489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100" spc="-40" dirty="0"/>
              <a:t>[80%~90%] Change how to play</a:t>
            </a:r>
            <a:endParaRPr sz="31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fld id="{81D60167-4931-47E6-BA6A-407CBD079E47}" type="slidenum">
              <a:rPr spc="-135" dirty="0"/>
              <a:t>46</a:t>
            </a:fld>
            <a:endParaRPr spc="-135" dirty="0"/>
          </a:p>
        </p:txBody>
      </p:sp>
      <p:pic>
        <p:nvPicPr>
          <p:cNvPr id="3" name="hackathon demo">
            <a:hlinkClick r:id="" action="ppaction://media"/>
            <a:extLst>
              <a:ext uri="{FF2B5EF4-FFF2-40B4-BE49-F238E27FC236}">
                <a16:creationId xmlns:a16="http://schemas.microsoft.com/office/drawing/2014/main" id="{E156CD42-0BC7-BE89-970E-91E62FF0F29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76400" y="1352550"/>
            <a:ext cx="5864756" cy="35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8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6E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27901" y="4193399"/>
            <a:ext cx="1216660" cy="950594"/>
          </a:xfrm>
          <a:custGeom>
            <a:avLst/>
            <a:gdLst/>
            <a:ahLst/>
            <a:cxnLst/>
            <a:rect l="l" t="t" r="r" b="b"/>
            <a:pathLst>
              <a:path w="1216659" h="950595">
                <a:moveTo>
                  <a:pt x="1216098" y="950099"/>
                </a:moveTo>
                <a:lnTo>
                  <a:pt x="0" y="950099"/>
                </a:lnTo>
                <a:lnTo>
                  <a:pt x="12668" y="903140"/>
                </a:lnTo>
                <a:lnTo>
                  <a:pt x="27467" y="855252"/>
                </a:lnTo>
                <a:lnTo>
                  <a:pt x="43979" y="807933"/>
                </a:lnTo>
                <a:lnTo>
                  <a:pt x="62172" y="761247"/>
                </a:lnTo>
                <a:lnTo>
                  <a:pt x="82017" y="715256"/>
                </a:lnTo>
                <a:lnTo>
                  <a:pt x="103484" y="670023"/>
                </a:lnTo>
                <a:lnTo>
                  <a:pt x="126541" y="625612"/>
                </a:lnTo>
                <a:lnTo>
                  <a:pt x="151159" y="582084"/>
                </a:lnTo>
                <a:lnTo>
                  <a:pt x="177308" y="539503"/>
                </a:lnTo>
                <a:lnTo>
                  <a:pt x="204957" y="497932"/>
                </a:lnTo>
                <a:lnTo>
                  <a:pt x="234076" y="457433"/>
                </a:lnTo>
                <a:lnTo>
                  <a:pt x="264634" y="418069"/>
                </a:lnTo>
                <a:lnTo>
                  <a:pt x="296601" y="379903"/>
                </a:lnTo>
                <a:lnTo>
                  <a:pt x="329947" y="342998"/>
                </a:lnTo>
                <a:lnTo>
                  <a:pt x="364641" y="307416"/>
                </a:lnTo>
                <a:lnTo>
                  <a:pt x="400654" y="273221"/>
                </a:lnTo>
                <a:lnTo>
                  <a:pt x="437954" y="240476"/>
                </a:lnTo>
                <a:lnTo>
                  <a:pt x="476512" y="209242"/>
                </a:lnTo>
                <a:lnTo>
                  <a:pt x="516297" y="179584"/>
                </a:lnTo>
                <a:lnTo>
                  <a:pt x="557279" y="151563"/>
                </a:lnTo>
                <a:lnTo>
                  <a:pt x="600314" y="124393"/>
                </a:lnTo>
                <a:lnTo>
                  <a:pt x="644728" y="99062"/>
                </a:lnTo>
                <a:lnTo>
                  <a:pt x="690383" y="75895"/>
                </a:lnTo>
                <a:lnTo>
                  <a:pt x="737141" y="55215"/>
                </a:lnTo>
                <a:lnTo>
                  <a:pt x="784864" y="37346"/>
                </a:lnTo>
                <a:lnTo>
                  <a:pt x="833416" y="22611"/>
                </a:lnTo>
                <a:lnTo>
                  <a:pt x="882658" y="11334"/>
                </a:lnTo>
                <a:lnTo>
                  <a:pt x="932453" y="3838"/>
                </a:lnTo>
                <a:lnTo>
                  <a:pt x="982663" y="447"/>
                </a:lnTo>
                <a:lnTo>
                  <a:pt x="996981" y="0"/>
                </a:lnTo>
                <a:lnTo>
                  <a:pt x="1004028" y="0"/>
                </a:lnTo>
                <a:lnTo>
                  <a:pt x="1054271" y="2377"/>
                </a:lnTo>
                <a:lnTo>
                  <a:pt x="1102312" y="9352"/>
                </a:lnTo>
                <a:lnTo>
                  <a:pt x="1148064" y="20690"/>
                </a:lnTo>
                <a:lnTo>
                  <a:pt x="1191440" y="36154"/>
                </a:lnTo>
                <a:lnTo>
                  <a:pt x="1216098" y="47820"/>
                </a:lnTo>
                <a:lnTo>
                  <a:pt x="1216098" y="950099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95470"/>
            <a:ext cx="2182495" cy="748030"/>
          </a:xfrm>
          <a:custGeom>
            <a:avLst/>
            <a:gdLst/>
            <a:ahLst/>
            <a:cxnLst/>
            <a:rect l="l" t="t" r="r" b="b"/>
            <a:pathLst>
              <a:path w="2182495" h="748029">
                <a:moveTo>
                  <a:pt x="2178736" y="646416"/>
                </a:moveTo>
                <a:lnTo>
                  <a:pt x="120192" y="646416"/>
                </a:lnTo>
                <a:lnTo>
                  <a:pt x="168394" y="646019"/>
                </a:lnTo>
                <a:lnTo>
                  <a:pt x="216094" y="642693"/>
                </a:lnTo>
                <a:lnTo>
                  <a:pt x="263184" y="636130"/>
                </a:lnTo>
                <a:lnTo>
                  <a:pt x="309554" y="626025"/>
                </a:lnTo>
                <a:lnTo>
                  <a:pt x="355096" y="612072"/>
                </a:lnTo>
                <a:lnTo>
                  <a:pt x="399701" y="593964"/>
                </a:lnTo>
                <a:lnTo>
                  <a:pt x="442996" y="570717"/>
                </a:lnTo>
                <a:lnTo>
                  <a:pt x="483578" y="544108"/>
                </a:lnTo>
                <a:lnTo>
                  <a:pt x="521885" y="514658"/>
                </a:lnTo>
                <a:lnTo>
                  <a:pt x="558355" y="482889"/>
                </a:lnTo>
                <a:lnTo>
                  <a:pt x="593427" y="449322"/>
                </a:lnTo>
                <a:lnTo>
                  <a:pt x="627540" y="414479"/>
                </a:lnTo>
                <a:lnTo>
                  <a:pt x="694638" y="343051"/>
                </a:lnTo>
                <a:lnTo>
                  <a:pt x="728501" y="307509"/>
                </a:lnTo>
                <a:lnTo>
                  <a:pt x="763157" y="272777"/>
                </a:lnTo>
                <a:lnTo>
                  <a:pt x="799045" y="239377"/>
                </a:lnTo>
                <a:lnTo>
                  <a:pt x="836343" y="207454"/>
                </a:lnTo>
                <a:lnTo>
                  <a:pt x="875356" y="177528"/>
                </a:lnTo>
                <a:lnTo>
                  <a:pt x="915965" y="149669"/>
                </a:lnTo>
                <a:lnTo>
                  <a:pt x="958049" y="123949"/>
                </a:lnTo>
                <a:lnTo>
                  <a:pt x="1001489" y="100438"/>
                </a:lnTo>
                <a:lnTo>
                  <a:pt x="1046163" y="79207"/>
                </a:lnTo>
                <a:lnTo>
                  <a:pt x="1091953" y="60328"/>
                </a:lnTo>
                <a:lnTo>
                  <a:pt x="1138737" y="43872"/>
                </a:lnTo>
                <a:lnTo>
                  <a:pt x="1186395" y="29910"/>
                </a:lnTo>
                <a:lnTo>
                  <a:pt x="1234808" y="18513"/>
                </a:lnTo>
                <a:lnTo>
                  <a:pt x="1283856" y="9753"/>
                </a:lnTo>
                <a:lnTo>
                  <a:pt x="1333417" y="3699"/>
                </a:lnTo>
                <a:lnTo>
                  <a:pt x="1383373" y="425"/>
                </a:lnTo>
                <a:lnTo>
                  <a:pt x="1433602" y="0"/>
                </a:lnTo>
                <a:lnTo>
                  <a:pt x="1483986" y="2495"/>
                </a:lnTo>
                <a:lnTo>
                  <a:pt x="1534402" y="7983"/>
                </a:lnTo>
                <a:lnTo>
                  <a:pt x="1583873" y="17241"/>
                </a:lnTo>
                <a:lnTo>
                  <a:pt x="1632781" y="29550"/>
                </a:lnTo>
                <a:lnTo>
                  <a:pt x="1680913" y="44812"/>
                </a:lnTo>
                <a:lnTo>
                  <a:pt x="1728057" y="62927"/>
                </a:lnTo>
                <a:lnTo>
                  <a:pt x="1773998" y="83799"/>
                </a:lnTo>
                <a:lnTo>
                  <a:pt x="1818523" y="107327"/>
                </a:lnTo>
                <a:lnTo>
                  <a:pt x="1861419" y="133414"/>
                </a:lnTo>
                <a:lnTo>
                  <a:pt x="1902473" y="161961"/>
                </a:lnTo>
                <a:lnTo>
                  <a:pt x="1941470" y="192869"/>
                </a:lnTo>
                <a:lnTo>
                  <a:pt x="1978198" y="226041"/>
                </a:lnTo>
                <a:lnTo>
                  <a:pt x="2012443" y="261377"/>
                </a:lnTo>
                <a:lnTo>
                  <a:pt x="2043992" y="298779"/>
                </a:lnTo>
                <a:lnTo>
                  <a:pt x="2072632" y="338149"/>
                </a:lnTo>
                <a:lnTo>
                  <a:pt x="2098148" y="379387"/>
                </a:lnTo>
                <a:lnTo>
                  <a:pt x="2120328" y="422397"/>
                </a:lnTo>
                <a:lnTo>
                  <a:pt x="2138958" y="467078"/>
                </a:lnTo>
                <a:lnTo>
                  <a:pt x="2154899" y="515542"/>
                </a:lnTo>
                <a:lnTo>
                  <a:pt x="2167009" y="564615"/>
                </a:lnTo>
                <a:lnTo>
                  <a:pt x="2175489" y="614229"/>
                </a:lnTo>
                <a:lnTo>
                  <a:pt x="2178736" y="646416"/>
                </a:lnTo>
                <a:close/>
              </a:path>
              <a:path w="2182495" h="748029">
                <a:moveTo>
                  <a:pt x="2181593" y="748029"/>
                </a:moveTo>
                <a:lnTo>
                  <a:pt x="0" y="748029"/>
                </a:lnTo>
                <a:lnTo>
                  <a:pt x="0" y="636607"/>
                </a:lnTo>
                <a:lnTo>
                  <a:pt x="22721" y="639644"/>
                </a:lnTo>
                <a:lnTo>
                  <a:pt x="71598" y="644189"/>
                </a:lnTo>
                <a:lnTo>
                  <a:pt x="120192" y="646416"/>
                </a:lnTo>
                <a:lnTo>
                  <a:pt x="2178736" y="646416"/>
                </a:lnTo>
                <a:lnTo>
                  <a:pt x="2180542" y="664317"/>
                </a:lnTo>
                <a:lnTo>
                  <a:pt x="2182372" y="714808"/>
                </a:lnTo>
                <a:lnTo>
                  <a:pt x="2181593" y="748029"/>
                </a:lnTo>
                <a:close/>
              </a:path>
            </a:pathLst>
          </a:custGeom>
          <a:solidFill>
            <a:srgbClr val="3E4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68195" cy="1084580"/>
          </a:xfrm>
          <a:custGeom>
            <a:avLst/>
            <a:gdLst/>
            <a:ahLst/>
            <a:cxnLst/>
            <a:rect l="l" t="t" r="r" b="b"/>
            <a:pathLst>
              <a:path w="2068195" h="1084580">
                <a:moveTo>
                  <a:pt x="0" y="1084551"/>
                </a:moveTo>
                <a:lnTo>
                  <a:pt x="0" y="0"/>
                </a:lnTo>
                <a:lnTo>
                  <a:pt x="2068098" y="0"/>
                </a:lnTo>
                <a:lnTo>
                  <a:pt x="2056357" y="35052"/>
                </a:lnTo>
                <a:lnTo>
                  <a:pt x="2038123" y="77517"/>
                </a:lnTo>
                <a:lnTo>
                  <a:pt x="2016456" y="118464"/>
                </a:lnTo>
                <a:lnTo>
                  <a:pt x="1991515" y="157619"/>
                </a:lnTo>
                <a:lnTo>
                  <a:pt x="1963459" y="194707"/>
                </a:lnTo>
                <a:lnTo>
                  <a:pt x="1932449" y="229453"/>
                </a:lnTo>
                <a:lnTo>
                  <a:pt x="1898644" y="261582"/>
                </a:lnTo>
                <a:lnTo>
                  <a:pt x="1862203" y="290819"/>
                </a:lnTo>
                <a:lnTo>
                  <a:pt x="1823287" y="316890"/>
                </a:lnTo>
                <a:lnTo>
                  <a:pt x="1782055" y="339519"/>
                </a:lnTo>
                <a:lnTo>
                  <a:pt x="935186" y="352789"/>
                </a:lnTo>
                <a:lnTo>
                  <a:pt x="884147" y="353321"/>
                </a:lnTo>
                <a:lnTo>
                  <a:pt x="833614" y="356495"/>
                </a:lnTo>
                <a:lnTo>
                  <a:pt x="783880" y="362615"/>
                </a:lnTo>
                <a:lnTo>
                  <a:pt x="735236" y="371985"/>
                </a:lnTo>
                <a:lnTo>
                  <a:pt x="687976" y="384911"/>
                </a:lnTo>
                <a:lnTo>
                  <a:pt x="642390" y="401696"/>
                </a:lnTo>
                <a:lnTo>
                  <a:pt x="598773" y="422646"/>
                </a:lnTo>
                <a:lnTo>
                  <a:pt x="557415" y="448063"/>
                </a:lnTo>
                <a:lnTo>
                  <a:pt x="518610" y="478254"/>
                </a:lnTo>
                <a:lnTo>
                  <a:pt x="484782" y="512179"/>
                </a:lnTo>
                <a:lnTo>
                  <a:pt x="454362" y="548751"/>
                </a:lnTo>
                <a:lnTo>
                  <a:pt x="426693" y="587480"/>
                </a:lnTo>
                <a:lnTo>
                  <a:pt x="401116" y="627870"/>
                </a:lnTo>
                <a:lnTo>
                  <a:pt x="376973" y="669429"/>
                </a:lnTo>
                <a:lnTo>
                  <a:pt x="353607" y="711664"/>
                </a:lnTo>
                <a:lnTo>
                  <a:pt x="330359" y="754082"/>
                </a:lnTo>
                <a:lnTo>
                  <a:pt x="306571" y="796190"/>
                </a:lnTo>
                <a:lnTo>
                  <a:pt x="281585" y="837494"/>
                </a:lnTo>
                <a:lnTo>
                  <a:pt x="253375" y="877314"/>
                </a:lnTo>
                <a:lnTo>
                  <a:pt x="222330" y="915328"/>
                </a:lnTo>
                <a:lnTo>
                  <a:pt x="188675" y="951259"/>
                </a:lnTo>
                <a:lnTo>
                  <a:pt x="152634" y="984828"/>
                </a:lnTo>
                <a:lnTo>
                  <a:pt x="114430" y="1015757"/>
                </a:lnTo>
                <a:lnTo>
                  <a:pt x="74289" y="1043768"/>
                </a:lnTo>
                <a:lnTo>
                  <a:pt x="32433" y="1068583"/>
                </a:lnTo>
                <a:lnTo>
                  <a:pt x="0" y="1084551"/>
                </a:lnTo>
                <a:close/>
              </a:path>
              <a:path w="2068195" h="1084580">
                <a:moveTo>
                  <a:pt x="1504774" y="400442"/>
                </a:moveTo>
                <a:lnTo>
                  <a:pt x="1456808" y="400402"/>
                </a:lnTo>
                <a:lnTo>
                  <a:pt x="1408590" y="398407"/>
                </a:lnTo>
                <a:lnTo>
                  <a:pt x="1360180" y="394824"/>
                </a:lnTo>
                <a:lnTo>
                  <a:pt x="1311641" y="390022"/>
                </a:lnTo>
                <a:lnTo>
                  <a:pt x="1263034" y="384370"/>
                </a:lnTo>
                <a:lnTo>
                  <a:pt x="1165861" y="371984"/>
                </a:lnTo>
                <a:lnTo>
                  <a:pt x="1117419" y="365987"/>
                </a:lnTo>
                <a:lnTo>
                  <a:pt x="1037613" y="358432"/>
                </a:lnTo>
                <a:lnTo>
                  <a:pt x="986439" y="354594"/>
                </a:lnTo>
                <a:lnTo>
                  <a:pt x="935186" y="352789"/>
                </a:lnTo>
                <a:lnTo>
                  <a:pt x="1751612" y="352789"/>
                </a:lnTo>
                <a:lnTo>
                  <a:pt x="1692885" y="373689"/>
                </a:lnTo>
                <a:lnTo>
                  <a:pt x="1646543" y="385151"/>
                </a:lnTo>
                <a:lnTo>
                  <a:pt x="1599703" y="393185"/>
                </a:lnTo>
                <a:lnTo>
                  <a:pt x="1552427" y="398159"/>
                </a:lnTo>
                <a:lnTo>
                  <a:pt x="1504774" y="400442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95865" y="3999674"/>
            <a:ext cx="1748155" cy="1144270"/>
          </a:xfrm>
          <a:custGeom>
            <a:avLst/>
            <a:gdLst/>
            <a:ahLst/>
            <a:cxnLst/>
            <a:rect l="l" t="t" r="r" b="b"/>
            <a:pathLst>
              <a:path w="1748154" h="1144270">
                <a:moveTo>
                  <a:pt x="730572" y="939824"/>
                </a:moveTo>
                <a:lnTo>
                  <a:pt x="648384" y="939824"/>
                </a:lnTo>
                <a:lnTo>
                  <a:pt x="701509" y="930862"/>
                </a:lnTo>
                <a:lnTo>
                  <a:pt x="752628" y="914503"/>
                </a:lnTo>
                <a:lnTo>
                  <a:pt x="801307" y="891397"/>
                </a:lnTo>
                <a:lnTo>
                  <a:pt x="846859" y="862274"/>
                </a:lnTo>
                <a:lnTo>
                  <a:pt x="886665" y="830800"/>
                </a:lnTo>
                <a:lnTo>
                  <a:pt x="925194" y="796091"/>
                </a:lnTo>
                <a:lnTo>
                  <a:pt x="962033" y="758500"/>
                </a:lnTo>
                <a:lnTo>
                  <a:pt x="996771" y="718377"/>
                </a:lnTo>
                <a:lnTo>
                  <a:pt x="1028998" y="676070"/>
                </a:lnTo>
                <a:lnTo>
                  <a:pt x="1058301" y="631932"/>
                </a:lnTo>
                <a:lnTo>
                  <a:pt x="1084270" y="586311"/>
                </a:lnTo>
                <a:lnTo>
                  <a:pt x="1106493" y="539559"/>
                </a:lnTo>
                <a:lnTo>
                  <a:pt x="1124559" y="492024"/>
                </a:lnTo>
                <a:lnTo>
                  <a:pt x="1139179" y="444079"/>
                </a:lnTo>
                <a:lnTo>
                  <a:pt x="1151772" y="395043"/>
                </a:lnTo>
                <a:lnTo>
                  <a:pt x="1163678" y="345557"/>
                </a:lnTo>
                <a:lnTo>
                  <a:pt x="1176240" y="296264"/>
                </a:lnTo>
                <a:lnTo>
                  <a:pt x="1190800" y="247803"/>
                </a:lnTo>
                <a:lnTo>
                  <a:pt x="1208701" y="200818"/>
                </a:lnTo>
                <a:lnTo>
                  <a:pt x="1231284" y="155949"/>
                </a:lnTo>
                <a:lnTo>
                  <a:pt x="1258826" y="115712"/>
                </a:lnTo>
                <a:lnTo>
                  <a:pt x="1291097" y="80975"/>
                </a:lnTo>
                <a:lnTo>
                  <a:pt x="1327613" y="52028"/>
                </a:lnTo>
                <a:lnTo>
                  <a:pt x="1367892" y="29166"/>
                </a:lnTo>
                <a:lnTo>
                  <a:pt x="1411452" y="12678"/>
                </a:lnTo>
                <a:lnTo>
                  <a:pt x="1457810" y="2859"/>
                </a:lnTo>
                <a:lnTo>
                  <a:pt x="1506484" y="0"/>
                </a:lnTo>
                <a:lnTo>
                  <a:pt x="1558783" y="3864"/>
                </a:lnTo>
                <a:lnTo>
                  <a:pt x="1609480" y="13094"/>
                </a:lnTo>
                <a:lnTo>
                  <a:pt x="1615379" y="14753"/>
                </a:lnTo>
                <a:lnTo>
                  <a:pt x="1492460" y="14753"/>
                </a:lnTo>
                <a:lnTo>
                  <a:pt x="1444400" y="19378"/>
                </a:lnTo>
                <a:lnTo>
                  <a:pt x="1397481" y="31910"/>
                </a:lnTo>
                <a:lnTo>
                  <a:pt x="1352209" y="53374"/>
                </a:lnTo>
                <a:lnTo>
                  <a:pt x="1309987" y="83665"/>
                </a:lnTo>
                <a:lnTo>
                  <a:pt x="1275701" y="119486"/>
                </a:lnTo>
                <a:lnTo>
                  <a:pt x="1248138" y="159880"/>
                </a:lnTo>
                <a:lnTo>
                  <a:pt x="1226087" y="203890"/>
                </a:lnTo>
                <a:lnTo>
                  <a:pt x="1208336" y="250559"/>
                </a:lnTo>
                <a:lnTo>
                  <a:pt x="1193672" y="298930"/>
                </a:lnTo>
                <a:lnTo>
                  <a:pt x="1180884" y="348046"/>
                </a:lnTo>
                <a:lnTo>
                  <a:pt x="1168759" y="396949"/>
                </a:lnTo>
                <a:lnTo>
                  <a:pt x="1155493" y="444340"/>
                </a:lnTo>
                <a:lnTo>
                  <a:pt x="1140038" y="490246"/>
                </a:lnTo>
                <a:lnTo>
                  <a:pt x="1122315" y="534744"/>
                </a:lnTo>
                <a:lnTo>
                  <a:pt x="1102246" y="577912"/>
                </a:lnTo>
                <a:lnTo>
                  <a:pt x="1079754" y="619829"/>
                </a:lnTo>
                <a:lnTo>
                  <a:pt x="1054761" y="660572"/>
                </a:lnTo>
                <a:lnTo>
                  <a:pt x="1027189" y="700220"/>
                </a:lnTo>
                <a:lnTo>
                  <a:pt x="996959" y="738849"/>
                </a:lnTo>
                <a:lnTo>
                  <a:pt x="967057" y="773264"/>
                </a:lnTo>
                <a:lnTo>
                  <a:pt x="934908" y="807109"/>
                </a:lnTo>
                <a:lnTo>
                  <a:pt x="900531" y="839505"/>
                </a:lnTo>
                <a:lnTo>
                  <a:pt x="863946" y="869574"/>
                </a:lnTo>
                <a:lnTo>
                  <a:pt x="825172" y="896437"/>
                </a:lnTo>
                <a:lnTo>
                  <a:pt x="784228" y="919215"/>
                </a:lnTo>
                <a:lnTo>
                  <a:pt x="741134" y="937029"/>
                </a:lnTo>
                <a:lnTo>
                  <a:pt x="730572" y="939824"/>
                </a:lnTo>
                <a:close/>
              </a:path>
              <a:path w="1748154" h="1144270">
                <a:moveTo>
                  <a:pt x="1748134" y="81969"/>
                </a:moveTo>
                <a:lnTo>
                  <a:pt x="1686007" y="54797"/>
                </a:lnTo>
                <a:lnTo>
                  <a:pt x="1638436" y="38056"/>
                </a:lnTo>
                <a:lnTo>
                  <a:pt x="1589984" y="25118"/>
                </a:lnTo>
                <a:lnTo>
                  <a:pt x="1541157" y="17008"/>
                </a:lnTo>
                <a:lnTo>
                  <a:pt x="1492460" y="14753"/>
                </a:lnTo>
                <a:lnTo>
                  <a:pt x="1615379" y="14753"/>
                </a:lnTo>
                <a:lnTo>
                  <a:pt x="1658769" y="26956"/>
                </a:lnTo>
                <a:lnTo>
                  <a:pt x="1706846" y="44718"/>
                </a:lnTo>
                <a:lnTo>
                  <a:pt x="1748134" y="63079"/>
                </a:lnTo>
                <a:lnTo>
                  <a:pt x="1748134" y="81969"/>
                </a:lnTo>
                <a:close/>
              </a:path>
              <a:path w="1748154" h="1144270">
                <a:moveTo>
                  <a:pt x="39576" y="1143824"/>
                </a:moveTo>
                <a:lnTo>
                  <a:pt x="24864" y="1143824"/>
                </a:lnTo>
                <a:lnTo>
                  <a:pt x="14694" y="1122740"/>
                </a:lnTo>
                <a:lnTo>
                  <a:pt x="2275" y="1074927"/>
                </a:lnTo>
                <a:lnTo>
                  <a:pt x="0" y="1026143"/>
                </a:lnTo>
                <a:lnTo>
                  <a:pt x="8843" y="978472"/>
                </a:lnTo>
                <a:lnTo>
                  <a:pt x="29780" y="933996"/>
                </a:lnTo>
                <a:lnTo>
                  <a:pt x="63784" y="894799"/>
                </a:lnTo>
                <a:lnTo>
                  <a:pt x="102388" y="867584"/>
                </a:lnTo>
                <a:lnTo>
                  <a:pt x="143366" y="850160"/>
                </a:lnTo>
                <a:lnTo>
                  <a:pt x="186121" y="841296"/>
                </a:lnTo>
                <a:lnTo>
                  <a:pt x="230059" y="839762"/>
                </a:lnTo>
                <a:lnTo>
                  <a:pt x="274582" y="844326"/>
                </a:lnTo>
                <a:lnTo>
                  <a:pt x="319096" y="853758"/>
                </a:lnTo>
                <a:lnTo>
                  <a:pt x="328633" y="856597"/>
                </a:lnTo>
                <a:lnTo>
                  <a:pt x="205070" y="856597"/>
                </a:lnTo>
                <a:lnTo>
                  <a:pt x="159178" y="862071"/>
                </a:lnTo>
                <a:lnTo>
                  <a:pt x="116273" y="876302"/>
                </a:lnTo>
                <a:lnTo>
                  <a:pt x="78276" y="900862"/>
                </a:lnTo>
                <a:lnTo>
                  <a:pt x="47109" y="937324"/>
                </a:lnTo>
                <a:lnTo>
                  <a:pt x="26813" y="977439"/>
                </a:lnTo>
                <a:lnTo>
                  <a:pt x="15402" y="1019833"/>
                </a:lnTo>
                <a:lnTo>
                  <a:pt x="13555" y="1063184"/>
                </a:lnTo>
                <a:lnTo>
                  <a:pt x="21955" y="1106172"/>
                </a:lnTo>
                <a:lnTo>
                  <a:pt x="39576" y="1143824"/>
                </a:lnTo>
                <a:close/>
              </a:path>
              <a:path w="1748154" h="1144270">
                <a:moveTo>
                  <a:pt x="642564" y="954516"/>
                </a:moveTo>
                <a:lnTo>
                  <a:pt x="591544" y="951687"/>
                </a:lnTo>
                <a:lnTo>
                  <a:pt x="542204" y="942408"/>
                </a:lnTo>
                <a:lnTo>
                  <a:pt x="493899" y="928574"/>
                </a:lnTo>
                <a:lnTo>
                  <a:pt x="445985" y="912083"/>
                </a:lnTo>
                <a:lnTo>
                  <a:pt x="397720" y="894799"/>
                </a:lnTo>
                <a:lnTo>
                  <a:pt x="348747" y="878712"/>
                </a:lnTo>
                <a:lnTo>
                  <a:pt x="298134" y="865624"/>
                </a:lnTo>
                <a:lnTo>
                  <a:pt x="252029" y="858305"/>
                </a:lnTo>
                <a:lnTo>
                  <a:pt x="205070" y="856597"/>
                </a:lnTo>
                <a:lnTo>
                  <a:pt x="328633" y="856597"/>
                </a:lnTo>
                <a:lnTo>
                  <a:pt x="363003" y="866826"/>
                </a:lnTo>
                <a:lnTo>
                  <a:pt x="405709" y="882299"/>
                </a:lnTo>
                <a:lnTo>
                  <a:pt x="451997" y="900126"/>
                </a:lnTo>
                <a:lnTo>
                  <a:pt x="499652" y="917074"/>
                </a:lnTo>
                <a:lnTo>
                  <a:pt x="548429" y="930862"/>
                </a:lnTo>
                <a:lnTo>
                  <a:pt x="598087" y="939206"/>
                </a:lnTo>
                <a:lnTo>
                  <a:pt x="648384" y="939824"/>
                </a:lnTo>
                <a:lnTo>
                  <a:pt x="730572" y="939824"/>
                </a:lnTo>
                <a:lnTo>
                  <a:pt x="695909" y="948999"/>
                </a:lnTo>
                <a:lnTo>
                  <a:pt x="642564" y="954516"/>
                </a:lnTo>
                <a:close/>
              </a:path>
            </a:pathLst>
          </a:custGeom>
          <a:solidFill>
            <a:srgbClr val="3E4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40625" y="3133237"/>
            <a:ext cx="2789555" cy="539750"/>
          </a:xfrm>
          <a:custGeom>
            <a:avLst/>
            <a:gdLst/>
            <a:ahLst/>
            <a:cxnLst/>
            <a:rect l="l" t="t" r="r" b="b"/>
            <a:pathLst>
              <a:path w="2789554" h="539750">
                <a:moveTo>
                  <a:pt x="2519699" y="539399"/>
                </a:moveTo>
                <a:lnTo>
                  <a:pt x="269699" y="539399"/>
                </a:lnTo>
                <a:lnTo>
                  <a:pt x="221221" y="535054"/>
                </a:lnTo>
                <a:lnTo>
                  <a:pt x="175592" y="522526"/>
                </a:lnTo>
                <a:lnTo>
                  <a:pt x="133577" y="502578"/>
                </a:lnTo>
                <a:lnTo>
                  <a:pt x="95935" y="475969"/>
                </a:lnTo>
                <a:lnTo>
                  <a:pt x="63430" y="443464"/>
                </a:lnTo>
                <a:lnTo>
                  <a:pt x="36821" y="405822"/>
                </a:lnTo>
                <a:lnTo>
                  <a:pt x="16873" y="363807"/>
                </a:lnTo>
                <a:lnTo>
                  <a:pt x="4345" y="318178"/>
                </a:lnTo>
                <a:lnTo>
                  <a:pt x="0" y="269699"/>
                </a:lnTo>
                <a:lnTo>
                  <a:pt x="4345" y="221221"/>
                </a:lnTo>
                <a:lnTo>
                  <a:pt x="16873" y="175592"/>
                </a:lnTo>
                <a:lnTo>
                  <a:pt x="36821" y="133577"/>
                </a:lnTo>
                <a:lnTo>
                  <a:pt x="63430" y="95935"/>
                </a:lnTo>
                <a:lnTo>
                  <a:pt x="95935" y="63430"/>
                </a:lnTo>
                <a:lnTo>
                  <a:pt x="133577" y="36821"/>
                </a:lnTo>
                <a:lnTo>
                  <a:pt x="175592" y="16873"/>
                </a:lnTo>
                <a:lnTo>
                  <a:pt x="221221" y="4345"/>
                </a:lnTo>
                <a:lnTo>
                  <a:pt x="269699" y="0"/>
                </a:lnTo>
                <a:lnTo>
                  <a:pt x="2519699" y="0"/>
                </a:lnTo>
                <a:lnTo>
                  <a:pt x="2572561" y="5230"/>
                </a:lnTo>
                <a:lnTo>
                  <a:pt x="2622909" y="20529"/>
                </a:lnTo>
                <a:lnTo>
                  <a:pt x="2669329" y="45312"/>
                </a:lnTo>
                <a:lnTo>
                  <a:pt x="2710406" y="78993"/>
                </a:lnTo>
                <a:lnTo>
                  <a:pt x="2744087" y="120070"/>
                </a:lnTo>
                <a:lnTo>
                  <a:pt x="2768870" y="166490"/>
                </a:lnTo>
                <a:lnTo>
                  <a:pt x="2784169" y="216838"/>
                </a:lnTo>
                <a:lnTo>
                  <a:pt x="2789399" y="269699"/>
                </a:lnTo>
                <a:lnTo>
                  <a:pt x="2785054" y="318178"/>
                </a:lnTo>
                <a:lnTo>
                  <a:pt x="2772526" y="363807"/>
                </a:lnTo>
                <a:lnTo>
                  <a:pt x="2752578" y="405822"/>
                </a:lnTo>
                <a:lnTo>
                  <a:pt x="2725970" y="443464"/>
                </a:lnTo>
                <a:lnTo>
                  <a:pt x="2693464" y="475969"/>
                </a:lnTo>
                <a:lnTo>
                  <a:pt x="2655822" y="502578"/>
                </a:lnTo>
                <a:lnTo>
                  <a:pt x="2613807" y="522526"/>
                </a:lnTo>
                <a:lnTo>
                  <a:pt x="2568178" y="535054"/>
                </a:lnTo>
                <a:lnTo>
                  <a:pt x="2519699" y="539399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40625" y="1626649"/>
            <a:ext cx="2789555" cy="539750"/>
          </a:xfrm>
          <a:custGeom>
            <a:avLst/>
            <a:gdLst/>
            <a:ahLst/>
            <a:cxnLst/>
            <a:rect l="l" t="t" r="r" b="b"/>
            <a:pathLst>
              <a:path w="2789554" h="539750">
                <a:moveTo>
                  <a:pt x="2519699" y="539399"/>
                </a:moveTo>
                <a:lnTo>
                  <a:pt x="269699" y="539399"/>
                </a:lnTo>
                <a:lnTo>
                  <a:pt x="221221" y="535054"/>
                </a:lnTo>
                <a:lnTo>
                  <a:pt x="175592" y="522526"/>
                </a:lnTo>
                <a:lnTo>
                  <a:pt x="133577" y="502578"/>
                </a:lnTo>
                <a:lnTo>
                  <a:pt x="95935" y="475969"/>
                </a:lnTo>
                <a:lnTo>
                  <a:pt x="63430" y="443464"/>
                </a:lnTo>
                <a:lnTo>
                  <a:pt x="36821" y="405822"/>
                </a:lnTo>
                <a:lnTo>
                  <a:pt x="16873" y="363807"/>
                </a:lnTo>
                <a:lnTo>
                  <a:pt x="4345" y="318178"/>
                </a:lnTo>
                <a:lnTo>
                  <a:pt x="0" y="269699"/>
                </a:lnTo>
                <a:lnTo>
                  <a:pt x="4345" y="221221"/>
                </a:lnTo>
                <a:lnTo>
                  <a:pt x="16873" y="175592"/>
                </a:lnTo>
                <a:lnTo>
                  <a:pt x="36821" y="133577"/>
                </a:lnTo>
                <a:lnTo>
                  <a:pt x="63430" y="95935"/>
                </a:lnTo>
                <a:lnTo>
                  <a:pt x="95935" y="63430"/>
                </a:lnTo>
                <a:lnTo>
                  <a:pt x="133577" y="36821"/>
                </a:lnTo>
                <a:lnTo>
                  <a:pt x="175592" y="16873"/>
                </a:lnTo>
                <a:lnTo>
                  <a:pt x="221221" y="4345"/>
                </a:lnTo>
                <a:lnTo>
                  <a:pt x="269699" y="0"/>
                </a:lnTo>
                <a:lnTo>
                  <a:pt x="2519699" y="0"/>
                </a:lnTo>
                <a:lnTo>
                  <a:pt x="2572561" y="5230"/>
                </a:lnTo>
                <a:lnTo>
                  <a:pt x="2622909" y="20529"/>
                </a:lnTo>
                <a:lnTo>
                  <a:pt x="2669329" y="45312"/>
                </a:lnTo>
                <a:lnTo>
                  <a:pt x="2710406" y="78993"/>
                </a:lnTo>
                <a:lnTo>
                  <a:pt x="2744087" y="120070"/>
                </a:lnTo>
                <a:lnTo>
                  <a:pt x="2768870" y="166490"/>
                </a:lnTo>
                <a:lnTo>
                  <a:pt x="2784169" y="216838"/>
                </a:lnTo>
                <a:lnTo>
                  <a:pt x="2789399" y="269699"/>
                </a:lnTo>
                <a:lnTo>
                  <a:pt x="2785054" y="318178"/>
                </a:lnTo>
                <a:lnTo>
                  <a:pt x="2772526" y="363807"/>
                </a:lnTo>
                <a:lnTo>
                  <a:pt x="2752578" y="405822"/>
                </a:lnTo>
                <a:lnTo>
                  <a:pt x="2725970" y="443464"/>
                </a:lnTo>
                <a:lnTo>
                  <a:pt x="2693464" y="475969"/>
                </a:lnTo>
                <a:lnTo>
                  <a:pt x="2655822" y="502578"/>
                </a:lnTo>
                <a:lnTo>
                  <a:pt x="2613807" y="522526"/>
                </a:lnTo>
                <a:lnTo>
                  <a:pt x="2568178" y="535054"/>
                </a:lnTo>
                <a:lnTo>
                  <a:pt x="2519699" y="539399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4149" y="3152150"/>
            <a:ext cx="2789555" cy="539750"/>
          </a:xfrm>
          <a:custGeom>
            <a:avLst/>
            <a:gdLst/>
            <a:ahLst/>
            <a:cxnLst/>
            <a:rect l="l" t="t" r="r" b="b"/>
            <a:pathLst>
              <a:path w="2789554" h="539750">
                <a:moveTo>
                  <a:pt x="2519699" y="539399"/>
                </a:moveTo>
                <a:lnTo>
                  <a:pt x="269699" y="539399"/>
                </a:lnTo>
                <a:lnTo>
                  <a:pt x="221221" y="535054"/>
                </a:lnTo>
                <a:lnTo>
                  <a:pt x="175592" y="522526"/>
                </a:lnTo>
                <a:lnTo>
                  <a:pt x="133577" y="502578"/>
                </a:lnTo>
                <a:lnTo>
                  <a:pt x="95935" y="475969"/>
                </a:lnTo>
                <a:lnTo>
                  <a:pt x="63430" y="443464"/>
                </a:lnTo>
                <a:lnTo>
                  <a:pt x="36821" y="405822"/>
                </a:lnTo>
                <a:lnTo>
                  <a:pt x="16873" y="363807"/>
                </a:lnTo>
                <a:lnTo>
                  <a:pt x="4345" y="318178"/>
                </a:lnTo>
                <a:lnTo>
                  <a:pt x="0" y="269699"/>
                </a:lnTo>
                <a:lnTo>
                  <a:pt x="4345" y="221221"/>
                </a:lnTo>
                <a:lnTo>
                  <a:pt x="16873" y="175592"/>
                </a:lnTo>
                <a:lnTo>
                  <a:pt x="36821" y="133577"/>
                </a:lnTo>
                <a:lnTo>
                  <a:pt x="63430" y="95935"/>
                </a:lnTo>
                <a:lnTo>
                  <a:pt x="95935" y="63430"/>
                </a:lnTo>
                <a:lnTo>
                  <a:pt x="133577" y="36821"/>
                </a:lnTo>
                <a:lnTo>
                  <a:pt x="175592" y="16873"/>
                </a:lnTo>
                <a:lnTo>
                  <a:pt x="221221" y="4345"/>
                </a:lnTo>
                <a:lnTo>
                  <a:pt x="269699" y="0"/>
                </a:lnTo>
                <a:lnTo>
                  <a:pt x="2519699" y="0"/>
                </a:lnTo>
                <a:lnTo>
                  <a:pt x="2572561" y="5230"/>
                </a:lnTo>
                <a:lnTo>
                  <a:pt x="2622909" y="20529"/>
                </a:lnTo>
                <a:lnTo>
                  <a:pt x="2669329" y="45312"/>
                </a:lnTo>
                <a:lnTo>
                  <a:pt x="2710406" y="78993"/>
                </a:lnTo>
                <a:lnTo>
                  <a:pt x="2744087" y="120070"/>
                </a:lnTo>
                <a:lnTo>
                  <a:pt x="2768870" y="166490"/>
                </a:lnTo>
                <a:lnTo>
                  <a:pt x="2784169" y="216838"/>
                </a:lnTo>
                <a:lnTo>
                  <a:pt x="2789399" y="269699"/>
                </a:lnTo>
                <a:lnTo>
                  <a:pt x="2785054" y="318178"/>
                </a:lnTo>
                <a:lnTo>
                  <a:pt x="2772526" y="363807"/>
                </a:lnTo>
                <a:lnTo>
                  <a:pt x="2752578" y="405822"/>
                </a:lnTo>
                <a:lnTo>
                  <a:pt x="2725969" y="443464"/>
                </a:lnTo>
                <a:lnTo>
                  <a:pt x="2693464" y="475969"/>
                </a:lnTo>
                <a:lnTo>
                  <a:pt x="2655822" y="502578"/>
                </a:lnTo>
                <a:lnTo>
                  <a:pt x="2613807" y="522526"/>
                </a:lnTo>
                <a:lnTo>
                  <a:pt x="2568178" y="535054"/>
                </a:lnTo>
                <a:lnTo>
                  <a:pt x="2519699" y="539399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4149" y="1607750"/>
            <a:ext cx="2789555" cy="539750"/>
          </a:xfrm>
          <a:custGeom>
            <a:avLst/>
            <a:gdLst/>
            <a:ahLst/>
            <a:cxnLst/>
            <a:rect l="l" t="t" r="r" b="b"/>
            <a:pathLst>
              <a:path w="2789554" h="539750">
                <a:moveTo>
                  <a:pt x="2519699" y="539399"/>
                </a:moveTo>
                <a:lnTo>
                  <a:pt x="269699" y="539399"/>
                </a:lnTo>
                <a:lnTo>
                  <a:pt x="221221" y="535054"/>
                </a:lnTo>
                <a:lnTo>
                  <a:pt x="175592" y="522526"/>
                </a:lnTo>
                <a:lnTo>
                  <a:pt x="133577" y="502578"/>
                </a:lnTo>
                <a:lnTo>
                  <a:pt x="95935" y="475969"/>
                </a:lnTo>
                <a:lnTo>
                  <a:pt x="63430" y="443464"/>
                </a:lnTo>
                <a:lnTo>
                  <a:pt x="36821" y="405822"/>
                </a:lnTo>
                <a:lnTo>
                  <a:pt x="16873" y="363807"/>
                </a:lnTo>
                <a:lnTo>
                  <a:pt x="4345" y="318178"/>
                </a:lnTo>
                <a:lnTo>
                  <a:pt x="0" y="269699"/>
                </a:lnTo>
                <a:lnTo>
                  <a:pt x="4345" y="221221"/>
                </a:lnTo>
                <a:lnTo>
                  <a:pt x="16873" y="175592"/>
                </a:lnTo>
                <a:lnTo>
                  <a:pt x="36821" y="133577"/>
                </a:lnTo>
                <a:lnTo>
                  <a:pt x="63430" y="95935"/>
                </a:lnTo>
                <a:lnTo>
                  <a:pt x="95935" y="63430"/>
                </a:lnTo>
                <a:lnTo>
                  <a:pt x="133577" y="36821"/>
                </a:lnTo>
                <a:lnTo>
                  <a:pt x="175592" y="16873"/>
                </a:lnTo>
                <a:lnTo>
                  <a:pt x="221221" y="4345"/>
                </a:lnTo>
                <a:lnTo>
                  <a:pt x="269699" y="0"/>
                </a:lnTo>
                <a:lnTo>
                  <a:pt x="2519699" y="0"/>
                </a:lnTo>
                <a:lnTo>
                  <a:pt x="2572561" y="5230"/>
                </a:lnTo>
                <a:lnTo>
                  <a:pt x="2622909" y="20529"/>
                </a:lnTo>
                <a:lnTo>
                  <a:pt x="2669329" y="45312"/>
                </a:lnTo>
                <a:lnTo>
                  <a:pt x="2710406" y="78993"/>
                </a:lnTo>
                <a:lnTo>
                  <a:pt x="2744087" y="120070"/>
                </a:lnTo>
                <a:lnTo>
                  <a:pt x="2768870" y="166490"/>
                </a:lnTo>
                <a:lnTo>
                  <a:pt x="2784169" y="216838"/>
                </a:lnTo>
                <a:lnTo>
                  <a:pt x="2789399" y="269699"/>
                </a:lnTo>
                <a:lnTo>
                  <a:pt x="2785054" y="318178"/>
                </a:lnTo>
                <a:lnTo>
                  <a:pt x="2772526" y="363807"/>
                </a:lnTo>
                <a:lnTo>
                  <a:pt x="2752578" y="405822"/>
                </a:lnTo>
                <a:lnTo>
                  <a:pt x="2725969" y="443464"/>
                </a:lnTo>
                <a:lnTo>
                  <a:pt x="2693464" y="475969"/>
                </a:lnTo>
                <a:lnTo>
                  <a:pt x="2655822" y="502578"/>
                </a:lnTo>
                <a:lnTo>
                  <a:pt x="2613807" y="522526"/>
                </a:lnTo>
                <a:lnTo>
                  <a:pt x="2568178" y="535054"/>
                </a:lnTo>
                <a:lnTo>
                  <a:pt x="2519699" y="539399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746387" y="3070007"/>
            <a:ext cx="843280" cy="845819"/>
            <a:chOff x="4746387" y="3070007"/>
            <a:chExt cx="843280" cy="845819"/>
          </a:xfrm>
        </p:grpSpPr>
        <p:sp>
          <p:nvSpPr>
            <p:cNvPr id="12" name="object 12"/>
            <p:cNvSpPr/>
            <p:nvPr/>
          </p:nvSpPr>
          <p:spPr>
            <a:xfrm>
              <a:off x="4751149" y="3074769"/>
              <a:ext cx="833755" cy="836294"/>
            </a:xfrm>
            <a:custGeom>
              <a:avLst/>
              <a:gdLst/>
              <a:ahLst/>
              <a:cxnLst/>
              <a:rect l="l" t="t" r="r" b="b"/>
              <a:pathLst>
                <a:path w="833754" h="836295">
                  <a:moveTo>
                    <a:pt x="416699" y="835799"/>
                  </a:moveTo>
                  <a:lnTo>
                    <a:pt x="368103" y="832988"/>
                  </a:lnTo>
                  <a:lnTo>
                    <a:pt x="321154" y="824762"/>
                  </a:lnTo>
                  <a:lnTo>
                    <a:pt x="276164" y="811436"/>
                  </a:lnTo>
                  <a:lnTo>
                    <a:pt x="233445" y="793323"/>
                  </a:lnTo>
                  <a:lnTo>
                    <a:pt x="193312" y="770737"/>
                  </a:lnTo>
                  <a:lnTo>
                    <a:pt x="156075" y="743991"/>
                  </a:lnTo>
                  <a:lnTo>
                    <a:pt x="122048" y="713399"/>
                  </a:lnTo>
                  <a:lnTo>
                    <a:pt x="91544" y="679274"/>
                  </a:lnTo>
                  <a:lnTo>
                    <a:pt x="64875" y="641931"/>
                  </a:lnTo>
                  <a:lnTo>
                    <a:pt x="42353" y="601681"/>
                  </a:lnTo>
                  <a:lnTo>
                    <a:pt x="24293" y="558840"/>
                  </a:lnTo>
                  <a:lnTo>
                    <a:pt x="11005" y="513720"/>
                  </a:lnTo>
                  <a:lnTo>
                    <a:pt x="2803" y="466635"/>
                  </a:lnTo>
                  <a:lnTo>
                    <a:pt x="0" y="417899"/>
                  </a:lnTo>
                  <a:lnTo>
                    <a:pt x="2803" y="369163"/>
                  </a:lnTo>
                  <a:lnTo>
                    <a:pt x="11005" y="322079"/>
                  </a:lnTo>
                  <a:lnTo>
                    <a:pt x="24293" y="276959"/>
                  </a:lnTo>
                  <a:lnTo>
                    <a:pt x="42353" y="234118"/>
                  </a:lnTo>
                  <a:lnTo>
                    <a:pt x="64875" y="193868"/>
                  </a:lnTo>
                  <a:lnTo>
                    <a:pt x="91544" y="156524"/>
                  </a:lnTo>
                  <a:lnTo>
                    <a:pt x="122048" y="122399"/>
                  </a:lnTo>
                  <a:lnTo>
                    <a:pt x="156075" y="91807"/>
                  </a:lnTo>
                  <a:lnTo>
                    <a:pt x="193312" y="65062"/>
                  </a:lnTo>
                  <a:lnTo>
                    <a:pt x="233445" y="42475"/>
                  </a:lnTo>
                  <a:lnTo>
                    <a:pt x="276164" y="24362"/>
                  </a:lnTo>
                  <a:lnTo>
                    <a:pt x="321154" y="11037"/>
                  </a:lnTo>
                  <a:lnTo>
                    <a:pt x="368103" y="2811"/>
                  </a:lnTo>
                  <a:lnTo>
                    <a:pt x="416699" y="0"/>
                  </a:lnTo>
                  <a:lnTo>
                    <a:pt x="463718" y="2667"/>
                  </a:lnTo>
                  <a:lnTo>
                    <a:pt x="509775" y="10556"/>
                  </a:lnTo>
                  <a:lnTo>
                    <a:pt x="554461" y="23498"/>
                  </a:lnTo>
                  <a:lnTo>
                    <a:pt x="597370" y="41322"/>
                  </a:lnTo>
                  <a:lnTo>
                    <a:pt x="638093" y="63860"/>
                  </a:lnTo>
                  <a:lnTo>
                    <a:pt x="676223" y="90943"/>
                  </a:lnTo>
                  <a:lnTo>
                    <a:pt x="711351" y="122400"/>
                  </a:lnTo>
                  <a:lnTo>
                    <a:pt x="742717" y="157629"/>
                  </a:lnTo>
                  <a:lnTo>
                    <a:pt x="769722" y="195868"/>
                  </a:lnTo>
                  <a:lnTo>
                    <a:pt x="792195" y="236708"/>
                  </a:lnTo>
                  <a:lnTo>
                    <a:pt x="809969" y="279741"/>
                  </a:lnTo>
                  <a:lnTo>
                    <a:pt x="822873" y="324556"/>
                  </a:lnTo>
                  <a:lnTo>
                    <a:pt x="830740" y="370745"/>
                  </a:lnTo>
                  <a:lnTo>
                    <a:pt x="833399" y="417899"/>
                  </a:lnTo>
                  <a:lnTo>
                    <a:pt x="830596" y="466635"/>
                  </a:lnTo>
                  <a:lnTo>
                    <a:pt x="822394" y="513720"/>
                  </a:lnTo>
                  <a:lnTo>
                    <a:pt x="809106" y="558840"/>
                  </a:lnTo>
                  <a:lnTo>
                    <a:pt x="791046" y="601681"/>
                  </a:lnTo>
                  <a:lnTo>
                    <a:pt x="768524" y="641931"/>
                  </a:lnTo>
                  <a:lnTo>
                    <a:pt x="741855" y="679274"/>
                  </a:lnTo>
                  <a:lnTo>
                    <a:pt x="711351" y="713399"/>
                  </a:lnTo>
                  <a:lnTo>
                    <a:pt x="677324" y="743991"/>
                  </a:lnTo>
                  <a:lnTo>
                    <a:pt x="640087" y="770737"/>
                  </a:lnTo>
                  <a:lnTo>
                    <a:pt x="599954" y="793323"/>
                  </a:lnTo>
                  <a:lnTo>
                    <a:pt x="557235" y="811436"/>
                  </a:lnTo>
                  <a:lnTo>
                    <a:pt x="512245" y="824762"/>
                  </a:lnTo>
                  <a:lnTo>
                    <a:pt x="465296" y="832988"/>
                  </a:lnTo>
                  <a:lnTo>
                    <a:pt x="416699" y="8357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1149" y="3074769"/>
              <a:ext cx="833755" cy="836294"/>
            </a:xfrm>
            <a:custGeom>
              <a:avLst/>
              <a:gdLst/>
              <a:ahLst/>
              <a:cxnLst/>
              <a:rect l="l" t="t" r="r" b="b"/>
              <a:pathLst>
                <a:path w="833754" h="836295">
                  <a:moveTo>
                    <a:pt x="0" y="417899"/>
                  </a:moveTo>
                  <a:lnTo>
                    <a:pt x="2803" y="369163"/>
                  </a:lnTo>
                  <a:lnTo>
                    <a:pt x="11005" y="322079"/>
                  </a:lnTo>
                  <a:lnTo>
                    <a:pt x="24293" y="276959"/>
                  </a:lnTo>
                  <a:lnTo>
                    <a:pt x="42353" y="234118"/>
                  </a:lnTo>
                  <a:lnTo>
                    <a:pt x="64875" y="193868"/>
                  </a:lnTo>
                  <a:lnTo>
                    <a:pt x="91544" y="156524"/>
                  </a:lnTo>
                  <a:lnTo>
                    <a:pt x="122048" y="122400"/>
                  </a:lnTo>
                  <a:lnTo>
                    <a:pt x="156075" y="91807"/>
                  </a:lnTo>
                  <a:lnTo>
                    <a:pt x="193312" y="65062"/>
                  </a:lnTo>
                  <a:lnTo>
                    <a:pt x="233445" y="42475"/>
                  </a:lnTo>
                  <a:lnTo>
                    <a:pt x="276164" y="24362"/>
                  </a:lnTo>
                  <a:lnTo>
                    <a:pt x="321154" y="11037"/>
                  </a:lnTo>
                  <a:lnTo>
                    <a:pt x="368103" y="2811"/>
                  </a:lnTo>
                  <a:lnTo>
                    <a:pt x="416699" y="0"/>
                  </a:lnTo>
                  <a:lnTo>
                    <a:pt x="463718" y="2667"/>
                  </a:lnTo>
                  <a:lnTo>
                    <a:pt x="509775" y="10556"/>
                  </a:lnTo>
                  <a:lnTo>
                    <a:pt x="554461" y="23498"/>
                  </a:lnTo>
                  <a:lnTo>
                    <a:pt x="597370" y="41322"/>
                  </a:lnTo>
                  <a:lnTo>
                    <a:pt x="638093" y="63860"/>
                  </a:lnTo>
                  <a:lnTo>
                    <a:pt x="676223" y="90943"/>
                  </a:lnTo>
                  <a:lnTo>
                    <a:pt x="711351" y="122399"/>
                  </a:lnTo>
                  <a:lnTo>
                    <a:pt x="742717" y="157629"/>
                  </a:lnTo>
                  <a:lnTo>
                    <a:pt x="769722" y="195868"/>
                  </a:lnTo>
                  <a:lnTo>
                    <a:pt x="792195" y="236708"/>
                  </a:lnTo>
                  <a:lnTo>
                    <a:pt x="809969" y="279741"/>
                  </a:lnTo>
                  <a:lnTo>
                    <a:pt x="822873" y="324556"/>
                  </a:lnTo>
                  <a:lnTo>
                    <a:pt x="830740" y="370745"/>
                  </a:lnTo>
                  <a:lnTo>
                    <a:pt x="833399" y="417899"/>
                  </a:lnTo>
                  <a:lnTo>
                    <a:pt x="830596" y="466635"/>
                  </a:lnTo>
                  <a:lnTo>
                    <a:pt x="822394" y="513720"/>
                  </a:lnTo>
                  <a:lnTo>
                    <a:pt x="809106" y="558840"/>
                  </a:lnTo>
                  <a:lnTo>
                    <a:pt x="791046" y="601681"/>
                  </a:lnTo>
                  <a:lnTo>
                    <a:pt x="768524" y="641931"/>
                  </a:lnTo>
                  <a:lnTo>
                    <a:pt x="741855" y="679274"/>
                  </a:lnTo>
                  <a:lnTo>
                    <a:pt x="711351" y="713399"/>
                  </a:lnTo>
                  <a:lnTo>
                    <a:pt x="677324" y="743991"/>
                  </a:lnTo>
                  <a:lnTo>
                    <a:pt x="640087" y="770737"/>
                  </a:lnTo>
                  <a:lnTo>
                    <a:pt x="599954" y="793323"/>
                  </a:lnTo>
                  <a:lnTo>
                    <a:pt x="557235" y="811436"/>
                  </a:lnTo>
                  <a:lnTo>
                    <a:pt x="512245" y="824762"/>
                  </a:lnTo>
                  <a:lnTo>
                    <a:pt x="465296" y="832988"/>
                  </a:lnTo>
                  <a:lnTo>
                    <a:pt x="416699" y="835799"/>
                  </a:lnTo>
                  <a:lnTo>
                    <a:pt x="368103" y="832988"/>
                  </a:lnTo>
                  <a:lnTo>
                    <a:pt x="321154" y="824762"/>
                  </a:lnTo>
                  <a:lnTo>
                    <a:pt x="276164" y="811436"/>
                  </a:lnTo>
                  <a:lnTo>
                    <a:pt x="233445" y="793323"/>
                  </a:lnTo>
                  <a:lnTo>
                    <a:pt x="193312" y="770737"/>
                  </a:lnTo>
                  <a:lnTo>
                    <a:pt x="156075" y="743991"/>
                  </a:lnTo>
                  <a:lnTo>
                    <a:pt x="122048" y="713399"/>
                  </a:lnTo>
                  <a:lnTo>
                    <a:pt x="91544" y="679274"/>
                  </a:lnTo>
                  <a:lnTo>
                    <a:pt x="64875" y="641931"/>
                  </a:lnTo>
                  <a:lnTo>
                    <a:pt x="42353" y="601681"/>
                  </a:lnTo>
                  <a:lnTo>
                    <a:pt x="24293" y="558840"/>
                  </a:lnTo>
                  <a:lnTo>
                    <a:pt x="11005" y="513720"/>
                  </a:lnTo>
                  <a:lnTo>
                    <a:pt x="2803" y="466635"/>
                  </a:lnTo>
                  <a:lnTo>
                    <a:pt x="0" y="4178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746387" y="1546012"/>
            <a:ext cx="843280" cy="845819"/>
            <a:chOff x="4746387" y="1546012"/>
            <a:chExt cx="843280" cy="845819"/>
          </a:xfrm>
        </p:grpSpPr>
        <p:sp>
          <p:nvSpPr>
            <p:cNvPr id="15" name="object 15"/>
            <p:cNvSpPr/>
            <p:nvPr/>
          </p:nvSpPr>
          <p:spPr>
            <a:xfrm>
              <a:off x="4751149" y="1550775"/>
              <a:ext cx="833755" cy="836294"/>
            </a:xfrm>
            <a:custGeom>
              <a:avLst/>
              <a:gdLst/>
              <a:ahLst/>
              <a:cxnLst/>
              <a:rect l="l" t="t" r="r" b="b"/>
              <a:pathLst>
                <a:path w="833754" h="836294">
                  <a:moveTo>
                    <a:pt x="416699" y="835799"/>
                  </a:moveTo>
                  <a:lnTo>
                    <a:pt x="368103" y="832988"/>
                  </a:lnTo>
                  <a:lnTo>
                    <a:pt x="321154" y="824762"/>
                  </a:lnTo>
                  <a:lnTo>
                    <a:pt x="276164" y="811436"/>
                  </a:lnTo>
                  <a:lnTo>
                    <a:pt x="233445" y="793324"/>
                  </a:lnTo>
                  <a:lnTo>
                    <a:pt x="193312" y="770737"/>
                  </a:lnTo>
                  <a:lnTo>
                    <a:pt x="156075" y="743992"/>
                  </a:lnTo>
                  <a:lnTo>
                    <a:pt x="122048" y="713399"/>
                  </a:lnTo>
                  <a:lnTo>
                    <a:pt x="91544" y="679275"/>
                  </a:lnTo>
                  <a:lnTo>
                    <a:pt x="64875" y="641931"/>
                  </a:lnTo>
                  <a:lnTo>
                    <a:pt x="42353" y="601681"/>
                  </a:lnTo>
                  <a:lnTo>
                    <a:pt x="24293" y="558840"/>
                  </a:lnTo>
                  <a:lnTo>
                    <a:pt x="11005" y="513720"/>
                  </a:lnTo>
                  <a:lnTo>
                    <a:pt x="2803" y="466635"/>
                  </a:lnTo>
                  <a:lnTo>
                    <a:pt x="0" y="417899"/>
                  </a:lnTo>
                  <a:lnTo>
                    <a:pt x="2803" y="369164"/>
                  </a:lnTo>
                  <a:lnTo>
                    <a:pt x="11005" y="322079"/>
                  </a:lnTo>
                  <a:lnTo>
                    <a:pt x="24293" y="276959"/>
                  </a:lnTo>
                  <a:lnTo>
                    <a:pt x="42353" y="234118"/>
                  </a:lnTo>
                  <a:lnTo>
                    <a:pt x="64875" y="193868"/>
                  </a:lnTo>
                  <a:lnTo>
                    <a:pt x="91544" y="156524"/>
                  </a:lnTo>
                  <a:lnTo>
                    <a:pt x="122048" y="122399"/>
                  </a:lnTo>
                  <a:lnTo>
                    <a:pt x="156075" y="91807"/>
                  </a:lnTo>
                  <a:lnTo>
                    <a:pt x="193312" y="65062"/>
                  </a:lnTo>
                  <a:lnTo>
                    <a:pt x="233445" y="42475"/>
                  </a:lnTo>
                  <a:lnTo>
                    <a:pt x="276164" y="24363"/>
                  </a:lnTo>
                  <a:lnTo>
                    <a:pt x="321154" y="11037"/>
                  </a:lnTo>
                  <a:lnTo>
                    <a:pt x="368103" y="2811"/>
                  </a:lnTo>
                  <a:lnTo>
                    <a:pt x="416699" y="0"/>
                  </a:lnTo>
                  <a:lnTo>
                    <a:pt x="463718" y="2667"/>
                  </a:lnTo>
                  <a:lnTo>
                    <a:pt x="509775" y="10556"/>
                  </a:lnTo>
                  <a:lnTo>
                    <a:pt x="554461" y="23498"/>
                  </a:lnTo>
                  <a:lnTo>
                    <a:pt x="597370" y="41322"/>
                  </a:lnTo>
                  <a:lnTo>
                    <a:pt x="638093" y="63860"/>
                  </a:lnTo>
                  <a:lnTo>
                    <a:pt x="676223" y="90943"/>
                  </a:lnTo>
                  <a:lnTo>
                    <a:pt x="711351" y="122400"/>
                  </a:lnTo>
                  <a:lnTo>
                    <a:pt x="742717" y="157629"/>
                  </a:lnTo>
                  <a:lnTo>
                    <a:pt x="769722" y="195868"/>
                  </a:lnTo>
                  <a:lnTo>
                    <a:pt x="792195" y="236708"/>
                  </a:lnTo>
                  <a:lnTo>
                    <a:pt x="809969" y="279741"/>
                  </a:lnTo>
                  <a:lnTo>
                    <a:pt x="822873" y="324556"/>
                  </a:lnTo>
                  <a:lnTo>
                    <a:pt x="830740" y="370745"/>
                  </a:lnTo>
                  <a:lnTo>
                    <a:pt x="833399" y="417899"/>
                  </a:lnTo>
                  <a:lnTo>
                    <a:pt x="830596" y="466635"/>
                  </a:lnTo>
                  <a:lnTo>
                    <a:pt x="822394" y="513720"/>
                  </a:lnTo>
                  <a:lnTo>
                    <a:pt x="809106" y="558840"/>
                  </a:lnTo>
                  <a:lnTo>
                    <a:pt x="791046" y="601681"/>
                  </a:lnTo>
                  <a:lnTo>
                    <a:pt x="768524" y="641931"/>
                  </a:lnTo>
                  <a:lnTo>
                    <a:pt x="741855" y="679275"/>
                  </a:lnTo>
                  <a:lnTo>
                    <a:pt x="711351" y="713399"/>
                  </a:lnTo>
                  <a:lnTo>
                    <a:pt x="677324" y="743992"/>
                  </a:lnTo>
                  <a:lnTo>
                    <a:pt x="640087" y="770737"/>
                  </a:lnTo>
                  <a:lnTo>
                    <a:pt x="599954" y="793324"/>
                  </a:lnTo>
                  <a:lnTo>
                    <a:pt x="557235" y="811436"/>
                  </a:lnTo>
                  <a:lnTo>
                    <a:pt x="512245" y="824762"/>
                  </a:lnTo>
                  <a:lnTo>
                    <a:pt x="465296" y="832988"/>
                  </a:lnTo>
                  <a:lnTo>
                    <a:pt x="416699" y="8357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51149" y="1550775"/>
              <a:ext cx="833755" cy="836294"/>
            </a:xfrm>
            <a:custGeom>
              <a:avLst/>
              <a:gdLst/>
              <a:ahLst/>
              <a:cxnLst/>
              <a:rect l="l" t="t" r="r" b="b"/>
              <a:pathLst>
                <a:path w="833754" h="836294">
                  <a:moveTo>
                    <a:pt x="0" y="417899"/>
                  </a:moveTo>
                  <a:lnTo>
                    <a:pt x="2803" y="369164"/>
                  </a:lnTo>
                  <a:lnTo>
                    <a:pt x="11005" y="322079"/>
                  </a:lnTo>
                  <a:lnTo>
                    <a:pt x="24293" y="276959"/>
                  </a:lnTo>
                  <a:lnTo>
                    <a:pt x="42353" y="234118"/>
                  </a:lnTo>
                  <a:lnTo>
                    <a:pt x="64875" y="193868"/>
                  </a:lnTo>
                  <a:lnTo>
                    <a:pt x="91544" y="156524"/>
                  </a:lnTo>
                  <a:lnTo>
                    <a:pt x="122048" y="122400"/>
                  </a:lnTo>
                  <a:lnTo>
                    <a:pt x="156075" y="91807"/>
                  </a:lnTo>
                  <a:lnTo>
                    <a:pt x="193312" y="65062"/>
                  </a:lnTo>
                  <a:lnTo>
                    <a:pt x="233445" y="42475"/>
                  </a:lnTo>
                  <a:lnTo>
                    <a:pt x="276164" y="24363"/>
                  </a:lnTo>
                  <a:lnTo>
                    <a:pt x="321154" y="11037"/>
                  </a:lnTo>
                  <a:lnTo>
                    <a:pt x="368103" y="2811"/>
                  </a:lnTo>
                  <a:lnTo>
                    <a:pt x="416699" y="0"/>
                  </a:lnTo>
                  <a:lnTo>
                    <a:pt x="463718" y="2667"/>
                  </a:lnTo>
                  <a:lnTo>
                    <a:pt x="509775" y="10556"/>
                  </a:lnTo>
                  <a:lnTo>
                    <a:pt x="554461" y="23498"/>
                  </a:lnTo>
                  <a:lnTo>
                    <a:pt x="597370" y="41322"/>
                  </a:lnTo>
                  <a:lnTo>
                    <a:pt x="638093" y="63860"/>
                  </a:lnTo>
                  <a:lnTo>
                    <a:pt x="676223" y="90943"/>
                  </a:lnTo>
                  <a:lnTo>
                    <a:pt x="711351" y="122399"/>
                  </a:lnTo>
                  <a:lnTo>
                    <a:pt x="742717" y="157629"/>
                  </a:lnTo>
                  <a:lnTo>
                    <a:pt x="769722" y="195868"/>
                  </a:lnTo>
                  <a:lnTo>
                    <a:pt x="792195" y="236708"/>
                  </a:lnTo>
                  <a:lnTo>
                    <a:pt x="809969" y="279741"/>
                  </a:lnTo>
                  <a:lnTo>
                    <a:pt x="822873" y="324556"/>
                  </a:lnTo>
                  <a:lnTo>
                    <a:pt x="830740" y="370745"/>
                  </a:lnTo>
                  <a:lnTo>
                    <a:pt x="833399" y="417899"/>
                  </a:lnTo>
                  <a:lnTo>
                    <a:pt x="830596" y="466635"/>
                  </a:lnTo>
                  <a:lnTo>
                    <a:pt x="822394" y="513720"/>
                  </a:lnTo>
                  <a:lnTo>
                    <a:pt x="809106" y="558840"/>
                  </a:lnTo>
                  <a:lnTo>
                    <a:pt x="791046" y="601681"/>
                  </a:lnTo>
                  <a:lnTo>
                    <a:pt x="768524" y="641931"/>
                  </a:lnTo>
                  <a:lnTo>
                    <a:pt x="741855" y="679275"/>
                  </a:lnTo>
                  <a:lnTo>
                    <a:pt x="711351" y="713399"/>
                  </a:lnTo>
                  <a:lnTo>
                    <a:pt x="677324" y="743992"/>
                  </a:lnTo>
                  <a:lnTo>
                    <a:pt x="640087" y="770737"/>
                  </a:lnTo>
                  <a:lnTo>
                    <a:pt x="599954" y="793324"/>
                  </a:lnTo>
                  <a:lnTo>
                    <a:pt x="557235" y="811436"/>
                  </a:lnTo>
                  <a:lnTo>
                    <a:pt x="512245" y="824762"/>
                  </a:lnTo>
                  <a:lnTo>
                    <a:pt x="465296" y="832988"/>
                  </a:lnTo>
                  <a:lnTo>
                    <a:pt x="416699" y="835799"/>
                  </a:lnTo>
                  <a:lnTo>
                    <a:pt x="368103" y="832988"/>
                  </a:lnTo>
                  <a:lnTo>
                    <a:pt x="321154" y="824762"/>
                  </a:lnTo>
                  <a:lnTo>
                    <a:pt x="276164" y="811436"/>
                  </a:lnTo>
                  <a:lnTo>
                    <a:pt x="233445" y="793324"/>
                  </a:lnTo>
                  <a:lnTo>
                    <a:pt x="193312" y="770737"/>
                  </a:lnTo>
                  <a:lnTo>
                    <a:pt x="156075" y="743992"/>
                  </a:lnTo>
                  <a:lnTo>
                    <a:pt x="122048" y="713399"/>
                  </a:lnTo>
                  <a:lnTo>
                    <a:pt x="91544" y="679275"/>
                  </a:lnTo>
                  <a:lnTo>
                    <a:pt x="64875" y="641931"/>
                  </a:lnTo>
                  <a:lnTo>
                    <a:pt x="42353" y="601681"/>
                  </a:lnTo>
                  <a:lnTo>
                    <a:pt x="24293" y="558840"/>
                  </a:lnTo>
                  <a:lnTo>
                    <a:pt x="11005" y="513720"/>
                  </a:lnTo>
                  <a:lnTo>
                    <a:pt x="2803" y="466635"/>
                  </a:lnTo>
                  <a:lnTo>
                    <a:pt x="0" y="4178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43814" y="3070000"/>
            <a:ext cx="845819" cy="845819"/>
            <a:chOff x="743814" y="3070000"/>
            <a:chExt cx="845819" cy="845819"/>
          </a:xfrm>
        </p:grpSpPr>
        <p:sp>
          <p:nvSpPr>
            <p:cNvPr id="18" name="object 18"/>
            <p:cNvSpPr/>
            <p:nvPr/>
          </p:nvSpPr>
          <p:spPr>
            <a:xfrm>
              <a:off x="748577" y="3074763"/>
              <a:ext cx="836294" cy="836294"/>
            </a:xfrm>
            <a:custGeom>
              <a:avLst/>
              <a:gdLst/>
              <a:ahLst/>
              <a:cxnLst/>
              <a:rect l="l" t="t" r="r" b="b"/>
              <a:pathLst>
                <a:path w="836294" h="836295">
                  <a:moveTo>
                    <a:pt x="417899" y="835800"/>
                  </a:moveTo>
                  <a:lnTo>
                    <a:pt x="369163" y="832988"/>
                  </a:lnTo>
                  <a:lnTo>
                    <a:pt x="322079" y="824763"/>
                  </a:lnTo>
                  <a:lnTo>
                    <a:pt x="276959" y="811437"/>
                  </a:lnTo>
                  <a:lnTo>
                    <a:pt x="234118" y="793324"/>
                  </a:lnTo>
                  <a:lnTo>
                    <a:pt x="193868" y="770738"/>
                  </a:lnTo>
                  <a:lnTo>
                    <a:pt x="156524" y="743992"/>
                  </a:lnTo>
                  <a:lnTo>
                    <a:pt x="122400" y="713400"/>
                  </a:lnTo>
                  <a:lnTo>
                    <a:pt x="91807" y="679275"/>
                  </a:lnTo>
                  <a:lnTo>
                    <a:pt x="65061" y="641931"/>
                  </a:lnTo>
                  <a:lnTo>
                    <a:pt x="42475" y="601681"/>
                  </a:lnTo>
                  <a:lnTo>
                    <a:pt x="24362" y="558840"/>
                  </a:lnTo>
                  <a:lnTo>
                    <a:pt x="11037" y="513720"/>
                  </a:lnTo>
                  <a:lnTo>
                    <a:pt x="2811" y="466636"/>
                  </a:lnTo>
                  <a:lnTo>
                    <a:pt x="0" y="417900"/>
                  </a:lnTo>
                  <a:lnTo>
                    <a:pt x="2811" y="369164"/>
                  </a:lnTo>
                  <a:lnTo>
                    <a:pt x="11037" y="322079"/>
                  </a:lnTo>
                  <a:lnTo>
                    <a:pt x="24362" y="276959"/>
                  </a:lnTo>
                  <a:lnTo>
                    <a:pt x="42475" y="234118"/>
                  </a:lnTo>
                  <a:lnTo>
                    <a:pt x="65061" y="193868"/>
                  </a:lnTo>
                  <a:lnTo>
                    <a:pt x="91807" y="156524"/>
                  </a:lnTo>
                  <a:lnTo>
                    <a:pt x="122400" y="122400"/>
                  </a:lnTo>
                  <a:lnTo>
                    <a:pt x="156524" y="91807"/>
                  </a:lnTo>
                  <a:lnTo>
                    <a:pt x="193868" y="65062"/>
                  </a:lnTo>
                  <a:lnTo>
                    <a:pt x="234118" y="42475"/>
                  </a:lnTo>
                  <a:lnTo>
                    <a:pt x="276959" y="24363"/>
                  </a:lnTo>
                  <a:lnTo>
                    <a:pt x="322079" y="11037"/>
                  </a:lnTo>
                  <a:lnTo>
                    <a:pt x="369163" y="2811"/>
                  </a:lnTo>
                  <a:lnTo>
                    <a:pt x="417899" y="0"/>
                  </a:lnTo>
                  <a:lnTo>
                    <a:pt x="465054" y="2667"/>
                  </a:lnTo>
                  <a:lnTo>
                    <a:pt x="511243" y="10556"/>
                  </a:lnTo>
                  <a:lnTo>
                    <a:pt x="556058" y="23498"/>
                  </a:lnTo>
                  <a:lnTo>
                    <a:pt x="599091" y="41322"/>
                  </a:lnTo>
                  <a:lnTo>
                    <a:pt x="639931" y="63861"/>
                  </a:lnTo>
                  <a:lnTo>
                    <a:pt x="678170" y="90943"/>
                  </a:lnTo>
                  <a:lnTo>
                    <a:pt x="713399" y="122400"/>
                  </a:lnTo>
                  <a:lnTo>
                    <a:pt x="744856" y="157629"/>
                  </a:lnTo>
                  <a:lnTo>
                    <a:pt x="771939" y="195868"/>
                  </a:lnTo>
                  <a:lnTo>
                    <a:pt x="794477" y="236709"/>
                  </a:lnTo>
                  <a:lnTo>
                    <a:pt x="812301" y="279741"/>
                  </a:lnTo>
                  <a:lnTo>
                    <a:pt x="825243" y="324556"/>
                  </a:lnTo>
                  <a:lnTo>
                    <a:pt x="833132" y="370746"/>
                  </a:lnTo>
                  <a:lnTo>
                    <a:pt x="835799" y="417900"/>
                  </a:lnTo>
                  <a:lnTo>
                    <a:pt x="832988" y="466636"/>
                  </a:lnTo>
                  <a:lnTo>
                    <a:pt x="824762" y="513720"/>
                  </a:lnTo>
                  <a:lnTo>
                    <a:pt x="811436" y="558840"/>
                  </a:lnTo>
                  <a:lnTo>
                    <a:pt x="793324" y="601681"/>
                  </a:lnTo>
                  <a:lnTo>
                    <a:pt x="770737" y="641931"/>
                  </a:lnTo>
                  <a:lnTo>
                    <a:pt x="743992" y="679275"/>
                  </a:lnTo>
                  <a:lnTo>
                    <a:pt x="713399" y="713400"/>
                  </a:lnTo>
                  <a:lnTo>
                    <a:pt x="679275" y="743992"/>
                  </a:lnTo>
                  <a:lnTo>
                    <a:pt x="641931" y="770738"/>
                  </a:lnTo>
                  <a:lnTo>
                    <a:pt x="601681" y="793324"/>
                  </a:lnTo>
                  <a:lnTo>
                    <a:pt x="558840" y="811437"/>
                  </a:lnTo>
                  <a:lnTo>
                    <a:pt x="513720" y="824763"/>
                  </a:lnTo>
                  <a:lnTo>
                    <a:pt x="466635" y="832988"/>
                  </a:lnTo>
                  <a:lnTo>
                    <a:pt x="417899" y="835800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8577" y="3074763"/>
              <a:ext cx="836294" cy="836294"/>
            </a:xfrm>
            <a:custGeom>
              <a:avLst/>
              <a:gdLst/>
              <a:ahLst/>
              <a:cxnLst/>
              <a:rect l="l" t="t" r="r" b="b"/>
              <a:pathLst>
                <a:path w="836294" h="836295">
                  <a:moveTo>
                    <a:pt x="0" y="417900"/>
                  </a:moveTo>
                  <a:lnTo>
                    <a:pt x="2811" y="369164"/>
                  </a:lnTo>
                  <a:lnTo>
                    <a:pt x="11037" y="322079"/>
                  </a:lnTo>
                  <a:lnTo>
                    <a:pt x="24362" y="276959"/>
                  </a:lnTo>
                  <a:lnTo>
                    <a:pt x="42475" y="234118"/>
                  </a:lnTo>
                  <a:lnTo>
                    <a:pt x="65061" y="193868"/>
                  </a:lnTo>
                  <a:lnTo>
                    <a:pt x="91807" y="156524"/>
                  </a:lnTo>
                  <a:lnTo>
                    <a:pt x="122400" y="122400"/>
                  </a:lnTo>
                  <a:lnTo>
                    <a:pt x="156524" y="91807"/>
                  </a:lnTo>
                  <a:lnTo>
                    <a:pt x="193868" y="65062"/>
                  </a:lnTo>
                  <a:lnTo>
                    <a:pt x="234118" y="42475"/>
                  </a:lnTo>
                  <a:lnTo>
                    <a:pt x="276959" y="24363"/>
                  </a:lnTo>
                  <a:lnTo>
                    <a:pt x="322079" y="11037"/>
                  </a:lnTo>
                  <a:lnTo>
                    <a:pt x="369163" y="2811"/>
                  </a:lnTo>
                  <a:lnTo>
                    <a:pt x="417899" y="0"/>
                  </a:lnTo>
                  <a:lnTo>
                    <a:pt x="465054" y="2667"/>
                  </a:lnTo>
                  <a:lnTo>
                    <a:pt x="511243" y="10556"/>
                  </a:lnTo>
                  <a:lnTo>
                    <a:pt x="556058" y="23498"/>
                  </a:lnTo>
                  <a:lnTo>
                    <a:pt x="599091" y="41322"/>
                  </a:lnTo>
                  <a:lnTo>
                    <a:pt x="639931" y="63861"/>
                  </a:lnTo>
                  <a:lnTo>
                    <a:pt x="678170" y="90943"/>
                  </a:lnTo>
                  <a:lnTo>
                    <a:pt x="713399" y="122400"/>
                  </a:lnTo>
                  <a:lnTo>
                    <a:pt x="744856" y="157629"/>
                  </a:lnTo>
                  <a:lnTo>
                    <a:pt x="771939" y="195868"/>
                  </a:lnTo>
                  <a:lnTo>
                    <a:pt x="794477" y="236709"/>
                  </a:lnTo>
                  <a:lnTo>
                    <a:pt x="812301" y="279741"/>
                  </a:lnTo>
                  <a:lnTo>
                    <a:pt x="825243" y="324556"/>
                  </a:lnTo>
                  <a:lnTo>
                    <a:pt x="833132" y="370746"/>
                  </a:lnTo>
                  <a:lnTo>
                    <a:pt x="835799" y="417900"/>
                  </a:lnTo>
                  <a:lnTo>
                    <a:pt x="832988" y="466636"/>
                  </a:lnTo>
                  <a:lnTo>
                    <a:pt x="824762" y="513720"/>
                  </a:lnTo>
                  <a:lnTo>
                    <a:pt x="811436" y="558840"/>
                  </a:lnTo>
                  <a:lnTo>
                    <a:pt x="793324" y="601681"/>
                  </a:lnTo>
                  <a:lnTo>
                    <a:pt x="770737" y="641931"/>
                  </a:lnTo>
                  <a:lnTo>
                    <a:pt x="743992" y="679275"/>
                  </a:lnTo>
                  <a:lnTo>
                    <a:pt x="713399" y="713400"/>
                  </a:lnTo>
                  <a:lnTo>
                    <a:pt x="679275" y="743992"/>
                  </a:lnTo>
                  <a:lnTo>
                    <a:pt x="641931" y="770738"/>
                  </a:lnTo>
                  <a:lnTo>
                    <a:pt x="601681" y="793324"/>
                  </a:lnTo>
                  <a:lnTo>
                    <a:pt x="558840" y="811437"/>
                  </a:lnTo>
                  <a:lnTo>
                    <a:pt x="513720" y="824763"/>
                  </a:lnTo>
                  <a:lnTo>
                    <a:pt x="466635" y="832988"/>
                  </a:lnTo>
                  <a:lnTo>
                    <a:pt x="417899" y="835800"/>
                  </a:lnTo>
                  <a:lnTo>
                    <a:pt x="369163" y="832988"/>
                  </a:lnTo>
                  <a:lnTo>
                    <a:pt x="322079" y="824763"/>
                  </a:lnTo>
                  <a:lnTo>
                    <a:pt x="276959" y="811437"/>
                  </a:lnTo>
                  <a:lnTo>
                    <a:pt x="234118" y="793324"/>
                  </a:lnTo>
                  <a:lnTo>
                    <a:pt x="193868" y="770738"/>
                  </a:lnTo>
                  <a:lnTo>
                    <a:pt x="156524" y="743992"/>
                  </a:lnTo>
                  <a:lnTo>
                    <a:pt x="122400" y="713400"/>
                  </a:lnTo>
                  <a:lnTo>
                    <a:pt x="91807" y="679275"/>
                  </a:lnTo>
                  <a:lnTo>
                    <a:pt x="65061" y="641931"/>
                  </a:lnTo>
                  <a:lnTo>
                    <a:pt x="42475" y="601681"/>
                  </a:lnTo>
                  <a:lnTo>
                    <a:pt x="24362" y="558840"/>
                  </a:lnTo>
                  <a:lnTo>
                    <a:pt x="11037" y="513720"/>
                  </a:lnTo>
                  <a:lnTo>
                    <a:pt x="2811" y="466636"/>
                  </a:lnTo>
                  <a:lnTo>
                    <a:pt x="0" y="417900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43814" y="1546001"/>
            <a:ext cx="845819" cy="845819"/>
            <a:chOff x="743814" y="1546001"/>
            <a:chExt cx="845819" cy="845819"/>
          </a:xfrm>
        </p:grpSpPr>
        <p:sp>
          <p:nvSpPr>
            <p:cNvPr id="21" name="object 21"/>
            <p:cNvSpPr/>
            <p:nvPr/>
          </p:nvSpPr>
          <p:spPr>
            <a:xfrm>
              <a:off x="748577" y="1550763"/>
              <a:ext cx="836294" cy="836294"/>
            </a:xfrm>
            <a:custGeom>
              <a:avLst/>
              <a:gdLst/>
              <a:ahLst/>
              <a:cxnLst/>
              <a:rect l="l" t="t" r="r" b="b"/>
              <a:pathLst>
                <a:path w="836294" h="836294">
                  <a:moveTo>
                    <a:pt x="417899" y="835799"/>
                  </a:moveTo>
                  <a:lnTo>
                    <a:pt x="369163" y="832988"/>
                  </a:lnTo>
                  <a:lnTo>
                    <a:pt x="322079" y="824762"/>
                  </a:lnTo>
                  <a:lnTo>
                    <a:pt x="276959" y="811436"/>
                  </a:lnTo>
                  <a:lnTo>
                    <a:pt x="234118" y="793324"/>
                  </a:lnTo>
                  <a:lnTo>
                    <a:pt x="193868" y="770737"/>
                  </a:lnTo>
                  <a:lnTo>
                    <a:pt x="156524" y="743991"/>
                  </a:lnTo>
                  <a:lnTo>
                    <a:pt x="122400" y="713399"/>
                  </a:lnTo>
                  <a:lnTo>
                    <a:pt x="91807" y="679275"/>
                  </a:lnTo>
                  <a:lnTo>
                    <a:pt x="65061" y="641931"/>
                  </a:lnTo>
                  <a:lnTo>
                    <a:pt x="42475" y="601681"/>
                  </a:lnTo>
                  <a:lnTo>
                    <a:pt x="24362" y="558840"/>
                  </a:lnTo>
                  <a:lnTo>
                    <a:pt x="11037" y="513720"/>
                  </a:lnTo>
                  <a:lnTo>
                    <a:pt x="2811" y="466635"/>
                  </a:lnTo>
                  <a:lnTo>
                    <a:pt x="0" y="417899"/>
                  </a:lnTo>
                  <a:lnTo>
                    <a:pt x="2811" y="369163"/>
                  </a:lnTo>
                  <a:lnTo>
                    <a:pt x="11037" y="322079"/>
                  </a:lnTo>
                  <a:lnTo>
                    <a:pt x="24362" y="276959"/>
                  </a:lnTo>
                  <a:lnTo>
                    <a:pt x="42475" y="234118"/>
                  </a:lnTo>
                  <a:lnTo>
                    <a:pt x="65061" y="193868"/>
                  </a:lnTo>
                  <a:lnTo>
                    <a:pt x="91807" y="156524"/>
                  </a:lnTo>
                  <a:lnTo>
                    <a:pt x="122400" y="122400"/>
                  </a:lnTo>
                  <a:lnTo>
                    <a:pt x="156524" y="91807"/>
                  </a:lnTo>
                  <a:lnTo>
                    <a:pt x="193868" y="65061"/>
                  </a:lnTo>
                  <a:lnTo>
                    <a:pt x="234118" y="42475"/>
                  </a:lnTo>
                  <a:lnTo>
                    <a:pt x="276959" y="24362"/>
                  </a:lnTo>
                  <a:lnTo>
                    <a:pt x="322079" y="11037"/>
                  </a:lnTo>
                  <a:lnTo>
                    <a:pt x="369163" y="2811"/>
                  </a:lnTo>
                  <a:lnTo>
                    <a:pt x="417899" y="0"/>
                  </a:lnTo>
                  <a:lnTo>
                    <a:pt x="465054" y="2667"/>
                  </a:lnTo>
                  <a:lnTo>
                    <a:pt x="511243" y="10556"/>
                  </a:lnTo>
                  <a:lnTo>
                    <a:pt x="556058" y="23498"/>
                  </a:lnTo>
                  <a:lnTo>
                    <a:pt x="599091" y="41322"/>
                  </a:lnTo>
                  <a:lnTo>
                    <a:pt x="639931" y="63860"/>
                  </a:lnTo>
                  <a:lnTo>
                    <a:pt x="678170" y="90943"/>
                  </a:lnTo>
                  <a:lnTo>
                    <a:pt x="713399" y="122400"/>
                  </a:lnTo>
                  <a:lnTo>
                    <a:pt x="744856" y="157629"/>
                  </a:lnTo>
                  <a:lnTo>
                    <a:pt x="771939" y="195868"/>
                  </a:lnTo>
                  <a:lnTo>
                    <a:pt x="794477" y="236708"/>
                  </a:lnTo>
                  <a:lnTo>
                    <a:pt x="812301" y="279741"/>
                  </a:lnTo>
                  <a:lnTo>
                    <a:pt x="825243" y="324556"/>
                  </a:lnTo>
                  <a:lnTo>
                    <a:pt x="833132" y="370745"/>
                  </a:lnTo>
                  <a:lnTo>
                    <a:pt x="835799" y="417899"/>
                  </a:lnTo>
                  <a:lnTo>
                    <a:pt x="832988" y="466635"/>
                  </a:lnTo>
                  <a:lnTo>
                    <a:pt x="824762" y="513720"/>
                  </a:lnTo>
                  <a:lnTo>
                    <a:pt x="811436" y="558840"/>
                  </a:lnTo>
                  <a:lnTo>
                    <a:pt x="793324" y="601681"/>
                  </a:lnTo>
                  <a:lnTo>
                    <a:pt x="770737" y="641931"/>
                  </a:lnTo>
                  <a:lnTo>
                    <a:pt x="743992" y="679275"/>
                  </a:lnTo>
                  <a:lnTo>
                    <a:pt x="713399" y="713399"/>
                  </a:lnTo>
                  <a:lnTo>
                    <a:pt x="679275" y="743991"/>
                  </a:lnTo>
                  <a:lnTo>
                    <a:pt x="641931" y="770737"/>
                  </a:lnTo>
                  <a:lnTo>
                    <a:pt x="601681" y="793324"/>
                  </a:lnTo>
                  <a:lnTo>
                    <a:pt x="558840" y="811436"/>
                  </a:lnTo>
                  <a:lnTo>
                    <a:pt x="513720" y="824762"/>
                  </a:lnTo>
                  <a:lnTo>
                    <a:pt x="466635" y="832988"/>
                  </a:lnTo>
                  <a:lnTo>
                    <a:pt x="417899" y="835799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8577" y="1550763"/>
              <a:ext cx="836294" cy="836294"/>
            </a:xfrm>
            <a:custGeom>
              <a:avLst/>
              <a:gdLst/>
              <a:ahLst/>
              <a:cxnLst/>
              <a:rect l="l" t="t" r="r" b="b"/>
              <a:pathLst>
                <a:path w="836294" h="836294">
                  <a:moveTo>
                    <a:pt x="0" y="417899"/>
                  </a:moveTo>
                  <a:lnTo>
                    <a:pt x="2811" y="369163"/>
                  </a:lnTo>
                  <a:lnTo>
                    <a:pt x="11037" y="322079"/>
                  </a:lnTo>
                  <a:lnTo>
                    <a:pt x="24362" y="276959"/>
                  </a:lnTo>
                  <a:lnTo>
                    <a:pt x="42475" y="234118"/>
                  </a:lnTo>
                  <a:lnTo>
                    <a:pt x="65061" y="193868"/>
                  </a:lnTo>
                  <a:lnTo>
                    <a:pt x="91807" y="156524"/>
                  </a:lnTo>
                  <a:lnTo>
                    <a:pt x="122400" y="122400"/>
                  </a:lnTo>
                  <a:lnTo>
                    <a:pt x="156524" y="91807"/>
                  </a:lnTo>
                  <a:lnTo>
                    <a:pt x="193868" y="65061"/>
                  </a:lnTo>
                  <a:lnTo>
                    <a:pt x="234118" y="42475"/>
                  </a:lnTo>
                  <a:lnTo>
                    <a:pt x="276959" y="24362"/>
                  </a:lnTo>
                  <a:lnTo>
                    <a:pt x="322079" y="11037"/>
                  </a:lnTo>
                  <a:lnTo>
                    <a:pt x="369163" y="2811"/>
                  </a:lnTo>
                  <a:lnTo>
                    <a:pt x="417899" y="0"/>
                  </a:lnTo>
                  <a:lnTo>
                    <a:pt x="465054" y="2667"/>
                  </a:lnTo>
                  <a:lnTo>
                    <a:pt x="511243" y="10556"/>
                  </a:lnTo>
                  <a:lnTo>
                    <a:pt x="556058" y="23498"/>
                  </a:lnTo>
                  <a:lnTo>
                    <a:pt x="599091" y="41322"/>
                  </a:lnTo>
                  <a:lnTo>
                    <a:pt x="639931" y="63860"/>
                  </a:lnTo>
                  <a:lnTo>
                    <a:pt x="678170" y="90943"/>
                  </a:lnTo>
                  <a:lnTo>
                    <a:pt x="713399" y="122400"/>
                  </a:lnTo>
                  <a:lnTo>
                    <a:pt x="744856" y="157629"/>
                  </a:lnTo>
                  <a:lnTo>
                    <a:pt x="771939" y="195868"/>
                  </a:lnTo>
                  <a:lnTo>
                    <a:pt x="794477" y="236708"/>
                  </a:lnTo>
                  <a:lnTo>
                    <a:pt x="812301" y="279741"/>
                  </a:lnTo>
                  <a:lnTo>
                    <a:pt x="825243" y="324556"/>
                  </a:lnTo>
                  <a:lnTo>
                    <a:pt x="833132" y="370745"/>
                  </a:lnTo>
                  <a:lnTo>
                    <a:pt x="835799" y="417899"/>
                  </a:lnTo>
                  <a:lnTo>
                    <a:pt x="832988" y="466635"/>
                  </a:lnTo>
                  <a:lnTo>
                    <a:pt x="824762" y="513720"/>
                  </a:lnTo>
                  <a:lnTo>
                    <a:pt x="811436" y="558840"/>
                  </a:lnTo>
                  <a:lnTo>
                    <a:pt x="793324" y="601681"/>
                  </a:lnTo>
                  <a:lnTo>
                    <a:pt x="770737" y="641931"/>
                  </a:lnTo>
                  <a:lnTo>
                    <a:pt x="743992" y="679275"/>
                  </a:lnTo>
                  <a:lnTo>
                    <a:pt x="713399" y="713399"/>
                  </a:lnTo>
                  <a:lnTo>
                    <a:pt x="679275" y="743991"/>
                  </a:lnTo>
                  <a:lnTo>
                    <a:pt x="641931" y="770737"/>
                  </a:lnTo>
                  <a:lnTo>
                    <a:pt x="601681" y="793324"/>
                  </a:lnTo>
                  <a:lnTo>
                    <a:pt x="558840" y="811436"/>
                  </a:lnTo>
                  <a:lnTo>
                    <a:pt x="513720" y="824762"/>
                  </a:lnTo>
                  <a:lnTo>
                    <a:pt x="466635" y="832988"/>
                  </a:lnTo>
                  <a:lnTo>
                    <a:pt x="417899" y="835799"/>
                  </a:lnTo>
                  <a:lnTo>
                    <a:pt x="369163" y="832988"/>
                  </a:lnTo>
                  <a:lnTo>
                    <a:pt x="322079" y="824762"/>
                  </a:lnTo>
                  <a:lnTo>
                    <a:pt x="276959" y="811436"/>
                  </a:lnTo>
                  <a:lnTo>
                    <a:pt x="234118" y="793324"/>
                  </a:lnTo>
                  <a:lnTo>
                    <a:pt x="193868" y="770737"/>
                  </a:lnTo>
                  <a:lnTo>
                    <a:pt x="156524" y="743991"/>
                  </a:lnTo>
                  <a:lnTo>
                    <a:pt x="122400" y="713399"/>
                  </a:lnTo>
                  <a:lnTo>
                    <a:pt x="91807" y="679275"/>
                  </a:lnTo>
                  <a:lnTo>
                    <a:pt x="65061" y="641931"/>
                  </a:lnTo>
                  <a:lnTo>
                    <a:pt x="42475" y="601681"/>
                  </a:lnTo>
                  <a:lnTo>
                    <a:pt x="24362" y="558840"/>
                  </a:lnTo>
                  <a:lnTo>
                    <a:pt x="11037" y="513720"/>
                  </a:lnTo>
                  <a:lnTo>
                    <a:pt x="2811" y="466635"/>
                  </a:lnTo>
                  <a:lnTo>
                    <a:pt x="0" y="417899"/>
                  </a:lnTo>
                  <a:close/>
                </a:path>
              </a:pathLst>
            </a:custGeom>
            <a:ln w="9524">
              <a:solidFill>
                <a:srgbClr val="16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870414" y="441052"/>
            <a:ext cx="14020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80" dirty="0"/>
              <a:t>Outline</a:t>
            </a:r>
            <a:endParaRPr sz="310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fld id="{81D60167-4931-47E6-BA6A-407CBD079E47}" type="slidenum">
              <a:rPr spc="-135" dirty="0"/>
              <a:t>5</a:t>
            </a:fld>
            <a:endParaRPr spc="-135" dirty="0"/>
          </a:p>
        </p:txBody>
      </p:sp>
      <p:sp>
        <p:nvSpPr>
          <p:cNvPr id="24" name="object 24"/>
          <p:cNvSpPr txBox="1"/>
          <p:nvPr/>
        </p:nvSpPr>
        <p:spPr>
          <a:xfrm>
            <a:off x="2006812" y="1607397"/>
            <a:ext cx="2123440" cy="4921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indent="339090">
              <a:lnSpc>
                <a:spcPts val="1630"/>
              </a:lnSpc>
              <a:spcBef>
                <a:spcPts val="495"/>
              </a:spcBef>
            </a:pPr>
            <a:r>
              <a:rPr sz="1700" b="1" spc="-65" dirty="0">
                <a:solidFill>
                  <a:srgbClr val="3E4853"/>
                </a:solidFill>
                <a:latin typeface="Tahoma"/>
                <a:cs typeface="Tahoma"/>
              </a:rPr>
              <a:t>Alleg</a:t>
            </a:r>
            <a:r>
              <a:rPr sz="1700" b="1" spc="-75" dirty="0">
                <a:solidFill>
                  <a:srgbClr val="3E4853"/>
                </a:solidFill>
                <a:latin typeface="Tahoma"/>
                <a:cs typeface="Tahoma"/>
              </a:rPr>
              <a:t>r</a:t>
            </a:r>
            <a:r>
              <a:rPr sz="1700" b="1" spc="-70" dirty="0">
                <a:solidFill>
                  <a:srgbClr val="3E4853"/>
                </a:solidFill>
                <a:latin typeface="Tahoma"/>
                <a:cs typeface="Tahoma"/>
              </a:rPr>
              <a:t>o</a:t>
            </a:r>
            <a:r>
              <a:rPr sz="1700" b="1" spc="-65" dirty="0">
                <a:solidFill>
                  <a:srgbClr val="3E4853"/>
                </a:solidFill>
                <a:latin typeface="Tahoma"/>
                <a:cs typeface="Tahoma"/>
              </a:rPr>
              <a:t>5</a:t>
            </a:r>
            <a:r>
              <a:rPr sz="1700" b="1" spc="-175" dirty="0">
                <a:solidFill>
                  <a:srgbClr val="3E4853"/>
                </a:solidFill>
                <a:latin typeface="Tahoma"/>
                <a:cs typeface="Tahoma"/>
              </a:rPr>
              <a:t> </a:t>
            </a:r>
            <a:r>
              <a:rPr sz="1700" b="1" spc="-150" dirty="0">
                <a:solidFill>
                  <a:srgbClr val="3E4853"/>
                </a:solidFill>
                <a:latin typeface="Tahoma"/>
                <a:cs typeface="Tahoma"/>
              </a:rPr>
              <a:t>g</a:t>
            </a:r>
            <a:r>
              <a:rPr sz="1700" b="1" spc="-100" dirty="0">
                <a:solidFill>
                  <a:srgbClr val="3E4853"/>
                </a:solidFill>
                <a:latin typeface="Tahoma"/>
                <a:cs typeface="Tahoma"/>
              </a:rPr>
              <a:t>ame  d</a:t>
            </a:r>
            <a:r>
              <a:rPr sz="1700" b="1" spc="-125" dirty="0">
                <a:solidFill>
                  <a:srgbClr val="3E4853"/>
                </a:solidFill>
                <a:latin typeface="Tahoma"/>
                <a:cs typeface="Tahoma"/>
              </a:rPr>
              <a:t>e</a:t>
            </a:r>
            <a:r>
              <a:rPr sz="1700" b="1" spc="-100" dirty="0">
                <a:solidFill>
                  <a:srgbClr val="3E4853"/>
                </a:solidFill>
                <a:latin typeface="Tahoma"/>
                <a:cs typeface="Tahoma"/>
              </a:rPr>
              <a:t>v</a:t>
            </a:r>
            <a:r>
              <a:rPr sz="1700" b="1" spc="-85" dirty="0">
                <a:solidFill>
                  <a:srgbClr val="3E4853"/>
                </a:solidFill>
                <a:latin typeface="Tahoma"/>
                <a:cs typeface="Tahoma"/>
              </a:rPr>
              <a:t>elopmen</a:t>
            </a:r>
            <a:r>
              <a:rPr sz="1700" b="1" spc="-55" dirty="0">
                <a:solidFill>
                  <a:srgbClr val="3E4853"/>
                </a:solidFill>
                <a:latin typeface="Tahoma"/>
                <a:cs typeface="Tahoma"/>
              </a:rPr>
              <a:t>t</a:t>
            </a:r>
            <a:r>
              <a:rPr sz="1700" b="1" spc="-175" dirty="0">
                <a:solidFill>
                  <a:srgbClr val="3E4853"/>
                </a:solidFill>
                <a:latin typeface="Tahoma"/>
                <a:cs typeface="Tahoma"/>
              </a:rPr>
              <a:t> </a:t>
            </a:r>
            <a:r>
              <a:rPr sz="1700" b="1" spc="-60" dirty="0">
                <a:solidFill>
                  <a:srgbClr val="3E4853"/>
                </a:solidFill>
                <a:latin typeface="Tahoma"/>
                <a:cs typeface="Tahoma"/>
              </a:rPr>
              <a:t>p</a:t>
            </a:r>
            <a:r>
              <a:rPr sz="1700" b="1" spc="-70" dirty="0">
                <a:solidFill>
                  <a:srgbClr val="3E4853"/>
                </a:solidFill>
                <a:latin typeface="Tahoma"/>
                <a:cs typeface="Tahoma"/>
              </a:rPr>
              <a:t>r</a:t>
            </a:r>
            <a:r>
              <a:rPr sz="1700" b="1" spc="-85" dirty="0">
                <a:solidFill>
                  <a:srgbClr val="3E4853"/>
                </a:solidFill>
                <a:latin typeface="Tahoma"/>
                <a:cs typeface="Tahoma"/>
              </a:rPr>
              <a:t>ocess</a:t>
            </a:r>
            <a:endParaRPr sz="1700" dirty="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5319" y="1740610"/>
            <a:ext cx="4591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10" dirty="0">
                <a:solidFill>
                  <a:srgbClr val="F6EEDC"/>
                </a:solidFill>
                <a:latin typeface="Tahoma"/>
                <a:cs typeface="Tahoma"/>
              </a:rPr>
              <a:t>01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29082" y="3264471"/>
            <a:ext cx="20262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solidFill>
                  <a:srgbClr val="3E4853"/>
                </a:solidFill>
                <a:latin typeface="Tahoma"/>
                <a:cs typeface="Tahoma"/>
              </a:rPr>
              <a:t>T</a:t>
            </a:r>
            <a:r>
              <a:rPr sz="1600" b="1" spc="-85" dirty="0">
                <a:solidFill>
                  <a:srgbClr val="3E4853"/>
                </a:solidFill>
                <a:latin typeface="Tahoma"/>
                <a:cs typeface="Tahoma"/>
              </a:rPr>
              <a:t>empla</a:t>
            </a:r>
            <a:r>
              <a:rPr sz="1600" b="1" spc="-65" dirty="0">
                <a:solidFill>
                  <a:srgbClr val="3E4853"/>
                </a:solidFill>
                <a:latin typeface="Tahoma"/>
                <a:cs typeface="Tahoma"/>
              </a:rPr>
              <a:t>t</a:t>
            </a:r>
            <a:r>
              <a:rPr sz="1600" b="1" spc="-170" dirty="0">
                <a:solidFill>
                  <a:srgbClr val="3E4853"/>
                </a:solidFill>
                <a:latin typeface="Tahoma"/>
                <a:cs typeface="Tahoma"/>
              </a:rPr>
              <a:t>e</a:t>
            </a:r>
            <a:r>
              <a:rPr sz="1600" b="1" spc="-105" dirty="0">
                <a:solidFill>
                  <a:srgbClr val="3E4853"/>
                </a:solidFill>
                <a:latin typeface="Tahoma"/>
                <a:cs typeface="Tahoma"/>
              </a:rPr>
              <a:t>:</a:t>
            </a:r>
            <a:r>
              <a:rPr sz="1600" b="1" spc="-165" dirty="0">
                <a:solidFill>
                  <a:srgbClr val="3E4853"/>
                </a:solidFill>
                <a:latin typeface="Tahoma"/>
                <a:cs typeface="Tahoma"/>
              </a:rPr>
              <a:t> </a:t>
            </a:r>
            <a:r>
              <a:rPr sz="1600" b="1" spc="-75" dirty="0">
                <a:solidFill>
                  <a:srgbClr val="3E4853"/>
                </a:solidFill>
                <a:latin typeface="Tahoma"/>
                <a:cs typeface="Tahoma"/>
              </a:rPr>
              <a:t>S</a:t>
            </a:r>
            <a:r>
              <a:rPr sz="1600" b="1" spc="-70" dirty="0">
                <a:solidFill>
                  <a:srgbClr val="3E4853"/>
                </a:solidFill>
                <a:latin typeface="Tahoma"/>
                <a:cs typeface="Tahoma"/>
              </a:rPr>
              <a:t>tartScene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4155" y="3266109"/>
            <a:ext cx="498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70" dirty="0">
                <a:solidFill>
                  <a:srgbClr val="F6EEDC"/>
                </a:solidFill>
                <a:latin typeface="Tahoma"/>
                <a:cs typeface="Tahoma"/>
              </a:rPr>
              <a:t>0</a:t>
            </a:r>
            <a:r>
              <a:rPr sz="3000" b="1" spc="-180" dirty="0">
                <a:solidFill>
                  <a:srgbClr val="F6EEDC"/>
                </a:solidFill>
                <a:latin typeface="Tahoma"/>
                <a:cs typeface="Tahoma"/>
              </a:rPr>
              <a:t>2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97150" y="1729929"/>
            <a:ext cx="152082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75" dirty="0">
                <a:solidFill>
                  <a:srgbClr val="3E4853"/>
                </a:solidFill>
                <a:latin typeface="Tahoma"/>
                <a:cs typeface="Tahoma"/>
              </a:rPr>
              <a:t>Use</a:t>
            </a:r>
            <a:r>
              <a:rPr sz="1700" b="1" spc="-50" dirty="0">
                <a:solidFill>
                  <a:srgbClr val="3E4853"/>
                </a:solidFill>
                <a:latin typeface="Tahoma"/>
                <a:cs typeface="Tahoma"/>
              </a:rPr>
              <a:t>r</a:t>
            </a:r>
            <a:r>
              <a:rPr sz="1700" b="1" spc="-175" dirty="0">
                <a:solidFill>
                  <a:srgbClr val="3E4853"/>
                </a:solidFill>
                <a:latin typeface="Tahoma"/>
                <a:cs typeface="Tahoma"/>
              </a:rPr>
              <a:t> </a:t>
            </a:r>
            <a:r>
              <a:rPr sz="1700" b="1" spc="-40" dirty="0">
                <a:solidFill>
                  <a:srgbClr val="3E4853"/>
                </a:solidFill>
                <a:latin typeface="Tahoma"/>
                <a:cs typeface="Tahoma"/>
              </a:rPr>
              <a:t>Ex</a:t>
            </a:r>
            <a:r>
              <a:rPr sz="1700" b="1" spc="-35" dirty="0">
                <a:solidFill>
                  <a:srgbClr val="3E4853"/>
                </a:solidFill>
                <a:latin typeface="Tahoma"/>
                <a:cs typeface="Tahoma"/>
              </a:rPr>
              <a:t>t</a:t>
            </a:r>
            <a:r>
              <a:rPr sz="1700" b="1" spc="-85" dirty="0">
                <a:solidFill>
                  <a:srgbClr val="3E4853"/>
                </a:solidFill>
                <a:latin typeface="Tahoma"/>
                <a:cs typeface="Tahoma"/>
              </a:rPr>
              <a:t>ension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16546" y="1740621"/>
            <a:ext cx="502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70" dirty="0">
                <a:solidFill>
                  <a:srgbClr val="F6EEDC"/>
                </a:solidFill>
                <a:latin typeface="Tahoma"/>
                <a:cs typeface="Tahoma"/>
              </a:rPr>
              <a:t>0</a:t>
            </a:r>
            <a:r>
              <a:rPr sz="3000" b="1" spc="-145" dirty="0">
                <a:solidFill>
                  <a:srgbClr val="F6EEDC"/>
                </a:solidFill>
                <a:latin typeface="Tahoma"/>
                <a:cs typeface="Tahoma"/>
              </a:rPr>
              <a:t>3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01407" y="3151796"/>
            <a:ext cx="1113790" cy="49212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3189" marR="5080" indent="-111125">
              <a:lnSpc>
                <a:spcPct val="80000"/>
              </a:lnSpc>
              <a:spcBef>
                <a:spcPts val="505"/>
              </a:spcBef>
            </a:pPr>
            <a:r>
              <a:rPr sz="1700" b="1" spc="-65" dirty="0">
                <a:solidFill>
                  <a:srgbClr val="3E4853"/>
                </a:solidFill>
                <a:latin typeface="Tahoma"/>
                <a:cs typeface="Tahoma"/>
              </a:rPr>
              <a:t>Hackathon  </a:t>
            </a:r>
            <a:r>
              <a:rPr sz="1700" b="1" spc="-95" dirty="0">
                <a:solidFill>
                  <a:srgbClr val="3E4853"/>
                </a:solidFill>
                <a:latin typeface="Tahoma"/>
                <a:cs typeface="Tahoma"/>
              </a:rPr>
              <a:t>schedule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08926" y="3266115"/>
            <a:ext cx="5181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0" dirty="0">
                <a:solidFill>
                  <a:srgbClr val="F6EEDC"/>
                </a:solidFill>
                <a:latin typeface="Tahoma"/>
                <a:cs typeface="Tahoma"/>
              </a:rPr>
              <a:t>04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8278" y="2030992"/>
            <a:ext cx="4468495" cy="10134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 marR="5080" indent="718185">
              <a:lnSpc>
                <a:spcPct val="80000"/>
              </a:lnSpc>
              <a:spcBef>
                <a:spcPts val="965"/>
              </a:spcBef>
            </a:pPr>
            <a:r>
              <a:rPr sz="3600" b="1" spc="-125" dirty="0">
                <a:solidFill>
                  <a:srgbClr val="3E4853"/>
                </a:solidFill>
                <a:latin typeface="Tahoma"/>
                <a:cs typeface="Tahoma"/>
              </a:rPr>
              <a:t>Alleg</a:t>
            </a:r>
            <a:r>
              <a:rPr sz="3600" b="1" spc="-155" dirty="0">
                <a:solidFill>
                  <a:srgbClr val="3E4853"/>
                </a:solidFill>
                <a:latin typeface="Tahoma"/>
                <a:cs typeface="Tahoma"/>
              </a:rPr>
              <a:t>r</a:t>
            </a:r>
            <a:r>
              <a:rPr sz="3600" b="1" spc="-140" dirty="0">
                <a:solidFill>
                  <a:srgbClr val="3E4853"/>
                </a:solidFill>
                <a:latin typeface="Tahoma"/>
                <a:cs typeface="Tahoma"/>
              </a:rPr>
              <a:t>o</a:t>
            </a:r>
            <a:r>
              <a:rPr sz="3600" b="1" spc="-135" dirty="0">
                <a:solidFill>
                  <a:srgbClr val="3E4853"/>
                </a:solidFill>
                <a:latin typeface="Tahoma"/>
                <a:cs typeface="Tahoma"/>
              </a:rPr>
              <a:t>5</a:t>
            </a:r>
            <a:r>
              <a:rPr sz="3600" b="1" spc="-375" dirty="0">
                <a:solidFill>
                  <a:srgbClr val="3E4853"/>
                </a:solidFill>
                <a:latin typeface="Tahoma"/>
                <a:cs typeface="Tahoma"/>
              </a:rPr>
              <a:t> </a:t>
            </a:r>
            <a:r>
              <a:rPr sz="3600" b="1" spc="-310" dirty="0">
                <a:solidFill>
                  <a:srgbClr val="3E4853"/>
                </a:solidFill>
                <a:latin typeface="Tahoma"/>
                <a:cs typeface="Tahoma"/>
              </a:rPr>
              <a:t>g</a:t>
            </a:r>
            <a:r>
              <a:rPr sz="3600" b="1" spc="-204" dirty="0">
                <a:solidFill>
                  <a:srgbClr val="3E4853"/>
                </a:solidFill>
                <a:latin typeface="Tahoma"/>
                <a:cs typeface="Tahoma"/>
              </a:rPr>
              <a:t>ame  </a:t>
            </a:r>
            <a:r>
              <a:rPr sz="3600" b="1" spc="-210" dirty="0">
                <a:solidFill>
                  <a:srgbClr val="3E4853"/>
                </a:solidFill>
                <a:latin typeface="Tahoma"/>
                <a:cs typeface="Tahoma"/>
              </a:rPr>
              <a:t>d</a:t>
            </a:r>
            <a:r>
              <a:rPr sz="3600" b="1" spc="-260" dirty="0">
                <a:solidFill>
                  <a:srgbClr val="3E4853"/>
                </a:solidFill>
                <a:latin typeface="Tahoma"/>
                <a:cs typeface="Tahoma"/>
              </a:rPr>
              <a:t>e</a:t>
            </a:r>
            <a:r>
              <a:rPr sz="3600" b="1" spc="-204" dirty="0">
                <a:solidFill>
                  <a:srgbClr val="3E4853"/>
                </a:solidFill>
                <a:latin typeface="Tahoma"/>
                <a:cs typeface="Tahoma"/>
              </a:rPr>
              <a:t>v</a:t>
            </a:r>
            <a:r>
              <a:rPr sz="3600" b="1" spc="-175" dirty="0">
                <a:solidFill>
                  <a:srgbClr val="3E4853"/>
                </a:solidFill>
                <a:latin typeface="Tahoma"/>
                <a:cs typeface="Tahoma"/>
              </a:rPr>
              <a:t>elopmen</a:t>
            </a:r>
            <a:r>
              <a:rPr sz="3600" b="1" spc="-114" dirty="0">
                <a:solidFill>
                  <a:srgbClr val="3E4853"/>
                </a:solidFill>
                <a:latin typeface="Tahoma"/>
                <a:cs typeface="Tahoma"/>
              </a:rPr>
              <a:t>t</a:t>
            </a:r>
            <a:r>
              <a:rPr sz="3600" b="1" spc="-375" dirty="0">
                <a:solidFill>
                  <a:srgbClr val="3E4853"/>
                </a:solidFill>
                <a:latin typeface="Tahoma"/>
                <a:cs typeface="Tahoma"/>
              </a:rPr>
              <a:t> </a:t>
            </a:r>
            <a:r>
              <a:rPr sz="3600" b="1" spc="-125" dirty="0">
                <a:solidFill>
                  <a:srgbClr val="3E4853"/>
                </a:solidFill>
                <a:latin typeface="Tahoma"/>
                <a:cs typeface="Tahoma"/>
              </a:rPr>
              <a:t>p</a:t>
            </a:r>
            <a:r>
              <a:rPr sz="3600" b="1" spc="-140" dirty="0">
                <a:solidFill>
                  <a:srgbClr val="3E4853"/>
                </a:solidFill>
                <a:latin typeface="Tahoma"/>
                <a:cs typeface="Tahoma"/>
              </a:rPr>
              <a:t>r</a:t>
            </a:r>
            <a:r>
              <a:rPr sz="3600" b="1" spc="-175" dirty="0">
                <a:solidFill>
                  <a:srgbClr val="3E4853"/>
                </a:solidFill>
                <a:latin typeface="Tahoma"/>
                <a:cs typeface="Tahoma"/>
              </a:rPr>
              <a:t>oce</a:t>
            </a:r>
            <a:r>
              <a:rPr sz="3600" b="1" spc="-160" dirty="0">
                <a:solidFill>
                  <a:srgbClr val="3E4853"/>
                </a:solidFill>
                <a:latin typeface="Tahoma"/>
                <a:cs typeface="Tahoma"/>
              </a:rPr>
              <a:t>s</a:t>
            </a:r>
            <a:r>
              <a:rPr sz="3600" b="1" spc="-180" dirty="0">
                <a:solidFill>
                  <a:srgbClr val="3E4853"/>
                </a:solidFill>
                <a:latin typeface="Tahoma"/>
                <a:cs typeface="Tahoma"/>
              </a:rPr>
              <a:t>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fld id="{81D60167-4931-47E6-BA6A-407CBD079E47}" type="slidenum">
              <a:rPr spc="-135" dirty="0"/>
              <a:t>6</a:t>
            </a:fld>
            <a:endParaRPr spc="-13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4165">
              <a:lnSpc>
                <a:spcPct val="100000"/>
              </a:lnSpc>
              <a:spcBef>
                <a:spcPts val="100"/>
              </a:spcBef>
            </a:pPr>
            <a:r>
              <a:rPr spc="-825" dirty="0"/>
              <a:t>01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6E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37080" cy="439420"/>
          </a:xfrm>
          <a:custGeom>
            <a:avLst/>
            <a:gdLst/>
            <a:ahLst/>
            <a:cxnLst/>
            <a:rect l="l" t="t" r="r" b="b"/>
            <a:pathLst>
              <a:path w="2037080" h="439420">
                <a:moveTo>
                  <a:pt x="0" y="439336"/>
                </a:moveTo>
                <a:lnTo>
                  <a:pt x="0" y="0"/>
                </a:lnTo>
                <a:lnTo>
                  <a:pt x="2036755" y="0"/>
                </a:lnTo>
                <a:lnTo>
                  <a:pt x="1979486" y="44015"/>
                </a:lnTo>
                <a:lnTo>
                  <a:pt x="1937820" y="71400"/>
                </a:lnTo>
                <a:lnTo>
                  <a:pt x="1894661" y="96350"/>
                </a:lnTo>
                <a:lnTo>
                  <a:pt x="1850121" y="118750"/>
                </a:lnTo>
                <a:lnTo>
                  <a:pt x="1804308" y="138485"/>
                </a:lnTo>
                <a:lnTo>
                  <a:pt x="1757330" y="155440"/>
                </a:lnTo>
                <a:lnTo>
                  <a:pt x="1709298" y="169499"/>
                </a:lnTo>
                <a:lnTo>
                  <a:pt x="839601" y="171746"/>
                </a:lnTo>
                <a:lnTo>
                  <a:pt x="789629" y="172859"/>
                </a:lnTo>
                <a:lnTo>
                  <a:pt x="739843" y="175783"/>
                </a:lnTo>
                <a:lnTo>
                  <a:pt x="690275" y="180805"/>
                </a:lnTo>
                <a:lnTo>
                  <a:pt x="640957" y="188210"/>
                </a:lnTo>
                <a:lnTo>
                  <a:pt x="591922" y="198285"/>
                </a:lnTo>
                <a:lnTo>
                  <a:pt x="544063" y="210411"/>
                </a:lnTo>
                <a:lnTo>
                  <a:pt x="496997" y="224761"/>
                </a:lnTo>
                <a:lnTo>
                  <a:pt x="450599" y="241022"/>
                </a:lnTo>
                <a:lnTo>
                  <a:pt x="404741" y="258884"/>
                </a:lnTo>
                <a:lnTo>
                  <a:pt x="359298" y="278036"/>
                </a:lnTo>
                <a:lnTo>
                  <a:pt x="314143" y="298167"/>
                </a:lnTo>
                <a:lnTo>
                  <a:pt x="133871" y="382264"/>
                </a:lnTo>
                <a:lnTo>
                  <a:pt x="103071" y="396297"/>
                </a:lnTo>
                <a:lnTo>
                  <a:pt x="71566" y="409808"/>
                </a:lnTo>
                <a:lnTo>
                  <a:pt x="9303" y="435929"/>
                </a:lnTo>
                <a:lnTo>
                  <a:pt x="0" y="439336"/>
                </a:lnTo>
                <a:close/>
              </a:path>
              <a:path w="2037080" h="439420">
                <a:moveTo>
                  <a:pt x="1402139" y="201937"/>
                </a:moveTo>
                <a:lnTo>
                  <a:pt x="1349858" y="200767"/>
                </a:lnTo>
                <a:lnTo>
                  <a:pt x="1297358" y="198332"/>
                </a:lnTo>
                <a:lnTo>
                  <a:pt x="1244673" y="194862"/>
                </a:lnTo>
                <a:lnTo>
                  <a:pt x="1191836" y="190586"/>
                </a:lnTo>
                <a:lnTo>
                  <a:pt x="990298" y="176404"/>
                </a:lnTo>
                <a:lnTo>
                  <a:pt x="939968" y="173805"/>
                </a:lnTo>
                <a:lnTo>
                  <a:pt x="889724" y="172156"/>
                </a:lnTo>
                <a:lnTo>
                  <a:pt x="839601" y="171746"/>
                </a:lnTo>
                <a:lnTo>
                  <a:pt x="1699266" y="171746"/>
                </a:lnTo>
                <a:lnTo>
                  <a:pt x="1659052" y="180752"/>
                </a:lnTo>
                <a:lnTo>
                  <a:pt x="1608382" y="189359"/>
                </a:lnTo>
                <a:lnTo>
                  <a:pt x="1557321" y="195552"/>
                </a:lnTo>
                <a:lnTo>
                  <a:pt x="1505904" y="199559"/>
                </a:lnTo>
                <a:lnTo>
                  <a:pt x="1454165" y="201610"/>
                </a:lnTo>
                <a:lnTo>
                  <a:pt x="1402139" y="201937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3348" y="4336740"/>
            <a:ext cx="2541270" cy="807085"/>
          </a:xfrm>
          <a:custGeom>
            <a:avLst/>
            <a:gdLst/>
            <a:ahLst/>
            <a:cxnLst/>
            <a:rect l="l" t="t" r="r" b="b"/>
            <a:pathLst>
              <a:path w="2541270" h="807085">
                <a:moveTo>
                  <a:pt x="2540651" y="339368"/>
                </a:moveTo>
                <a:lnTo>
                  <a:pt x="1430954" y="339368"/>
                </a:lnTo>
                <a:lnTo>
                  <a:pt x="1480925" y="338255"/>
                </a:lnTo>
                <a:lnTo>
                  <a:pt x="1530711" y="335331"/>
                </a:lnTo>
                <a:lnTo>
                  <a:pt x="1580280" y="330309"/>
                </a:lnTo>
                <a:lnTo>
                  <a:pt x="1629597" y="322904"/>
                </a:lnTo>
                <a:lnTo>
                  <a:pt x="1678632" y="312829"/>
                </a:lnTo>
                <a:lnTo>
                  <a:pt x="1726492" y="300702"/>
                </a:lnTo>
                <a:lnTo>
                  <a:pt x="1773557" y="286353"/>
                </a:lnTo>
                <a:lnTo>
                  <a:pt x="1819956" y="270092"/>
                </a:lnTo>
                <a:lnTo>
                  <a:pt x="1865813" y="252230"/>
                </a:lnTo>
                <a:lnTo>
                  <a:pt x="1911256" y="233078"/>
                </a:lnTo>
                <a:lnTo>
                  <a:pt x="1956411" y="212946"/>
                </a:lnTo>
                <a:lnTo>
                  <a:pt x="2091414" y="149788"/>
                </a:lnTo>
                <a:lnTo>
                  <a:pt x="2167483" y="114817"/>
                </a:lnTo>
                <a:lnTo>
                  <a:pt x="2261251" y="75185"/>
                </a:lnTo>
                <a:lnTo>
                  <a:pt x="2308414" y="57916"/>
                </a:lnTo>
                <a:lnTo>
                  <a:pt x="2356200" y="42312"/>
                </a:lnTo>
                <a:lnTo>
                  <a:pt x="2404531" y="28451"/>
                </a:lnTo>
                <a:lnTo>
                  <a:pt x="2453327" y="16415"/>
                </a:lnTo>
                <a:lnTo>
                  <a:pt x="2502508" y="6281"/>
                </a:lnTo>
                <a:lnTo>
                  <a:pt x="2540651" y="0"/>
                </a:lnTo>
                <a:lnTo>
                  <a:pt x="2540651" y="339368"/>
                </a:lnTo>
                <a:close/>
              </a:path>
              <a:path w="2541270" h="807085">
                <a:moveTo>
                  <a:pt x="2540651" y="806758"/>
                </a:moveTo>
                <a:lnTo>
                  <a:pt x="0" y="806758"/>
                </a:lnTo>
                <a:lnTo>
                  <a:pt x="1218" y="804093"/>
                </a:lnTo>
                <a:lnTo>
                  <a:pt x="24543" y="759986"/>
                </a:lnTo>
                <a:lnTo>
                  <a:pt x="50344" y="717275"/>
                </a:lnTo>
                <a:lnTo>
                  <a:pt x="78511" y="676077"/>
                </a:lnTo>
                <a:lnTo>
                  <a:pt x="108933" y="636506"/>
                </a:lnTo>
                <a:lnTo>
                  <a:pt x="141503" y="598678"/>
                </a:lnTo>
                <a:lnTo>
                  <a:pt x="176111" y="562708"/>
                </a:lnTo>
                <a:lnTo>
                  <a:pt x="212647" y="528711"/>
                </a:lnTo>
                <a:lnTo>
                  <a:pt x="251003" y="496803"/>
                </a:lnTo>
                <a:lnTo>
                  <a:pt x="291068" y="467099"/>
                </a:lnTo>
                <a:lnTo>
                  <a:pt x="332735" y="439714"/>
                </a:lnTo>
                <a:lnTo>
                  <a:pt x="375893" y="414764"/>
                </a:lnTo>
                <a:lnTo>
                  <a:pt x="420433" y="392363"/>
                </a:lnTo>
                <a:lnTo>
                  <a:pt x="466247" y="372628"/>
                </a:lnTo>
                <a:lnTo>
                  <a:pt x="513224" y="355674"/>
                </a:lnTo>
                <a:lnTo>
                  <a:pt x="561256" y="341615"/>
                </a:lnTo>
                <a:lnTo>
                  <a:pt x="611502" y="330362"/>
                </a:lnTo>
                <a:lnTo>
                  <a:pt x="662173" y="321754"/>
                </a:lnTo>
                <a:lnTo>
                  <a:pt x="713233" y="315562"/>
                </a:lnTo>
                <a:lnTo>
                  <a:pt x="764650" y="311555"/>
                </a:lnTo>
                <a:lnTo>
                  <a:pt x="816389" y="309504"/>
                </a:lnTo>
                <a:lnTo>
                  <a:pt x="868416" y="309177"/>
                </a:lnTo>
                <a:lnTo>
                  <a:pt x="920696" y="310347"/>
                </a:lnTo>
                <a:lnTo>
                  <a:pt x="973196" y="312781"/>
                </a:lnTo>
                <a:lnTo>
                  <a:pt x="1025882" y="316252"/>
                </a:lnTo>
                <a:lnTo>
                  <a:pt x="1078719" y="320528"/>
                </a:lnTo>
                <a:lnTo>
                  <a:pt x="1280256" y="334709"/>
                </a:lnTo>
                <a:lnTo>
                  <a:pt x="1330587" y="337309"/>
                </a:lnTo>
                <a:lnTo>
                  <a:pt x="1380830" y="338958"/>
                </a:lnTo>
                <a:lnTo>
                  <a:pt x="2540651" y="339368"/>
                </a:lnTo>
                <a:lnTo>
                  <a:pt x="2540651" y="806758"/>
                </a:lnTo>
                <a:close/>
              </a:path>
            </a:pathLst>
          </a:custGeom>
          <a:solidFill>
            <a:srgbClr val="AD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575435" cy="892810"/>
          </a:xfrm>
          <a:custGeom>
            <a:avLst/>
            <a:gdLst/>
            <a:ahLst/>
            <a:cxnLst/>
            <a:rect l="l" t="t" r="r" b="b"/>
            <a:pathLst>
              <a:path w="1575435" h="892810">
                <a:moveTo>
                  <a:pt x="1294143" y="546284"/>
                </a:moveTo>
                <a:lnTo>
                  <a:pt x="1157144" y="546284"/>
                </a:lnTo>
                <a:lnTo>
                  <a:pt x="1203446" y="544935"/>
                </a:lnTo>
                <a:lnTo>
                  <a:pt x="1248771" y="538887"/>
                </a:lnTo>
                <a:lnTo>
                  <a:pt x="1292172" y="527606"/>
                </a:lnTo>
                <a:lnTo>
                  <a:pt x="1332701" y="510559"/>
                </a:lnTo>
                <a:lnTo>
                  <a:pt x="1369411" y="487211"/>
                </a:lnTo>
                <a:lnTo>
                  <a:pt x="1401354" y="457028"/>
                </a:lnTo>
                <a:lnTo>
                  <a:pt x="1427582" y="419477"/>
                </a:lnTo>
                <a:lnTo>
                  <a:pt x="1447149" y="374025"/>
                </a:lnTo>
                <a:lnTo>
                  <a:pt x="1460500" y="321180"/>
                </a:lnTo>
                <a:lnTo>
                  <a:pt x="1470178" y="267078"/>
                </a:lnTo>
                <a:lnTo>
                  <a:pt x="1479391" y="212661"/>
                </a:lnTo>
                <a:lnTo>
                  <a:pt x="1491349" y="158875"/>
                </a:lnTo>
                <a:lnTo>
                  <a:pt x="1503735" y="117321"/>
                </a:lnTo>
                <a:lnTo>
                  <a:pt x="1518546" y="76631"/>
                </a:lnTo>
                <a:lnTo>
                  <a:pt x="1536016" y="37037"/>
                </a:lnTo>
                <a:lnTo>
                  <a:pt x="1555723" y="0"/>
                </a:lnTo>
                <a:lnTo>
                  <a:pt x="1574918" y="0"/>
                </a:lnTo>
                <a:lnTo>
                  <a:pt x="1565059" y="16429"/>
                </a:lnTo>
                <a:lnTo>
                  <a:pt x="1543715" y="58860"/>
                </a:lnTo>
                <a:lnTo>
                  <a:pt x="1525734" y="102778"/>
                </a:lnTo>
                <a:lnTo>
                  <a:pt x="1511349" y="148025"/>
                </a:lnTo>
                <a:lnTo>
                  <a:pt x="1500492" y="194649"/>
                </a:lnTo>
                <a:lnTo>
                  <a:pt x="1491715" y="242045"/>
                </a:lnTo>
                <a:lnTo>
                  <a:pt x="1483191" y="289421"/>
                </a:lnTo>
                <a:lnTo>
                  <a:pt x="1473093" y="335984"/>
                </a:lnTo>
                <a:lnTo>
                  <a:pt x="1459595" y="380943"/>
                </a:lnTo>
                <a:lnTo>
                  <a:pt x="1440868" y="423505"/>
                </a:lnTo>
                <a:lnTo>
                  <a:pt x="1415087" y="462880"/>
                </a:lnTo>
                <a:lnTo>
                  <a:pt x="1380424" y="498275"/>
                </a:lnTo>
                <a:lnTo>
                  <a:pt x="1337586" y="527480"/>
                </a:lnTo>
                <a:lnTo>
                  <a:pt x="1294143" y="546284"/>
                </a:lnTo>
                <a:close/>
              </a:path>
              <a:path w="1575435" h="892810">
                <a:moveTo>
                  <a:pt x="394018" y="876324"/>
                </a:moveTo>
                <a:lnTo>
                  <a:pt x="315300" y="876324"/>
                </a:lnTo>
                <a:lnTo>
                  <a:pt x="358315" y="871124"/>
                </a:lnTo>
                <a:lnTo>
                  <a:pt x="402012" y="856466"/>
                </a:lnTo>
                <a:lnTo>
                  <a:pt x="446424" y="831025"/>
                </a:lnTo>
                <a:lnTo>
                  <a:pt x="482374" y="801753"/>
                </a:lnTo>
                <a:lnTo>
                  <a:pt x="513635" y="769202"/>
                </a:lnTo>
                <a:lnTo>
                  <a:pt x="540932" y="733691"/>
                </a:lnTo>
                <a:lnTo>
                  <a:pt x="564987" y="695542"/>
                </a:lnTo>
                <a:lnTo>
                  <a:pt x="586524" y="655075"/>
                </a:lnTo>
                <a:lnTo>
                  <a:pt x="604182" y="619318"/>
                </a:lnTo>
                <a:lnTo>
                  <a:pt x="623324" y="583559"/>
                </a:lnTo>
                <a:lnTo>
                  <a:pt x="645749" y="549989"/>
                </a:lnTo>
                <a:lnTo>
                  <a:pt x="673249" y="520800"/>
                </a:lnTo>
                <a:lnTo>
                  <a:pt x="714123" y="494508"/>
                </a:lnTo>
                <a:lnTo>
                  <a:pt x="756451" y="480443"/>
                </a:lnTo>
                <a:lnTo>
                  <a:pt x="799894" y="476365"/>
                </a:lnTo>
                <a:lnTo>
                  <a:pt x="844109" y="480037"/>
                </a:lnTo>
                <a:lnTo>
                  <a:pt x="888754" y="489222"/>
                </a:lnTo>
                <a:lnTo>
                  <a:pt x="897380" y="491625"/>
                </a:lnTo>
                <a:lnTo>
                  <a:pt x="794999" y="491625"/>
                </a:lnTo>
                <a:lnTo>
                  <a:pt x="746944" y="500041"/>
                </a:lnTo>
                <a:lnTo>
                  <a:pt x="706931" y="519189"/>
                </a:lnTo>
                <a:lnTo>
                  <a:pt x="673600" y="547387"/>
                </a:lnTo>
                <a:lnTo>
                  <a:pt x="645593" y="582951"/>
                </a:lnTo>
                <a:lnTo>
                  <a:pt x="621549" y="624200"/>
                </a:lnTo>
                <a:lnTo>
                  <a:pt x="598671" y="668126"/>
                </a:lnTo>
                <a:lnTo>
                  <a:pt x="574404" y="711236"/>
                </a:lnTo>
                <a:lnTo>
                  <a:pt x="547773" y="752406"/>
                </a:lnTo>
                <a:lnTo>
                  <a:pt x="517799" y="790512"/>
                </a:lnTo>
                <a:lnTo>
                  <a:pt x="483506" y="824433"/>
                </a:lnTo>
                <a:lnTo>
                  <a:pt x="443915" y="853045"/>
                </a:lnTo>
                <a:lnTo>
                  <a:pt x="398049" y="875225"/>
                </a:lnTo>
                <a:lnTo>
                  <a:pt x="394018" y="876324"/>
                </a:lnTo>
                <a:close/>
              </a:path>
              <a:path w="1575435" h="892810">
                <a:moveTo>
                  <a:pt x="1189169" y="565473"/>
                </a:moveTo>
                <a:lnTo>
                  <a:pt x="1137051" y="564659"/>
                </a:lnTo>
                <a:lnTo>
                  <a:pt x="1085604" y="558636"/>
                </a:lnTo>
                <a:lnTo>
                  <a:pt x="1036024" y="548325"/>
                </a:lnTo>
                <a:lnTo>
                  <a:pt x="989341" y="534337"/>
                </a:lnTo>
                <a:lnTo>
                  <a:pt x="941575" y="518513"/>
                </a:lnTo>
                <a:lnTo>
                  <a:pt x="893049" y="504012"/>
                </a:lnTo>
                <a:lnTo>
                  <a:pt x="844083" y="493996"/>
                </a:lnTo>
                <a:lnTo>
                  <a:pt x="794999" y="491625"/>
                </a:lnTo>
                <a:lnTo>
                  <a:pt x="897380" y="491625"/>
                </a:lnTo>
                <a:lnTo>
                  <a:pt x="933487" y="501682"/>
                </a:lnTo>
                <a:lnTo>
                  <a:pt x="977966" y="515178"/>
                </a:lnTo>
                <a:lnTo>
                  <a:pt x="1021875" y="527480"/>
                </a:lnTo>
                <a:lnTo>
                  <a:pt x="1065398" y="537020"/>
                </a:lnTo>
                <a:lnTo>
                  <a:pt x="1110812" y="543467"/>
                </a:lnTo>
                <a:lnTo>
                  <a:pt x="1157144" y="546284"/>
                </a:lnTo>
                <a:lnTo>
                  <a:pt x="1294143" y="546284"/>
                </a:lnTo>
                <a:lnTo>
                  <a:pt x="1290633" y="547803"/>
                </a:lnTo>
                <a:lnTo>
                  <a:pt x="1240762" y="560161"/>
                </a:lnTo>
                <a:lnTo>
                  <a:pt x="1189169" y="565473"/>
                </a:lnTo>
                <a:close/>
              </a:path>
              <a:path w="1575435" h="892810">
                <a:moveTo>
                  <a:pt x="295769" y="892633"/>
                </a:moveTo>
                <a:lnTo>
                  <a:pt x="247669" y="886313"/>
                </a:lnTo>
                <a:lnTo>
                  <a:pt x="201011" y="872175"/>
                </a:lnTo>
                <a:lnTo>
                  <a:pt x="155360" y="851865"/>
                </a:lnTo>
                <a:lnTo>
                  <a:pt x="110276" y="827033"/>
                </a:lnTo>
                <a:lnTo>
                  <a:pt x="65324" y="799325"/>
                </a:lnTo>
                <a:lnTo>
                  <a:pt x="24141" y="774394"/>
                </a:lnTo>
                <a:lnTo>
                  <a:pt x="0" y="761852"/>
                </a:lnTo>
                <a:lnTo>
                  <a:pt x="0" y="742671"/>
                </a:lnTo>
                <a:lnTo>
                  <a:pt x="30299" y="759300"/>
                </a:lnTo>
                <a:lnTo>
                  <a:pt x="69535" y="783174"/>
                </a:lnTo>
                <a:lnTo>
                  <a:pt x="109204" y="806873"/>
                </a:lnTo>
                <a:lnTo>
                  <a:pt x="149344" y="829070"/>
                </a:lnTo>
                <a:lnTo>
                  <a:pt x="189987" y="848440"/>
                </a:lnTo>
                <a:lnTo>
                  <a:pt x="231171" y="863656"/>
                </a:lnTo>
                <a:lnTo>
                  <a:pt x="272930" y="873393"/>
                </a:lnTo>
                <a:lnTo>
                  <a:pt x="315300" y="876324"/>
                </a:lnTo>
                <a:lnTo>
                  <a:pt x="394018" y="876324"/>
                </a:lnTo>
                <a:lnTo>
                  <a:pt x="345751" y="889486"/>
                </a:lnTo>
                <a:lnTo>
                  <a:pt x="295769" y="892633"/>
                </a:lnTo>
                <a:close/>
              </a:path>
            </a:pathLst>
          </a:custGeom>
          <a:solidFill>
            <a:srgbClr val="3E4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47256" y="441052"/>
            <a:ext cx="24504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195" dirty="0"/>
              <a:t>M</a:t>
            </a:r>
            <a:r>
              <a:rPr sz="3100" spc="-150" dirty="0"/>
              <a:t>ain</a:t>
            </a:r>
            <a:r>
              <a:rPr sz="3100" spc="-320" dirty="0"/>
              <a:t> </a:t>
            </a:r>
            <a:r>
              <a:rPr sz="3100" spc="-25" dirty="0"/>
              <a:t>P</a:t>
            </a:r>
            <a:r>
              <a:rPr sz="3100" spc="-55" dirty="0"/>
              <a:t>r</a:t>
            </a:r>
            <a:r>
              <a:rPr sz="3100" spc="-145" dirty="0"/>
              <a:t>oce</a:t>
            </a:r>
            <a:r>
              <a:rPr sz="3100" spc="-140" dirty="0"/>
              <a:t>s</a:t>
            </a:r>
            <a:r>
              <a:rPr sz="3100" spc="-135" dirty="0"/>
              <a:t>s</a:t>
            </a:r>
            <a:endParaRPr sz="31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8937" y="1359825"/>
            <a:ext cx="4986125" cy="33900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fld id="{81D60167-4931-47E6-BA6A-407CBD079E47}" type="slidenum">
              <a:rPr spc="-135" dirty="0"/>
              <a:t>7</a:t>
            </a:fld>
            <a:endParaRPr spc="-13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742" y="1563251"/>
            <a:ext cx="3796258" cy="738663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219"/>
              </a:spcBef>
              <a:buSzPct val="142857"/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sz="1400" spc="10" dirty="0">
                <a:solidFill>
                  <a:srgbClr val="2E3337"/>
                </a:solidFill>
                <a:latin typeface="Microsoft Sans Serif"/>
                <a:cs typeface="Microsoft Sans Serif"/>
              </a:rPr>
              <a:t>Mainly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E3337"/>
                </a:solidFill>
                <a:latin typeface="Microsoft Sans Serif"/>
                <a:cs typeface="Microsoft Sans Serif"/>
              </a:rPr>
              <a:t>consists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E3337"/>
                </a:solidFill>
                <a:latin typeface="Microsoft Sans Serif"/>
                <a:cs typeface="Microsoft Sans Serif"/>
              </a:rPr>
              <a:t>o</a:t>
            </a:r>
            <a:r>
              <a:rPr sz="1400" spc="95" dirty="0">
                <a:solidFill>
                  <a:srgbClr val="2E3337"/>
                </a:solidFill>
                <a:latin typeface="Microsoft Sans Serif"/>
                <a:cs typeface="Microsoft Sans Serif"/>
              </a:rPr>
              <a:t>f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E3337"/>
                </a:solidFill>
                <a:latin typeface="Microsoft Sans Serif"/>
                <a:cs typeface="Microsoft Sans Serif"/>
              </a:rPr>
              <a:t>t</a:t>
            </a:r>
            <a:r>
              <a:rPr sz="1400" spc="105" dirty="0">
                <a:solidFill>
                  <a:srgbClr val="2E3337"/>
                </a:solidFill>
                <a:latin typeface="Microsoft Sans Serif"/>
                <a:cs typeface="Microsoft Sans Serif"/>
              </a:rPr>
              <a:t>w</a:t>
            </a:r>
            <a:r>
              <a:rPr sz="1400" spc="5" dirty="0">
                <a:solidFill>
                  <a:srgbClr val="2E3337"/>
                </a:solidFill>
                <a:latin typeface="Microsoft Sans Serif"/>
                <a:cs typeface="Microsoft Sans Serif"/>
              </a:rPr>
              <a:t>o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pa</a:t>
            </a:r>
            <a:r>
              <a:rPr lang="en-US"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30" dirty="0">
                <a:solidFill>
                  <a:srgbClr val="2E3337"/>
                </a:solidFill>
                <a:latin typeface="Microsoft Sans Serif"/>
                <a:cs typeface="Microsoft Sans Serif"/>
              </a:rPr>
              <a:t>ts:</a:t>
            </a:r>
            <a:endParaRPr sz="1400" dirty="0">
              <a:latin typeface="Microsoft Sans Serif"/>
              <a:cs typeface="Microsoft Sans Serif"/>
            </a:endParaRPr>
          </a:p>
          <a:p>
            <a:pPr marL="851535" lvl="1" indent="-351790">
              <a:lnSpc>
                <a:spcPct val="100000"/>
              </a:lnSpc>
              <a:spcBef>
                <a:spcPts val="335"/>
              </a:spcBef>
              <a:buSzPct val="114285"/>
              <a:buFont typeface="Tahoma"/>
              <a:buChar char="○"/>
              <a:tabLst>
                <a:tab pos="851535" algn="l"/>
                <a:tab pos="852169" algn="l"/>
              </a:tabLst>
            </a:pPr>
            <a:r>
              <a:rPr sz="1400" spc="-110" dirty="0">
                <a:solidFill>
                  <a:srgbClr val="2E3337"/>
                </a:solidFill>
                <a:latin typeface="Microsoft Sans Serif"/>
                <a:cs typeface="Microsoft Sans Serif"/>
              </a:rPr>
              <a:t>E</a:t>
            </a:r>
            <a:r>
              <a:rPr sz="1400" spc="-30" dirty="0">
                <a:solidFill>
                  <a:srgbClr val="2E3337"/>
                </a:solidFill>
                <a:latin typeface="Microsoft Sans Serif"/>
                <a:cs typeface="Microsoft Sans Serif"/>
              </a:rPr>
              <a:t>v</a:t>
            </a:r>
            <a:r>
              <a:rPr sz="1400" spc="-5" dirty="0">
                <a:solidFill>
                  <a:srgbClr val="2E3337"/>
                </a:solidFill>
                <a:latin typeface="Microsoft Sans Serif"/>
                <a:cs typeface="Microsoft Sans Serif"/>
              </a:rPr>
              <a:t>ents: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125" dirty="0">
                <a:solidFill>
                  <a:srgbClr val="2E3337"/>
                </a:solidFill>
                <a:latin typeface="Microsoft Sans Serif"/>
                <a:cs typeface="Microsoft Sans Serif"/>
              </a:rPr>
              <a:t>K</a:t>
            </a:r>
            <a:r>
              <a:rPr sz="1400" spc="-50" dirty="0">
                <a:solidFill>
                  <a:srgbClr val="2E3337"/>
                </a:solidFill>
                <a:latin typeface="Microsoft Sans Serif"/>
                <a:cs typeface="Microsoft Sans Serif"/>
              </a:rPr>
              <a:t>e</a:t>
            </a:r>
            <a:r>
              <a:rPr sz="1400" spc="20" dirty="0">
                <a:solidFill>
                  <a:srgbClr val="2E3337"/>
                </a:solidFill>
                <a:latin typeface="Microsoft Sans Serif"/>
                <a:cs typeface="Microsoft Sans Serif"/>
              </a:rPr>
              <a:t>yboa</a:t>
            </a:r>
            <a:r>
              <a:rPr lang="en-US" sz="1400" spc="2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20" dirty="0">
                <a:solidFill>
                  <a:srgbClr val="2E3337"/>
                </a:solidFill>
                <a:latin typeface="Microsoft Sans Serif"/>
                <a:cs typeface="Microsoft Sans Serif"/>
              </a:rPr>
              <a:t>d,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E3337"/>
                </a:solidFill>
                <a:latin typeface="Microsoft Sans Serif"/>
                <a:cs typeface="Microsoft Sans Serif"/>
              </a:rPr>
              <a:t>mous</a:t>
            </a:r>
            <a:r>
              <a:rPr sz="1400" spc="-25" dirty="0">
                <a:solidFill>
                  <a:srgbClr val="2E3337"/>
                </a:solidFill>
                <a:latin typeface="Microsoft Sans Serif"/>
                <a:cs typeface="Microsoft Sans Serif"/>
              </a:rPr>
              <a:t>e</a:t>
            </a:r>
            <a:r>
              <a:rPr sz="1400" spc="-114" dirty="0">
                <a:solidFill>
                  <a:srgbClr val="2E3337"/>
                </a:solidFill>
                <a:latin typeface="Microsoft Sans Serif"/>
                <a:cs typeface="Microsoft Sans Serif"/>
              </a:rPr>
              <a:t>,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2E3337"/>
                </a:solidFill>
                <a:latin typeface="Microsoft Sans Serif"/>
                <a:cs typeface="Microsoft Sans Serif"/>
              </a:rPr>
              <a:t>time</a:t>
            </a:r>
            <a:r>
              <a:rPr lang="en-US" sz="1400" spc="-40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55" dirty="0">
                <a:solidFill>
                  <a:srgbClr val="2E3337"/>
                </a:solidFill>
                <a:latin typeface="Microsoft Sans Serif"/>
                <a:cs typeface="Microsoft Sans Serif"/>
              </a:rPr>
              <a:t>…</a:t>
            </a:r>
            <a:endParaRPr sz="1400" dirty="0">
              <a:latin typeface="Microsoft Sans Serif"/>
              <a:cs typeface="Microsoft Sans Serif"/>
            </a:endParaRPr>
          </a:p>
          <a:p>
            <a:pPr marL="851535" lvl="1" indent="-351790">
              <a:lnSpc>
                <a:spcPct val="100000"/>
              </a:lnSpc>
              <a:spcBef>
                <a:spcPts val="240"/>
              </a:spcBef>
              <a:buSzPct val="114285"/>
              <a:buFont typeface="Tahoma"/>
              <a:buChar char="○"/>
              <a:tabLst>
                <a:tab pos="851535" algn="l"/>
                <a:tab pos="852169" algn="l"/>
              </a:tabLst>
            </a:pPr>
            <a:r>
              <a:rPr sz="1400" spc="35" dirty="0">
                <a:solidFill>
                  <a:srgbClr val="2E3337"/>
                </a:solidFill>
                <a:latin typeface="Microsoft Sans Serif"/>
                <a:cs typeface="Microsoft Sans Serif"/>
              </a:rPr>
              <a:t>D</a:t>
            </a:r>
            <a:r>
              <a:rPr lang="en-US" sz="1400" spc="35" dirty="0">
                <a:solidFill>
                  <a:srgbClr val="2E3337"/>
                </a:solidFill>
                <a:latin typeface="Microsoft Sans Serif"/>
                <a:cs typeface="Microsoft Sans Serif"/>
              </a:rPr>
              <a:t>r</a:t>
            </a:r>
            <a:r>
              <a:rPr sz="1400" spc="35" dirty="0">
                <a:solidFill>
                  <a:srgbClr val="2E3337"/>
                </a:solidFill>
                <a:latin typeface="Microsoft Sans Serif"/>
                <a:cs typeface="Microsoft Sans Serif"/>
              </a:rPr>
              <a:t>aw: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E3337"/>
                </a:solidFill>
                <a:latin typeface="Microsoft Sans Serif"/>
                <a:cs typeface="Microsoft Sans Serif"/>
              </a:rPr>
              <a:t>Object</a:t>
            </a:r>
            <a:r>
              <a:rPr sz="1400" spc="-80" dirty="0">
                <a:solidFill>
                  <a:srgbClr val="2E3337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E3337"/>
                </a:solidFill>
                <a:latin typeface="Microsoft Sans Serif"/>
                <a:cs typeface="Microsoft Sans Serif"/>
              </a:rPr>
              <a:t>painting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5647" y="441052"/>
            <a:ext cx="28314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0" dirty="0"/>
              <a:t>Loop</a:t>
            </a:r>
            <a:r>
              <a:rPr sz="3100" spc="-320" dirty="0"/>
              <a:t> </a:t>
            </a:r>
            <a:r>
              <a:rPr sz="3100" spc="-140" dirty="0"/>
              <a:t>e</a:t>
            </a:r>
            <a:r>
              <a:rPr sz="3100" spc="-225" dirty="0"/>
              <a:t>x</a:t>
            </a:r>
            <a:r>
              <a:rPr sz="3100" spc="-120" dirty="0"/>
              <a:t>ecution</a:t>
            </a:r>
            <a:endParaRPr sz="3100"/>
          </a:p>
        </p:txBody>
      </p:sp>
      <p:sp>
        <p:nvSpPr>
          <p:cNvPr id="4" name="object 4"/>
          <p:cNvSpPr/>
          <p:nvPr/>
        </p:nvSpPr>
        <p:spPr>
          <a:xfrm>
            <a:off x="1441225" y="3049737"/>
            <a:ext cx="1628139" cy="809625"/>
          </a:xfrm>
          <a:custGeom>
            <a:avLst/>
            <a:gdLst/>
            <a:ahLst/>
            <a:cxnLst/>
            <a:rect l="l" t="t" r="r" b="b"/>
            <a:pathLst>
              <a:path w="1628139" h="809625">
                <a:moveTo>
                  <a:pt x="1492947" y="809099"/>
                </a:moveTo>
                <a:lnTo>
                  <a:pt x="134852" y="809099"/>
                </a:lnTo>
                <a:lnTo>
                  <a:pt x="92228" y="802225"/>
                </a:lnTo>
                <a:lnTo>
                  <a:pt x="55210" y="783081"/>
                </a:lnTo>
                <a:lnTo>
                  <a:pt x="26018" y="753889"/>
                </a:lnTo>
                <a:lnTo>
                  <a:pt x="6874" y="716871"/>
                </a:lnTo>
                <a:lnTo>
                  <a:pt x="0" y="674247"/>
                </a:lnTo>
                <a:lnTo>
                  <a:pt x="0" y="134852"/>
                </a:lnTo>
                <a:lnTo>
                  <a:pt x="6874" y="92228"/>
                </a:lnTo>
                <a:lnTo>
                  <a:pt x="26018" y="55210"/>
                </a:lnTo>
                <a:lnTo>
                  <a:pt x="55210" y="26018"/>
                </a:lnTo>
                <a:lnTo>
                  <a:pt x="92228" y="6874"/>
                </a:lnTo>
                <a:lnTo>
                  <a:pt x="134852" y="0"/>
                </a:lnTo>
                <a:lnTo>
                  <a:pt x="1492947" y="0"/>
                </a:lnTo>
                <a:lnTo>
                  <a:pt x="1544553" y="10265"/>
                </a:lnTo>
                <a:lnTo>
                  <a:pt x="1588302" y="39497"/>
                </a:lnTo>
                <a:lnTo>
                  <a:pt x="1617534" y="83246"/>
                </a:lnTo>
                <a:lnTo>
                  <a:pt x="1627799" y="134852"/>
                </a:lnTo>
                <a:lnTo>
                  <a:pt x="1627799" y="674247"/>
                </a:lnTo>
                <a:lnTo>
                  <a:pt x="1620925" y="716871"/>
                </a:lnTo>
                <a:lnTo>
                  <a:pt x="1601781" y="753889"/>
                </a:lnTo>
                <a:lnTo>
                  <a:pt x="1572589" y="783081"/>
                </a:lnTo>
                <a:lnTo>
                  <a:pt x="1535571" y="802225"/>
                </a:lnTo>
                <a:lnTo>
                  <a:pt x="1492947" y="8090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90669" y="3329700"/>
            <a:ext cx="1129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Wait</a:t>
            </a:r>
            <a:r>
              <a:rPr sz="1400" spc="-45" dirty="0">
                <a:latin typeface="Roboto Lt"/>
                <a:cs typeface="Roboto Lt"/>
              </a:rPr>
              <a:t> </a:t>
            </a:r>
            <a:r>
              <a:rPr sz="1400" spc="5" dirty="0">
                <a:latin typeface="Roboto Lt"/>
                <a:cs typeface="Roboto Lt"/>
              </a:rPr>
              <a:t>for</a:t>
            </a:r>
            <a:r>
              <a:rPr sz="1400" spc="-40" dirty="0">
                <a:latin typeface="Roboto Lt"/>
                <a:cs typeface="Roboto Lt"/>
              </a:rPr>
              <a:t> </a:t>
            </a:r>
            <a:r>
              <a:rPr sz="1400" spc="-10" dirty="0">
                <a:latin typeface="Roboto Lt"/>
                <a:cs typeface="Roboto Lt"/>
              </a:rPr>
              <a:t>event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58100" y="3049737"/>
            <a:ext cx="1628139" cy="809625"/>
          </a:xfrm>
          <a:custGeom>
            <a:avLst/>
            <a:gdLst/>
            <a:ahLst/>
            <a:cxnLst/>
            <a:rect l="l" t="t" r="r" b="b"/>
            <a:pathLst>
              <a:path w="1628139" h="809625">
                <a:moveTo>
                  <a:pt x="1492947" y="809099"/>
                </a:moveTo>
                <a:lnTo>
                  <a:pt x="134852" y="809099"/>
                </a:lnTo>
                <a:lnTo>
                  <a:pt x="92228" y="802225"/>
                </a:lnTo>
                <a:lnTo>
                  <a:pt x="55210" y="783081"/>
                </a:lnTo>
                <a:lnTo>
                  <a:pt x="26018" y="753889"/>
                </a:lnTo>
                <a:lnTo>
                  <a:pt x="6874" y="716871"/>
                </a:lnTo>
                <a:lnTo>
                  <a:pt x="0" y="674247"/>
                </a:lnTo>
                <a:lnTo>
                  <a:pt x="0" y="134852"/>
                </a:lnTo>
                <a:lnTo>
                  <a:pt x="6874" y="92228"/>
                </a:lnTo>
                <a:lnTo>
                  <a:pt x="26018" y="55210"/>
                </a:lnTo>
                <a:lnTo>
                  <a:pt x="55210" y="26018"/>
                </a:lnTo>
                <a:lnTo>
                  <a:pt x="92228" y="6874"/>
                </a:lnTo>
                <a:lnTo>
                  <a:pt x="134852" y="0"/>
                </a:lnTo>
                <a:lnTo>
                  <a:pt x="1492947" y="0"/>
                </a:lnTo>
                <a:lnTo>
                  <a:pt x="1544553" y="10265"/>
                </a:lnTo>
                <a:lnTo>
                  <a:pt x="1588302" y="39497"/>
                </a:lnTo>
                <a:lnTo>
                  <a:pt x="1617534" y="83246"/>
                </a:lnTo>
                <a:lnTo>
                  <a:pt x="1627799" y="134852"/>
                </a:lnTo>
                <a:lnTo>
                  <a:pt x="1627799" y="674247"/>
                </a:lnTo>
                <a:lnTo>
                  <a:pt x="1620925" y="716871"/>
                </a:lnTo>
                <a:lnTo>
                  <a:pt x="1601781" y="753889"/>
                </a:lnTo>
                <a:lnTo>
                  <a:pt x="1572589" y="783081"/>
                </a:lnTo>
                <a:lnTo>
                  <a:pt x="1535571" y="802225"/>
                </a:lnTo>
                <a:lnTo>
                  <a:pt x="1492947" y="8090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97088" y="3329700"/>
            <a:ext cx="11499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Process</a:t>
            </a:r>
            <a:r>
              <a:rPr sz="1400" spc="-70" dirty="0">
                <a:latin typeface="Roboto Lt"/>
                <a:cs typeface="Roboto Lt"/>
              </a:rPr>
              <a:t> </a:t>
            </a:r>
            <a:r>
              <a:rPr sz="1400" spc="-10" dirty="0">
                <a:latin typeface="Roboto Lt"/>
                <a:cs typeface="Roboto Lt"/>
              </a:rPr>
              <a:t>event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74974" y="3049724"/>
            <a:ext cx="1628139" cy="809625"/>
          </a:xfrm>
          <a:custGeom>
            <a:avLst/>
            <a:gdLst/>
            <a:ahLst/>
            <a:cxnLst/>
            <a:rect l="l" t="t" r="r" b="b"/>
            <a:pathLst>
              <a:path w="1628140" h="809625">
                <a:moveTo>
                  <a:pt x="1492947" y="809099"/>
                </a:moveTo>
                <a:lnTo>
                  <a:pt x="134852" y="809099"/>
                </a:lnTo>
                <a:lnTo>
                  <a:pt x="92228" y="802225"/>
                </a:lnTo>
                <a:lnTo>
                  <a:pt x="55210" y="783081"/>
                </a:lnTo>
                <a:lnTo>
                  <a:pt x="26018" y="753889"/>
                </a:lnTo>
                <a:lnTo>
                  <a:pt x="6874" y="716871"/>
                </a:lnTo>
                <a:lnTo>
                  <a:pt x="0" y="674247"/>
                </a:lnTo>
                <a:lnTo>
                  <a:pt x="0" y="134852"/>
                </a:lnTo>
                <a:lnTo>
                  <a:pt x="6874" y="92228"/>
                </a:lnTo>
                <a:lnTo>
                  <a:pt x="26018" y="55210"/>
                </a:lnTo>
                <a:lnTo>
                  <a:pt x="55210" y="26018"/>
                </a:lnTo>
                <a:lnTo>
                  <a:pt x="92228" y="6874"/>
                </a:lnTo>
                <a:lnTo>
                  <a:pt x="134852" y="0"/>
                </a:lnTo>
                <a:lnTo>
                  <a:pt x="1492947" y="0"/>
                </a:lnTo>
                <a:lnTo>
                  <a:pt x="1544553" y="10265"/>
                </a:lnTo>
                <a:lnTo>
                  <a:pt x="1588302" y="39497"/>
                </a:lnTo>
                <a:lnTo>
                  <a:pt x="1617534" y="83246"/>
                </a:lnTo>
                <a:lnTo>
                  <a:pt x="1627799" y="134852"/>
                </a:lnTo>
                <a:lnTo>
                  <a:pt x="1627799" y="674247"/>
                </a:lnTo>
                <a:lnTo>
                  <a:pt x="1620925" y="716871"/>
                </a:lnTo>
                <a:lnTo>
                  <a:pt x="1601781" y="753889"/>
                </a:lnTo>
                <a:lnTo>
                  <a:pt x="1572589" y="783081"/>
                </a:lnTo>
                <a:lnTo>
                  <a:pt x="1535571" y="802225"/>
                </a:lnTo>
                <a:lnTo>
                  <a:pt x="1492947" y="809099"/>
                </a:lnTo>
                <a:close/>
              </a:path>
            </a:pathLst>
          </a:custGeom>
          <a:solidFill>
            <a:srgbClr val="9B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74093" y="3329688"/>
            <a:ext cx="4298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Roboto Lt"/>
                <a:cs typeface="Roboto Lt"/>
              </a:rPr>
              <a:t>D</a:t>
            </a:r>
            <a:r>
              <a:rPr sz="1400" spc="-30" dirty="0">
                <a:latin typeface="Roboto Lt"/>
                <a:cs typeface="Roboto Lt"/>
              </a:rPr>
              <a:t>r</a:t>
            </a:r>
            <a:r>
              <a:rPr sz="1400" spc="-5" dirty="0">
                <a:latin typeface="Roboto Lt"/>
                <a:cs typeface="Roboto Lt"/>
              </a:rPr>
              <a:t>aw</a:t>
            </a:r>
            <a:endParaRPr sz="1400">
              <a:latin typeface="Roboto Lt"/>
              <a:cs typeface="Roboto L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14084" y="3413297"/>
            <a:ext cx="4684395" cy="693420"/>
            <a:chOff x="2214084" y="3413297"/>
            <a:chExt cx="4684395" cy="693420"/>
          </a:xfrm>
        </p:grpSpPr>
        <p:sp>
          <p:nvSpPr>
            <p:cNvPr id="11" name="object 11"/>
            <p:cNvSpPr/>
            <p:nvPr/>
          </p:nvSpPr>
          <p:spPr>
            <a:xfrm>
              <a:off x="3069024" y="3454287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10">
                  <a:moveTo>
                    <a:pt x="0" y="0"/>
                  </a:moveTo>
                  <a:lnTo>
                    <a:pt x="5747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4299" y="3413297"/>
              <a:ext cx="105500" cy="8198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85899" y="3454287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10">
                  <a:moveTo>
                    <a:pt x="0" y="0"/>
                  </a:moveTo>
                  <a:lnTo>
                    <a:pt x="5747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1174" y="3413297"/>
              <a:ext cx="105500" cy="819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255074" y="3858825"/>
              <a:ext cx="4634230" cy="238760"/>
            </a:xfrm>
            <a:custGeom>
              <a:avLst/>
              <a:gdLst/>
              <a:ahLst/>
              <a:cxnLst/>
              <a:rect l="l" t="t" r="r" b="b"/>
              <a:pathLst>
                <a:path w="4634230" h="238760">
                  <a:moveTo>
                    <a:pt x="4633799" y="0"/>
                  </a:moveTo>
                  <a:lnTo>
                    <a:pt x="4633799" y="238137"/>
                  </a:lnTo>
                  <a:lnTo>
                    <a:pt x="0" y="238137"/>
                  </a:lnTo>
                  <a:lnTo>
                    <a:pt x="0" y="114899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4084" y="3877749"/>
              <a:ext cx="81980" cy="105500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fld id="{81D60167-4931-47E6-BA6A-407CBD079E47}" type="slidenum">
              <a:rPr spc="-135" dirty="0"/>
              <a:t>8</a:t>
            </a:fld>
            <a:endParaRPr spc="-13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0758" y="441052"/>
            <a:ext cx="272097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0" dirty="0"/>
              <a:t>Co</a:t>
            </a:r>
            <a:r>
              <a:rPr sz="3100" spc="-55" dirty="0"/>
              <a:t>r</a:t>
            </a:r>
            <a:r>
              <a:rPr sz="3100" spc="-210" dirty="0"/>
              <a:t>e</a:t>
            </a:r>
            <a:r>
              <a:rPr sz="3100" spc="-325" dirty="0"/>
              <a:t> </a:t>
            </a:r>
            <a:r>
              <a:rPr sz="3100" spc="-110" dirty="0"/>
              <a:t>S</a:t>
            </a:r>
            <a:r>
              <a:rPr sz="3100" spc="-85" dirty="0"/>
              <a:t>tructu</a:t>
            </a:r>
            <a:r>
              <a:rPr sz="3100" spc="-110" dirty="0"/>
              <a:t>r</a:t>
            </a:r>
            <a:r>
              <a:rPr sz="3100" spc="-210" dirty="0"/>
              <a:t>e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1375850" y="1319374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5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2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EB5D37">
              <a:alpha val="553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4675" y="1531387"/>
            <a:ext cx="657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IControl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63774" y="1319372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FFAA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24834" y="1531385"/>
            <a:ext cx="105814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GameEngine</a:t>
            </a:r>
            <a:endParaRPr sz="1400" dirty="0">
              <a:latin typeface="Roboto Lt"/>
              <a:cs typeface="Roboto 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63774" y="2159303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1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FFAA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08782" y="2371316"/>
            <a:ext cx="8648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Resou</a:t>
            </a:r>
            <a:r>
              <a:rPr sz="1400" spc="-20" dirty="0">
                <a:latin typeface="Roboto Lt"/>
                <a:cs typeface="Roboto Lt"/>
              </a:rPr>
              <a:t>r</a:t>
            </a:r>
            <a:r>
              <a:rPr sz="1400" dirty="0">
                <a:latin typeface="Roboto Lt"/>
                <a:cs typeface="Roboto Lt"/>
              </a:rPr>
              <a:t>ces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63774" y="2999253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1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7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2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1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FFAA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22448" y="3211266"/>
            <a:ext cx="636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Collider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72049" y="1319374"/>
            <a:ext cx="1354455" cy="673735"/>
          </a:xfrm>
          <a:custGeom>
            <a:avLst/>
            <a:gdLst/>
            <a:ahLst/>
            <a:cxnLst/>
            <a:rect l="l" t="t" r="r" b="b"/>
            <a:pathLst>
              <a:path w="1354454" h="673735">
                <a:moveTo>
                  <a:pt x="1241997" y="673199"/>
                </a:moveTo>
                <a:lnTo>
                  <a:pt x="112202" y="673199"/>
                </a:lnTo>
                <a:lnTo>
                  <a:pt x="68528" y="664382"/>
                </a:lnTo>
                <a:lnTo>
                  <a:pt x="32863" y="640336"/>
                </a:lnTo>
                <a:lnTo>
                  <a:pt x="8817" y="604672"/>
                </a:lnTo>
                <a:lnTo>
                  <a:pt x="0" y="560997"/>
                </a:lnTo>
                <a:lnTo>
                  <a:pt x="0" y="112202"/>
                </a:lnTo>
                <a:lnTo>
                  <a:pt x="8817" y="68528"/>
                </a:lnTo>
                <a:lnTo>
                  <a:pt x="32863" y="32863"/>
                </a:lnTo>
                <a:lnTo>
                  <a:pt x="68528" y="8817"/>
                </a:lnTo>
                <a:lnTo>
                  <a:pt x="112202" y="0"/>
                </a:lnTo>
                <a:lnTo>
                  <a:pt x="1241997" y="0"/>
                </a:lnTo>
                <a:lnTo>
                  <a:pt x="1284935" y="8540"/>
                </a:lnTo>
                <a:lnTo>
                  <a:pt x="1321336" y="32863"/>
                </a:lnTo>
                <a:lnTo>
                  <a:pt x="1345659" y="69264"/>
                </a:lnTo>
                <a:lnTo>
                  <a:pt x="1354199" y="112202"/>
                </a:lnTo>
                <a:lnTo>
                  <a:pt x="1354199" y="560997"/>
                </a:lnTo>
                <a:lnTo>
                  <a:pt x="1345382" y="604672"/>
                </a:lnTo>
                <a:lnTo>
                  <a:pt x="1321336" y="640336"/>
                </a:lnTo>
                <a:lnTo>
                  <a:pt x="1285671" y="664382"/>
                </a:lnTo>
                <a:lnTo>
                  <a:pt x="1241997" y="673199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54020" y="1531387"/>
            <a:ext cx="590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IObject</a:t>
            </a:r>
            <a:endParaRPr sz="1400">
              <a:latin typeface="Roboto Lt"/>
              <a:cs typeface="Roboto L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28207" y="1614884"/>
            <a:ext cx="5324475" cy="2794635"/>
            <a:chOff x="1128207" y="1614884"/>
            <a:chExt cx="5324475" cy="2794635"/>
          </a:xfrm>
        </p:grpSpPr>
        <p:sp>
          <p:nvSpPr>
            <p:cNvPr id="14" name="object 14"/>
            <p:cNvSpPr/>
            <p:nvPr/>
          </p:nvSpPr>
          <p:spPr>
            <a:xfrm>
              <a:off x="1375841" y="2527579"/>
              <a:ext cx="1354455" cy="1881505"/>
            </a:xfrm>
            <a:custGeom>
              <a:avLst/>
              <a:gdLst/>
              <a:ahLst/>
              <a:cxnLst/>
              <a:rect l="l" t="t" r="r" b="b"/>
              <a:pathLst>
                <a:path w="1354455" h="1881504">
                  <a:moveTo>
                    <a:pt x="1354201" y="1320406"/>
                  </a:moveTo>
                  <a:lnTo>
                    <a:pt x="1345666" y="1277467"/>
                  </a:lnTo>
                  <a:lnTo>
                    <a:pt x="1321333" y="1241069"/>
                  </a:lnTo>
                  <a:lnTo>
                    <a:pt x="1284935" y="1216748"/>
                  </a:lnTo>
                  <a:lnTo>
                    <a:pt x="1241996" y="1208201"/>
                  </a:lnTo>
                  <a:lnTo>
                    <a:pt x="112204" y="1208201"/>
                  </a:lnTo>
                  <a:lnTo>
                    <a:pt x="68529" y="1217015"/>
                  </a:lnTo>
                  <a:lnTo>
                    <a:pt x="32867" y="1241069"/>
                  </a:lnTo>
                  <a:lnTo>
                    <a:pt x="8813" y="1276731"/>
                  </a:lnTo>
                  <a:lnTo>
                    <a:pt x="0" y="1320406"/>
                  </a:lnTo>
                  <a:lnTo>
                    <a:pt x="0" y="1769198"/>
                  </a:lnTo>
                  <a:lnTo>
                    <a:pt x="8813" y="1812874"/>
                  </a:lnTo>
                  <a:lnTo>
                    <a:pt x="32867" y="1848535"/>
                  </a:lnTo>
                  <a:lnTo>
                    <a:pt x="68529" y="1872589"/>
                  </a:lnTo>
                  <a:lnTo>
                    <a:pt x="112204" y="1881403"/>
                  </a:lnTo>
                  <a:lnTo>
                    <a:pt x="1241996" y="1881403"/>
                  </a:lnTo>
                  <a:lnTo>
                    <a:pt x="1285671" y="1872589"/>
                  </a:lnTo>
                  <a:lnTo>
                    <a:pt x="1321333" y="1848535"/>
                  </a:lnTo>
                  <a:lnTo>
                    <a:pt x="1345387" y="1812874"/>
                  </a:lnTo>
                  <a:lnTo>
                    <a:pt x="1354201" y="1769198"/>
                  </a:lnTo>
                  <a:lnTo>
                    <a:pt x="1354201" y="1320406"/>
                  </a:lnTo>
                  <a:close/>
                </a:path>
                <a:path w="1354455" h="1881504">
                  <a:moveTo>
                    <a:pt x="1354201" y="112204"/>
                  </a:moveTo>
                  <a:lnTo>
                    <a:pt x="1345666" y="69265"/>
                  </a:lnTo>
                  <a:lnTo>
                    <a:pt x="1321333" y="32867"/>
                  </a:lnTo>
                  <a:lnTo>
                    <a:pt x="1284935" y="8547"/>
                  </a:lnTo>
                  <a:lnTo>
                    <a:pt x="1241996" y="0"/>
                  </a:lnTo>
                  <a:lnTo>
                    <a:pt x="112204" y="0"/>
                  </a:lnTo>
                  <a:lnTo>
                    <a:pt x="68529" y="8813"/>
                  </a:lnTo>
                  <a:lnTo>
                    <a:pt x="32867" y="32867"/>
                  </a:lnTo>
                  <a:lnTo>
                    <a:pt x="8813" y="68529"/>
                  </a:lnTo>
                  <a:lnTo>
                    <a:pt x="0" y="112204"/>
                  </a:lnTo>
                  <a:lnTo>
                    <a:pt x="0" y="560997"/>
                  </a:lnTo>
                  <a:lnTo>
                    <a:pt x="8813" y="604672"/>
                  </a:lnTo>
                  <a:lnTo>
                    <a:pt x="32867" y="640334"/>
                  </a:lnTo>
                  <a:lnTo>
                    <a:pt x="68529" y="664387"/>
                  </a:lnTo>
                  <a:lnTo>
                    <a:pt x="112204" y="673201"/>
                  </a:lnTo>
                  <a:lnTo>
                    <a:pt x="1241996" y="673201"/>
                  </a:lnTo>
                  <a:lnTo>
                    <a:pt x="1285671" y="664387"/>
                  </a:lnTo>
                  <a:lnTo>
                    <a:pt x="1321333" y="640334"/>
                  </a:lnTo>
                  <a:lnTo>
                    <a:pt x="1345387" y="604672"/>
                  </a:lnTo>
                  <a:lnTo>
                    <a:pt x="1354201" y="560997"/>
                  </a:lnTo>
                  <a:lnTo>
                    <a:pt x="1354201" y="112204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52949" y="331517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4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959" y="3219199"/>
              <a:ext cx="81980" cy="1055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052949" y="210697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5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959" y="2010999"/>
              <a:ext cx="81980" cy="105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72175" y="252757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2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7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2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49275" y="2106974"/>
              <a:ext cx="635" cy="421005"/>
            </a:xfrm>
            <a:custGeom>
              <a:avLst/>
              <a:gdLst/>
              <a:ahLst/>
              <a:cxnLst/>
              <a:rect l="l" t="t" r="r" b="b"/>
              <a:pathLst>
                <a:path w="635" h="421005">
                  <a:moveTo>
                    <a:pt x="0" y="420599"/>
                  </a:moveTo>
                  <a:lnTo>
                    <a:pt x="0" y="153101"/>
                  </a:lnTo>
                  <a:lnTo>
                    <a:pt x="599" y="153101"/>
                  </a:lnTo>
                  <a:lnTo>
                    <a:pt x="5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8884" y="2010999"/>
              <a:ext cx="81980" cy="1055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098100" y="248817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2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7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2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49100" y="2106874"/>
              <a:ext cx="1826260" cy="381635"/>
            </a:xfrm>
            <a:custGeom>
              <a:avLst/>
              <a:gdLst/>
              <a:ahLst/>
              <a:cxnLst/>
              <a:rect l="l" t="t" r="r" b="b"/>
              <a:pathLst>
                <a:path w="1826260" h="381635">
                  <a:moveTo>
                    <a:pt x="1826099" y="381299"/>
                  </a:moveTo>
                  <a:lnTo>
                    <a:pt x="1826099" y="159499"/>
                  </a:lnTo>
                  <a:lnTo>
                    <a:pt x="0" y="15949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8109" y="2010899"/>
              <a:ext cx="81980" cy="1055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272175" y="3735774"/>
              <a:ext cx="1354455" cy="673735"/>
            </a:xfrm>
            <a:custGeom>
              <a:avLst/>
              <a:gdLst/>
              <a:ahLst/>
              <a:cxnLst/>
              <a:rect l="l" t="t" r="r" b="b"/>
              <a:pathLst>
                <a:path w="1354454" h="673735">
                  <a:moveTo>
                    <a:pt x="1241997" y="673199"/>
                  </a:moveTo>
                  <a:lnTo>
                    <a:pt x="112202" y="673199"/>
                  </a:lnTo>
                  <a:lnTo>
                    <a:pt x="68528" y="664382"/>
                  </a:lnTo>
                  <a:lnTo>
                    <a:pt x="32863" y="640336"/>
                  </a:lnTo>
                  <a:lnTo>
                    <a:pt x="8817" y="604671"/>
                  </a:lnTo>
                  <a:lnTo>
                    <a:pt x="0" y="560997"/>
                  </a:lnTo>
                  <a:lnTo>
                    <a:pt x="0" y="112202"/>
                  </a:lnTo>
                  <a:lnTo>
                    <a:pt x="8817" y="68528"/>
                  </a:lnTo>
                  <a:lnTo>
                    <a:pt x="32863" y="32863"/>
                  </a:lnTo>
                  <a:lnTo>
                    <a:pt x="68528" y="8817"/>
                  </a:lnTo>
                  <a:lnTo>
                    <a:pt x="112202" y="0"/>
                  </a:lnTo>
                  <a:lnTo>
                    <a:pt x="1241997" y="0"/>
                  </a:lnTo>
                  <a:lnTo>
                    <a:pt x="1284935" y="8540"/>
                  </a:lnTo>
                  <a:lnTo>
                    <a:pt x="1321336" y="32863"/>
                  </a:lnTo>
                  <a:lnTo>
                    <a:pt x="1345659" y="69264"/>
                  </a:lnTo>
                  <a:lnTo>
                    <a:pt x="1354199" y="112202"/>
                  </a:lnTo>
                  <a:lnTo>
                    <a:pt x="1354199" y="560997"/>
                  </a:lnTo>
                  <a:lnTo>
                    <a:pt x="1345382" y="604671"/>
                  </a:lnTo>
                  <a:lnTo>
                    <a:pt x="1321336" y="640336"/>
                  </a:lnTo>
                  <a:lnTo>
                    <a:pt x="1285671" y="664382"/>
                  </a:lnTo>
                  <a:lnTo>
                    <a:pt x="1241997" y="673199"/>
                  </a:lnTo>
                  <a:close/>
                </a:path>
              </a:pathLst>
            </a:custGeom>
            <a:solidFill>
              <a:srgbClr val="9BD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49575" y="3315174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4">
                  <a:moveTo>
                    <a:pt x="0" y="420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8584" y="3219199"/>
              <a:ext cx="81980" cy="1055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052949" y="2106974"/>
              <a:ext cx="1896745" cy="421005"/>
            </a:xfrm>
            <a:custGeom>
              <a:avLst/>
              <a:gdLst/>
              <a:ahLst/>
              <a:cxnLst/>
              <a:rect l="l" t="t" r="r" b="b"/>
              <a:pathLst>
                <a:path w="1896745" h="421005">
                  <a:moveTo>
                    <a:pt x="0" y="420599"/>
                  </a:moveTo>
                  <a:lnTo>
                    <a:pt x="0" y="153101"/>
                  </a:lnTo>
                  <a:lnTo>
                    <a:pt x="1896299" y="153101"/>
                  </a:lnTo>
                  <a:lnTo>
                    <a:pt x="1896299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8259" y="2010999"/>
              <a:ext cx="81980" cy="1055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137732" y="1655874"/>
              <a:ext cx="2811780" cy="2080260"/>
            </a:xfrm>
            <a:custGeom>
              <a:avLst/>
              <a:gdLst/>
              <a:ahLst/>
              <a:cxnLst/>
              <a:rect l="l" t="t" r="r" b="b"/>
              <a:pathLst>
                <a:path w="2811779" h="2080260">
                  <a:moveTo>
                    <a:pt x="2811542" y="2079899"/>
                  </a:moveTo>
                  <a:lnTo>
                    <a:pt x="2811542" y="1817270"/>
                  </a:lnTo>
                  <a:lnTo>
                    <a:pt x="0" y="1817270"/>
                  </a:lnTo>
                  <a:lnTo>
                    <a:pt x="0" y="0"/>
                  </a:lnTo>
                  <a:lnTo>
                    <a:pt x="123842" y="0"/>
                  </a:lnTo>
                </a:path>
              </a:pathLst>
            </a:custGeom>
            <a:ln w="19049">
              <a:solidFill>
                <a:srgbClr val="5F81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2049" y="1614884"/>
              <a:ext cx="105500" cy="8198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455925" y="2739588"/>
            <a:ext cx="117284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algn="ctr">
              <a:lnSpc>
                <a:spcPts val="1620"/>
              </a:lnSpc>
              <a:spcBef>
                <a:spcPts val="100"/>
              </a:spcBef>
            </a:pPr>
            <a:r>
              <a:rPr sz="1400" spc="-10" dirty="0">
                <a:latin typeface="Roboto Lt"/>
                <a:cs typeface="Roboto Lt"/>
              </a:rPr>
              <a:t>Group</a:t>
            </a:r>
            <a:endParaRPr sz="1400">
              <a:latin typeface="Roboto Lt"/>
              <a:cs typeface="Roboto Lt"/>
            </a:endParaRPr>
          </a:p>
          <a:p>
            <a:pPr algn="ctr">
              <a:lnSpc>
                <a:spcPts val="1380"/>
              </a:lnSpc>
              <a:tabLst>
                <a:tab pos="669925" algn="l"/>
              </a:tabLst>
            </a:pPr>
            <a:r>
              <a:rPr sz="1200" spc="-15" dirty="0">
                <a:solidFill>
                  <a:srgbClr val="EB5D37"/>
                </a:solidFill>
                <a:latin typeface="Roboto"/>
                <a:cs typeface="Roboto"/>
              </a:rPr>
              <a:t>IControl	</a:t>
            </a: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fld id="{81D60167-4931-47E6-BA6A-407CBD079E47}" type="slidenum">
              <a:rPr spc="-135" dirty="0"/>
              <a:t>9</a:t>
            </a:fld>
            <a:endParaRPr spc="-135" dirty="0"/>
          </a:p>
        </p:txBody>
      </p:sp>
      <p:sp>
        <p:nvSpPr>
          <p:cNvPr id="33" name="object 33"/>
          <p:cNvSpPr txBox="1"/>
          <p:nvPr/>
        </p:nvSpPr>
        <p:spPr>
          <a:xfrm>
            <a:off x="3688071" y="2728147"/>
            <a:ext cx="836930" cy="44323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400" spc="-5" dirty="0">
                <a:latin typeface="Roboto Lt"/>
                <a:cs typeface="Roboto Lt"/>
              </a:rPr>
              <a:t>Image</a:t>
            </a:r>
            <a:endParaRPr sz="1400">
              <a:latin typeface="Roboto Lt"/>
              <a:cs typeface="Roboto Lt"/>
            </a:endParaRPr>
          </a:p>
          <a:p>
            <a:pPr marL="346710">
              <a:lnSpc>
                <a:spcPct val="100000"/>
              </a:lnSpc>
              <a:spcBef>
                <a:spcPts val="75"/>
              </a:spcBef>
            </a:pP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45971" y="2671947"/>
            <a:ext cx="805180" cy="4743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Roboto Lt"/>
                <a:cs typeface="Roboto Lt"/>
              </a:rPr>
              <a:t>Label</a:t>
            </a:r>
            <a:endParaRPr sz="1400">
              <a:latin typeface="Roboto Lt"/>
              <a:cs typeface="Roboto Lt"/>
            </a:endParaRPr>
          </a:p>
          <a:p>
            <a:pPr marL="314325">
              <a:lnSpc>
                <a:spcPct val="100000"/>
              </a:lnSpc>
              <a:spcBef>
                <a:spcPts val="190"/>
              </a:spcBef>
            </a:pPr>
            <a:r>
              <a:rPr sz="1200" spc="-15" dirty="0">
                <a:solidFill>
                  <a:srgbClr val="37761C"/>
                </a:solidFill>
                <a:latin typeface="Roboto"/>
                <a:cs typeface="Roboto"/>
              </a:rPr>
              <a:t>IObject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70271" y="3947788"/>
            <a:ext cx="791845" cy="41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5"/>
              </a:lnSpc>
              <a:spcBef>
                <a:spcPts val="100"/>
              </a:spcBef>
            </a:pPr>
            <a:r>
              <a:rPr sz="1400" spc="-5" dirty="0">
                <a:latin typeface="Roboto Lt"/>
                <a:cs typeface="Roboto Lt"/>
              </a:rPr>
              <a:t>IScene</a:t>
            </a:r>
            <a:endParaRPr sz="1400">
              <a:latin typeface="Roboto Lt"/>
              <a:cs typeface="Roboto Lt"/>
            </a:endParaRPr>
          </a:p>
          <a:p>
            <a:pPr marL="368300">
              <a:lnSpc>
                <a:spcPts val="1395"/>
              </a:lnSpc>
            </a:pPr>
            <a:r>
              <a:rPr sz="1200" spc="-15" dirty="0">
                <a:solidFill>
                  <a:srgbClr val="167380"/>
                </a:solidFill>
                <a:latin typeface="Roboto"/>
                <a:cs typeface="Roboto"/>
              </a:rPr>
              <a:t>G</a:t>
            </a:r>
            <a:r>
              <a:rPr sz="1200" spc="-20" dirty="0">
                <a:solidFill>
                  <a:srgbClr val="167380"/>
                </a:solidFill>
                <a:latin typeface="Roboto"/>
                <a:cs typeface="Roboto"/>
              </a:rPr>
              <a:t>r</a:t>
            </a:r>
            <a:r>
              <a:rPr sz="1200" spc="-15" dirty="0">
                <a:solidFill>
                  <a:srgbClr val="167380"/>
                </a:solidFill>
                <a:latin typeface="Roboto"/>
                <a:cs typeface="Roboto"/>
              </a:rPr>
              <a:t>oup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89874" y="3947788"/>
            <a:ext cx="1084580" cy="41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ts val="1635"/>
              </a:lnSpc>
              <a:spcBef>
                <a:spcPts val="100"/>
              </a:spcBef>
            </a:pPr>
            <a:r>
              <a:rPr sz="1400" spc="-15" dirty="0">
                <a:latin typeface="Roboto Lt"/>
                <a:cs typeface="Roboto Lt"/>
              </a:rPr>
              <a:t>ImageButton</a:t>
            </a:r>
            <a:endParaRPr sz="1400">
              <a:latin typeface="Roboto Lt"/>
              <a:cs typeface="Roboto Lt"/>
            </a:endParaRPr>
          </a:p>
          <a:p>
            <a:pPr marL="12700">
              <a:lnSpc>
                <a:spcPts val="1395"/>
              </a:lnSpc>
            </a:pPr>
            <a:r>
              <a:rPr sz="1200" spc="-15" dirty="0">
                <a:solidFill>
                  <a:srgbClr val="EB5D37"/>
                </a:solidFill>
                <a:latin typeface="Roboto"/>
                <a:cs typeface="Roboto"/>
              </a:rPr>
              <a:t>IControl</a:t>
            </a:r>
            <a:r>
              <a:rPr sz="1200" spc="400" dirty="0">
                <a:solidFill>
                  <a:srgbClr val="EB5D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67380"/>
                </a:solidFill>
                <a:latin typeface="Roboto"/>
                <a:cs typeface="Roboto"/>
              </a:rPr>
              <a:t>Image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</TotalTime>
  <Words>1218</Words>
  <Application>Microsoft Macintosh PowerPoint</Application>
  <PresentationFormat>如螢幕大小 (16:9)</PresentationFormat>
  <Paragraphs>437</Paragraphs>
  <Slides>46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4" baseType="lpstr">
      <vt:lpstr>Microsoft YaHei</vt:lpstr>
      <vt:lpstr>Roboto Lt</vt:lpstr>
      <vt:lpstr>Calibri</vt:lpstr>
      <vt:lpstr>Microsoft Sans Serif</vt:lpstr>
      <vt:lpstr>Roboto</vt:lpstr>
      <vt:lpstr>Tahoma</vt:lpstr>
      <vt:lpstr>Times New Roman</vt:lpstr>
      <vt:lpstr>Office Theme</vt:lpstr>
      <vt:lpstr>PowerPoint 簡報</vt:lpstr>
      <vt:lpstr>PowerPoint 簡報</vt:lpstr>
      <vt:lpstr>About Hackathon &amp; MiniProject2</vt:lpstr>
      <vt:lpstr>Hackathon Demo</vt:lpstr>
      <vt:lpstr>Outline</vt:lpstr>
      <vt:lpstr>01</vt:lpstr>
      <vt:lpstr>Main Process</vt:lpstr>
      <vt:lpstr>Loop execution</vt:lpstr>
      <vt:lpstr>Core Structure</vt:lpstr>
      <vt:lpstr>02</vt:lpstr>
      <vt:lpstr>Template</vt:lpstr>
      <vt:lpstr>Template</vt:lpstr>
      <vt:lpstr>Start Scene</vt:lpstr>
      <vt:lpstr>IControl</vt:lpstr>
      <vt:lpstr>IControl</vt:lpstr>
      <vt:lpstr>Game Engine</vt:lpstr>
      <vt:lpstr>IControl</vt:lpstr>
      <vt:lpstr>Resources</vt:lpstr>
      <vt:lpstr>IControl</vt:lpstr>
      <vt:lpstr>Collider (struct)</vt:lpstr>
      <vt:lpstr>Template</vt:lpstr>
      <vt:lpstr>StartScene Label</vt:lpstr>
      <vt:lpstr>IObject</vt:lpstr>
      <vt:lpstr>Label</vt:lpstr>
      <vt:lpstr>Template</vt:lpstr>
      <vt:lpstr>StartScene ImageButton</vt:lpstr>
      <vt:lpstr>IControl</vt:lpstr>
      <vt:lpstr>Image</vt:lpstr>
      <vt:lpstr>ImageButton</vt:lpstr>
      <vt:lpstr>ImageButton (Cont’d)</vt:lpstr>
      <vt:lpstr>Template</vt:lpstr>
      <vt:lpstr>StartScene IScene</vt:lpstr>
      <vt:lpstr>Group</vt:lpstr>
      <vt:lpstr>IScene</vt:lpstr>
      <vt:lpstr>Template</vt:lpstr>
      <vt:lpstr>Scene Extension</vt:lpstr>
      <vt:lpstr>User Extension</vt:lpstr>
      <vt:lpstr>User extension</vt:lpstr>
      <vt:lpstr>PowerPoint 簡報</vt:lpstr>
      <vt:lpstr>04</vt:lpstr>
      <vt:lpstr>Hackathon schedule (5/13)</vt:lpstr>
      <vt:lpstr>Some details of hackathon</vt:lpstr>
      <vt:lpstr>PowerPoint 簡報</vt:lpstr>
      <vt:lpstr>Final Project Rules</vt:lpstr>
      <vt:lpstr>Example Grading</vt:lpstr>
      <vt:lpstr>[80%~90%] Change how to 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 的副本</dc:title>
  <dc:creator>Luna Chen</dc:creator>
  <cp:lastModifiedBy>希敏 蕭</cp:lastModifiedBy>
  <cp:revision>31</cp:revision>
  <dcterms:created xsi:type="dcterms:W3CDTF">2023-05-08T18:15:13Z</dcterms:created>
  <dcterms:modified xsi:type="dcterms:W3CDTF">2024-05-09T13:45:36Z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