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05" r:id="rId2"/>
    <p:sldId id="306" r:id="rId3"/>
    <p:sldId id="307" r:id="rId4"/>
    <p:sldId id="308"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6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51" d="100"/>
          <a:sy n="151" d="100"/>
        </p:scale>
        <p:origin x="55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11001025" userId="9f63cc374db7e713" providerId="LiveId" clId="{786D6B6B-051C-4876-9540-FAAA60399E5C}"/>
    <pc:docChg chg="undo custSel addSld delSld modSld">
      <pc:chgData name="M 11001025" userId="9f63cc374db7e713" providerId="LiveId" clId="{786D6B6B-051C-4876-9540-FAAA60399E5C}" dt="2024-04-01T18:01:23.008" v="56" actId="2696"/>
      <pc:docMkLst>
        <pc:docMk/>
      </pc:docMkLst>
      <pc:sldChg chg="modSp mod">
        <pc:chgData name="M 11001025" userId="9f63cc374db7e713" providerId="LiveId" clId="{786D6B6B-051C-4876-9540-FAAA60399E5C}" dt="2024-04-01T18:01:18.973" v="55" actId="20577"/>
        <pc:sldMkLst>
          <pc:docMk/>
          <pc:sldMk cId="3261491794" sldId="305"/>
        </pc:sldMkLst>
        <pc:spChg chg="mod">
          <ac:chgData name="M 11001025" userId="9f63cc374db7e713" providerId="LiveId" clId="{786D6B6B-051C-4876-9540-FAAA60399E5C}" dt="2024-04-01T18:01:18.973" v="55" actId="20577"/>
          <ac:spMkLst>
            <pc:docMk/>
            <pc:sldMk cId="3261491794" sldId="305"/>
            <ac:spMk id="10" creationId="{1C89F458-BFB3-9C42-B514-D41EECD81AC3}"/>
          </ac:spMkLst>
        </pc:spChg>
      </pc:sldChg>
      <pc:sldChg chg="addSp modSp new del mod">
        <pc:chgData name="M 11001025" userId="9f63cc374db7e713" providerId="LiveId" clId="{786D6B6B-051C-4876-9540-FAAA60399E5C}" dt="2024-04-01T18:01:23.008" v="56" actId="2696"/>
        <pc:sldMkLst>
          <pc:docMk/>
          <pc:sldMk cId="1435862031" sldId="309"/>
        </pc:sldMkLst>
        <pc:grpChg chg="add mod">
          <ac:chgData name="M 11001025" userId="9f63cc374db7e713" providerId="LiveId" clId="{786D6B6B-051C-4876-9540-FAAA60399E5C}" dt="2024-04-01T13:58:01.552" v="50" actId="164"/>
          <ac:grpSpMkLst>
            <pc:docMk/>
            <pc:sldMk cId="1435862031" sldId="309"/>
            <ac:grpSpMk id="6" creationId="{0F049592-5E2D-4EAD-CE6C-865ACCDCBAAA}"/>
          </ac:grpSpMkLst>
        </pc:grpChg>
        <pc:picChg chg="add mod">
          <ac:chgData name="M 11001025" userId="9f63cc374db7e713" providerId="LiveId" clId="{786D6B6B-051C-4876-9540-FAAA60399E5C}" dt="2024-04-01T13:58:01.552" v="50" actId="164"/>
          <ac:picMkLst>
            <pc:docMk/>
            <pc:sldMk cId="1435862031" sldId="309"/>
            <ac:picMk id="2" creationId="{CEBA2D83-4713-DA9F-82D4-6F9897CD29A1}"/>
          </ac:picMkLst>
        </pc:picChg>
        <pc:picChg chg="add mod ord modCrop">
          <ac:chgData name="M 11001025" userId="9f63cc374db7e713" providerId="LiveId" clId="{786D6B6B-051C-4876-9540-FAAA60399E5C}" dt="2024-04-01T13:58:01.552" v="50" actId="164"/>
          <ac:picMkLst>
            <pc:docMk/>
            <pc:sldMk cId="1435862031" sldId="309"/>
            <ac:picMk id="3" creationId="{2A0424E8-43C9-A8C9-905C-95FFE7854CC2}"/>
          </ac:picMkLst>
        </pc:picChg>
        <pc:picChg chg="add mod modCrop">
          <ac:chgData name="M 11001025" userId="9f63cc374db7e713" providerId="LiveId" clId="{786D6B6B-051C-4876-9540-FAAA60399E5C}" dt="2024-04-01T13:58:01.552" v="50" actId="164"/>
          <ac:picMkLst>
            <pc:docMk/>
            <pc:sldMk cId="1435862031" sldId="309"/>
            <ac:picMk id="4" creationId="{8E80C290-6449-0B04-16D2-148699311C7D}"/>
          </ac:picMkLst>
        </pc:picChg>
        <pc:picChg chg="add mod">
          <ac:chgData name="M 11001025" userId="9f63cc374db7e713" providerId="LiveId" clId="{786D6B6B-051C-4876-9540-FAAA60399E5C}" dt="2024-04-01T13:58:01.552" v="50" actId="164"/>
          <ac:picMkLst>
            <pc:docMk/>
            <pc:sldMk cId="1435862031" sldId="309"/>
            <ac:picMk id="5" creationId="{C0A54175-D68F-B554-1892-A732A42C6B9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6D18-7EF8-4DFB-BD50-128B15F08B37}" type="datetimeFigureOut">
              <a:rPr lang="zh-TW" altLang="en-US" smtClean="0"/>
              <a:t>2024/4/2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E6941F-40BA-4388-90CA-14DE9C8177D1}" type="slidenum">
              <a:rPr lang="zh-TW" altLang="en-US" smtClean="0"/>
              <a:t>‹#›</a:t>
            </a:fld>
            <a:endParaRPr lang="zh-TW" altLang="en-US"/>
          </a:p>
        </p:txBody>
      </p:sp>
    </p:spTree>
    <p:extLst>
      <p:ext uri="{BB962C8B-B14F-4D97-AF65-F5344CB8AC3E}">
        <p14:creationId xmlns:p14="http://schemas.microsoft.com/office/powerpoint/2010/main" val="3833832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A4A5D00-3520-2545-AA6C-B2CE2FEF82BC}" type="slidenum">
              <a:rPr kumimoji="1" lang="zh-TW" altLang="en-US" smtClean="0"/>
              <a:t>4</a:t>
            </a:fld>
            <a:endParaRPr kumimoji="1" lang="zh-TW" altLang="en-US"/>
          </a:p>
        </p:txBody>
      </p:sp>
    </p:spTree>
    <p:extLst>
      <p:ext uri="{BB962C8B-B14F-4D97-AF65-F5344CB8AC3E}">
        <p14:creationId xmlns:p14="http://schemas.microsoft.com/office/powerpoint/2010/main" val="448613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B79958-EEF3-49C3-983A-986F405AF29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8224E77-86DC-44CA-AAD7-9BAE926D26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843520C-E828-4ED3-A8B1-3E8787F0517A}"/>
              </a:ext>
            </a:extLst>
          </p:cNvPr>
          <p:cNvSpPr>
            <a:spLocks noGrp="1"/>
          </p:cNvSpPr>
          <p:nvPr>
            <p:ph type="dt" sz="half" idx="10"/>
          </p:nvPr>
        </p:nvSpPr>
        <p:spPr/>
        <p:txBody>
          <a:bodyPr/>
          <a:lstStyle/>
          <a:p>
            <a:fld id="{B1604EC0-0257-4764-8B27-FB3772581427}" type="datetimeFigureOut">
              <a:rPr lang="zh-TW" altLang="en-US" smtClean="0"/>
              <a:t>2024/4/2</a:t>
            </a:fld>
            <a:endParaRPr lang="zh-TW" altLang="en-US"/>
          </a:p>
        </p:txBody>
      </p:sp>
      <p:sp>
        <p:nvSpPr>
          <p:cNvPr id="5" name="頁尾版面配置區 4">
            <a:extLst>
              <a:ext uri="{FF2B5EF4-FFF2-40B4-BE49-F238E27FC236}">
                <a16:creationId xmlns:a16="http://schemas.microsoft.com/office/drawing/2014/main" id="{A5103A13-C746-41F4-925D-B3F491CAAE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3BEADAE-C57B-4393-895E-8BAF127DC950}"/>
              </a:ext>
            </a:extLst>
          </p:cNvPr>
          <p:cNvSpPr>
            <a:spLocks noGrp="1"/>
          </p:cNvSpPr>
          <p:nvPr>
            <p:ph type="sldNum" sz="quarter" idx="12"/>
          </p:nvPr>
        </p:nvSpPr>
        <p:spPr/>
        <p:txBody>
          <a:bodyPr/>
          <a:lstStyle/>
          <a:p>
            <a:fld id="{4AAC02F5-EB59-471D-A37D-1C5ACF75590B}" type="slidenum">
              <a:rPr lang="zh-TW" altLang="en-US" smtClean="0"/>
              <a:t>‹#›</a:t>
            </a:fld>
            <a:endParaRPr lang="zh-TW" altLang="en-US"/>
          </a:p>
        </p:txBody>
      </p:sp>
    </p:spTree>
    <p:extLst>
      <p:ext uri="{BB962C8B-B14F-4D97-AF65-F5344CB8AC3E}">
        <p14:creationId xmlns:p14="http://schemas.microsoft.com/office/powerpoint/2010/main" val="251932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75A427-8065-4635-B184-70082BB9E01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8CE555C-EE1B-4B85-BE26-71F53FBD868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0E853FD-74CF-4EC1-8181-D1BDD1DFCD30}"/>
              </a:ext>
            </a:extLst>
          </p:cNvPr>
          <p:cNvSpPr>
            <a:spLocks noGrp="1"/>
          </p:cNvSpPr>
          <p:nvPr>
            <p:ph type="dt" sz="half" idx="10"/>
          </p:nvPr>
        </p:nvSpPr>
        <p:spPr/>
        <p:txBody>
          <a:bodyPr/>
          <a:lstStyle/>
          <a:p>
            <a:fld id="{B1604EC0-0257-4764-8B27-FB3772581427}" type="datetimeFigureOut">
              <a:rPr lang="zh-TW" altLang="en-US" smtClean="0"/>
              <a:t>2024/4/2</a:t>
            </a:fld>
            <a:endParaRPr lang="zh-TW" altLang="en-US"/>
          </a:p>
        </p:txBody>
      </p:sp>
      <p:sp>
        <p:nvSpPr>
          <p:cNvPr id="5" name="頁尾版面配置區 4">
            <a:extLst>
              <a:ext uri="{FF2B5EF4-FFF2-40B4-BE49-F238E27FC236}">
                <a16:creationId xmlns:a16="http://schemas.microsoft.com/office/drawing/2014/main" id="{40EBD1C8-CD40-4E18-9E09-A179358D846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32FDB70-FD6C-4443-BA64-E9918EF27602}"/>
              </a:ext>
            </a:extLst>
          </p:cNvPr>
          <p:cNvSpPr>
            <a:spLocks noGrp="1"/>
          </p:cNvSpPr>
          <p:nvPr>
            <p:ph type="sldNum" sz="quarter" idx="12"/>
          </p:nvPr>
        </p:nvSpPr>
        <p:spPr/>
        <p:txBody>
          <a:bodyPr/>
          <a:lstStyle/>
          <a:p>
            <a:fld id="{4AAC02F5-EB59-471D-A37D-1C5ACF75590B}" type="slidenum">
              <a:rPr lang="zh-TW" altLang="en-US" smtClean="0"/>
              <a:t>‹#›</a:t>
            </a:fld>
            <a:endParaRPr lang="zh-TW" altLang="en-US"/>
          </a:p>
        </p:txBody>
      </p:sp>
    </p:spTree>
    <p:extLst>
      <p:ext uri="{BB962C8B-B14F-4D97-AF65-F5344CB8AC3E}">
        <p14:creationId xmlns:p14="http://schemas.microsoft.com/office/powerpoint/2010/main" val="365046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213AE37-4DE7-4FC1-B34E-835F1CCBEC0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1697984-939A-4026-B198-CBE531BF96AF}"/>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F49F4B9-7CFA-47E5-B2AC-2E2CD6768243}"/>
              </a:ext>
            </a:extLst>
          </p:cNvPr>
          <p:cNvSpPr>
            <a:spLocks noGrp="1"/>
          </p:cNvSpPr>
          <p:nvPr>
            <p:ph type="dt" sz="half" idx="10"/>
          </p:nvPr>
        </p:nvSpPr>
        <p:spPr/>
        <p:txBody>
          <a:bodyPr/>
          <a:lstStyle/>
          <a:p>
            <a:fld id="{B1604EC0-0257-4764-8B27-FB3772581427}" type="datetimeFigureOut">
              <a:rPr lang="zh-TW" altLang="en-US" smtClean="0"/>
              <a:t>2024/4/2</a:t>
            </a:fld>
            <a:endParaRPr lang="zh-TW" altLang="en-US"/>
          </a:p>
        </p:txBody>
      </p:sp>
      <p:sp>
        <p:nvSpPr>
          <p:cNvPr id="5" name="頁尾版面配置區 4">
            <a:extLst>
              <a:ext uri="{FF2B5EF4-FFF2-40B4-BE49-F238E27FC236}">
                <a16:creationId xmlns:a16="http://schemas.microsoft.com/office/drawing/2014/main" id="{63691312-D3F2-4A05-9F0B-09EF2C97CDA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FF4BF8F-C488-41DA-A058-79DC1BAAFFA8}"/>
              </a:ext>
            </a:extLst>
          </p:cNvPr>
          <p:cNvSpPr>
            <a:spLocks noGrp="1"/>
          </p:cNvSpPr>
          <p:nvPr>
            <p:ph type="sldNum" sz="quarter" idx="12"/>
          </p:nvPr>
        </p:nvSpPr>
        <p:spPr/>
        <p:txBody>
          <a:bodyPr/>
          <a:lstStyle/>
          <a:p>
            <a:fld id="{4AAC02F5-EB59-471D-A37D-1C5ACF75590B}" type="slidenum">
              <a:rPr lang="zh-TW" altLang="en-US" smtClean="0"/>
              <a:t>‹#›</a:t>
            </a:fld>
            <a:endParaRPr lang="zh-TW" altLang="en-US"/>
          </a:p>
        </p:txBody>
      </p:sp>
    </p:spTree>
    <p:extLst>
      <p:ext uri="{BB962C8B-B14F-4D97-AF65-F5344CB8AC3E}">
        <p14:creationId xmlns:p14="http://schemas.microsoft.com/office/powerpoint/2010/main" val="197753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AC7047-10E8-4392-90AE-FB8AABCD694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B2552CF-A1C1-4C51-AC62-8F0CF591A41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BB84E40-3BF0-4680-BB96-E2AE7CE29A67}"/>
              </a:ext>
            </a:extLst>
          </p:cNvPr>
          <p:cNvSpPr>
            <a:spLocks noGrp="1"/>
          </p:cNvSpPr>
          <p:nvPr>
            <p:ph type="dt" sz="half" idx="10"/>
          </p:nvPr>
        </p:nvSpPr>
        <p:spPr/>
        <p:txBody>
          <a:bodyPr/>
          <a:lstStyle/>
          <a:p>
            <a:fld id="{B1604EC0-0257-4764-8B27-FB3772581427}" type="datetimeFigureOut">
              <a:rPr lang="zh-TW" altLang="en-US" smtClean="0"/>
              <a:t>2024/4/2</a:t>
            </a:fld>
            <a:endParaRPr lang="zh-TW" altLang="en-US"/>
          </a:p>
        </p:txBody>
      </p:sp>
      <p:sp>
        <p:nvSpPr>
          <p:cNvPr id="5" name="頁尾版面配置區 4">
            <a:extLst>
              <a:ext uri="{FF2B5EF4-FFF2-40B4-BE49-F238E27FC236}">
                <a16:creationId xmlns:a16="http://schemas.microsoft.com/office/drawing/2014/main" id="{2D282174-D6C9-48D2-A9B0-F3A6530F15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1D3A153-DEEB-40AC-9195-9FDA634A59A4}"/>
              </a:ext>
            </a:extLst>
          </p:cNvPr>
          <p:cNvSpPr>
            <a:spLocks noGrp="1"/>
          </p:cNvSpPr>
          <p:nvPr>
            <p:ph type="sldNum" sz="quarter" idx="12"/>
          </p:nvPr>
        </p:nvSpPr>
        <p:spPr/>
        <p:txBody>
          <a:bodyPr/>
          <a:lstStyle/>
          <a:p>
            <a:fld id="{4AAC02F5-EB59-471D-A37D-1C5ACF75590B}" type="slidenum">
              <a:rPr lang="zh-TW" altLang="en-US" smtClean="0"/>
              <a:t>‹#›</a:t>
            </a:fld>
            <a:endParaRPr lang="zh-TW" altLang="en-US"/>
          </a:p>
        </p:txBody>
      </p:sp>
    </p:spTree>
    <p:extLst>
      <p:ext uri="{BB962C8B-B14F-4D97-AF65-F5344CB8AC3E}">
        <p14:creationId xmlns:p14="http://schemas.microsoft.com/office/powerpoint/2010/main" val="318790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D27FC2-1D2B-4FC0-A31D-9AEFFB76D25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683BC3A-6937-4682-AB39-8E32B74FAE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880FBC9-0CA8-478D-8B61-BDB52B592DB0}"/>
              </a:ext>
            </a:extLst>
          </p:cNvPr>
          <p:cNvSpPr>
            <a:spLocks noGrp="1"/>
          </p:cNvSpPr>
          <p:nvPr>
            <p:ph type="dt" sz="half" idx="10"/>
          </p:nvPr>
        </p:nvSpPr>
        <p:spPr/>
        <p:txBody>
          <a:bodyPr/>
          <a:lstStyle/>
          <a:p>
            <a:fld id="{B1604EC0-0257-4764-8B27-FB3772581427}" type="datetimeFigureOut">
              <a:rPr lang="zh-TW" altLang="en-US" smtClean="0"/>
              <a:t>2024/4/2</a:t>
            </a:fld>
            <a:endParaRPr lang="zh-TW" altLang="en-US"/>
          </a:p>
        </p:txBody>
      </p:sp>
      <p:sp>
        <p:nvSpPr>
          <p:cNvPr id="5" name="頁尾版面配置區 4">
            <a:extLst>
              <a:ext uri="{FF2B5EF4-FFF2-40B4-BE49-F238E27FC236}">
                <a16:creationId xmlns:a16="http://schemas.microsoft.com/office/drawing/2014/main" id="{F7D9AD5E-C80B-425E-B05B-4C41E352F9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C386D4-AB30-43FD-AE68-138999C50385}"/>
              </a:ext>
            </a:extLst>
          </p:cNvPr>
          <p:cNvSpPr>
            <a:spLocks noGrp="1"/>
          </p:cNvSpPr>
          <p:nvPr>
            <p:ph type="sldNum" sz="quarter" idx="12"/>
          </p:nvPr>
        </p:nvSpPr>
        <p:spPr/>
        <p:txBody>
          <a:bodyPr/>
          <a:lstStyle/>
          <a:p>
            <a:fld id="{4AAC02F5-EB59-471D-A37D-1C5ACF75590B}" type="slidenum">
              <a:rPr lang="zh-TW" altLang="en-US" smtClean="0"/>
              <a:t>‹#›</a:t>
            </a:fld>
            <a:endParaRPr lang="zh-TW" altLang="en-US"/>
          </a:p>
        </p:txBody>
      </p:sp>
    </p:spTree>
    <p:extLst>
      <p:ext uri="{BB962C8B-B14F-4D97-AF65-F5344CB8AC3E}">
        <p14:creationId xmlns:p14="http://schemas.microsoft.com/office/powerpoint/2010/main" val="381015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7357AE-EBA4-4E65-BC08-E6EF4809500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505FDB5-3B5B-4A12-9C76-3D1DD11EB53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BAA6CEF-85A0-4F39-9039-518682C6FC3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13232BA-399E-49C0-9B89-C21BBE18E2EA}"/>
              </a:ext>
            </a:extLst>
          </p:cNvPr>
          <p:cNvSpPr>
            <a:spLocks noGrp="1"/>
          </p:cNvSpPr>
          <p:nvPr>
            <p:ph type="dt" sz="half" idx="10"/>
          </p:nvPr>
        </p:nvSpPr>
        <p:spPr/>
        <p:txBody>
          <a:bodyPr/>
          <a:lstStyle/>
          <a:p>
            <a:fld id="{B1604EC0-0257-4764-8B27-FB3772581427}" type="datetimeFigureOut">
              <a:rPr lang="zh-TW" altLang="en-US" smtClean="0"/>
              <a:t>2024/4/2</a:t>
            </a:fld>
            <a:endParaRPr lang="zh-TW" altLang="en-US"/>
          </a:p>
        </p:txBody>
      </p:sp>
      <p:sp>
        <p:nvSpPr>
          <p:cNvPr id="6" name="頁尾版面配置區 5">
            <a:extLst>
              <a:ext uri="{FF2B5EF4-FFF2-40B4-BE49-F238E27FC236}">
                <a16:creationId xmlns:a16="http://schemas.microsoft.com/office/drawing/2014/main" id="{C37E11AC-9D00-44F1-97A9-BE33D1897C8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554EBC-9C65-4A4A-84A9-FC5EAB84D13F}"/>
              </a:ext>
            </a:extLst>
          </p:cNvPr>
          <p:cNvSpPr>
            <a:spLocks noGrp="1"/>
          </p:cNvSpPr>
          <p:nvPr>
            <p:ph type="sldNum" sz="quarter" idx="12"/>
          </p:nvPr>
        </p:nvSpPr>
        <p:spPr/>
        <p:txBody>
          <a:bodyPr/>
          <a:lstStyle/>
          <a:p>
            <a:fld id="{4AAC02F5-EB59-471D-A37D-1C5ACF75590B}" type="slidenum">
              <a:rPr lang="zh-TW" altLang="en-US" smtClean="0"/>
              <a:t>‹#›</a:t>
            </a:fld>
            <a:endParaRPr lang="zh-TW" altLang="en-US"/>
          </a:p>
        </p:txBody>
      </p:sp>
    </p:spTree>
    <p:extLst>
      <p:ext uri="{BB962C8B-B14F-4D97-AF65-F5344CB8AC3E}">
        <p14:creationId xmlns:p14="http://schemas.microsoft.com/office/powerpoint/2010/main" val="359034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9FF3D0-7FEF-4D3D-BD46-3D26075BDBF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5FC1616-A1FD-4FE0-901E-7D0E4DAB3E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E19BD61-E828-4BBF-8799-321B1269757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6939062-91CE-4675-A76E-B8877E4324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358BCF5-1FDA-4B57-A4A3-F7EE95CFFEB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C5C6D7A-EB0C-49CA-A2DC-686F007A9E96}"/>
              </a:ext>
            </a:extLst>
          </p:cNvPr>
          <p:cNvSpPr>
            <a:spLocks noGrp="1"/>
          </p:cNvSpPr>
          <p:nvPr>
            <p:ph type="dt" sz="half" idx="10"/>
          </p:nvPr>
        </p:nvSpPr>
        <p:spPr/>
        <p:txBody>
          <a:bodyPr/>
          <a:lstStyle/>
          <a:p>
            <a:fld id="{B1604EC0-0257-4764-8B27-FB3772581427}" type="datetimeFigureOut">
              <a:rPr lang="zh-TW" altLang="en-US" smtClean="0"/>
              <a:t>2024/4/2</a:t>
            </a:fld>
            <a:endParaRPr lang="zh-TW" altLang="en-US"/>
          </a:p>
        </p:txBody>
      </p:sp>
      <p:sp>
        <p:nvSpPr>
          <p:cNvPr id="8" name="頁尾版面配置區 7">
            <a:extLst>
              <a:ext uri="{FF2B5EF4-FFF2-40B4-BE49-F238E27FC236}">
                <a16:creationId xmlns:a16="http://schemas.microsoft.com/office/drawing/2014/main" id="{1F4D669D-D84D-4562-BBEB-E4C4C1FE261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7629CFB-76D3-4A95-BB82-260A0BDE7772}"/>
              </a:ext>
            </a:extLst>
          </p:cNvPr>
          <p:cNvSpPr>
            <a:spLocks noGrp="1"/>
          </p:cNvSpPr>
          <p:nvPr>
            <p:ph type="sldNum" sz="quarter" idx="12"/>
          </p:nvPr>
        </p:nvSpPr>
        <p:spPr/>
        <p:txBody>
          <a:bodyPr/>
          <a:lstStyle/>
          <a:p>
            <a:fld id="{4AAC02F5-EB59-471D-A37D-1C5ACF75590B}" type="slidenum">
              <a:rPr lang="zh-TW" altLang="en-US" smtClean="0"/>
              <a:t>‹#›</a:t>
            </a:fld>
            <a:endParaRPr lang="zh-TW" altLang="en-US"/>
          </a:p>
        </p:txBody>
      </p:sp>
    </p:spTree>
    <p:extLst>
      <p:ext uri="{BB962C8B-B14F-4D97-AF65-F5344CB8AC3E}">
        <p14:creationId xmlns:p14="http://schemas.microsoft.com/office/powerpoint/2010/main" val="50865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5DC406-CFC8-4C47-829E-80C5210F8E0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0788458-3EBC-4D10-9336-9EFB65D90B00}"/>
              </a:ext>
            </a:extLst>
          </p:cNvPr>
          <p:cNvSpPr>
            <a:spLocks noGrp="1"/>
          </p:cNvSpPr>
          <p:nvPr>
            <p:ph type="dt" sz="half" idx="10"/>
          </p:nvPr>
        </p:nvSpPr>
        <p:spPr/>
        <p:txBody>
          <a:bodyPr/>
          <a:lstStyle/>
          <a:p>
            <a:fld id="{B1604EC0-0257-4764-8B27-FB3772581427}" type="datetimeFigureOut">
              <a:rPr lang="zh-TW" altLang="en-US" smtClean="0"/>
              <a:t>2024/4/2</a:t>
            </a:fld>
            <a:endParaRPr lang="zh-TW" altLang="en-US"/>
          </a:p>
        </p:txBody>
      </p:sp>
      <p:sp>
        <p:nvSpPr>
          <p:cNvPr id="4" name="頁尾版面配置區 3">
            <a:extLst>
              <a:ext uri="{FF2B5EF4-FFF2-40B4-BE49-F238E27FC236}">
                <a16:creationId xmlns:a16="http://schemas.microsoft.com/office/drawing/2014/main" id="{C332C570-0A58-4071-B8D8-C4F4DFC4D4B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2B77F10-E6E0-49DE-AB88-47CF000D972C}"/>
              </a:ext>
            </a:extLst>
          </p:cNvPr>
          <p:cNvSpPr>
            <a:spLocks noGrp="1"/>
          </p:cNvSpPr>
          <p:nvPr>
            <p:ph type="sldNum" sz="quarter" idx="12"/>
          </p:nvPr>
        </p:nvSpPr>
        <p:spPr/>
        <p:txBody>
          <a:bodyPr/>
          <a:lstStyle/>
          <a:p>
            <a:fld id="{4AAC02F5-EB59-471D-A37D-1C5ACF75590B}" type="slidenum">
              <a:rPr lang="zh-TW" altLang="en-US" smtClean="0"/>
              <a:t>‹#›</a:t>
            </a:fld>
            <a:endParaRPr lang="zh-TW" altLang="en-US"/>
          </a:p>
        </p:txBody>
      </p:sp>
    </p:spTree>
    <p:extLst>
      <p:ext uri="{BB962C8B-B14F-4D97-AF65-F5344CB8AC3E}">
        <p14:creationId xmlns:p14="http://schemas.microsoft.com/office/powerpoint/2010/main" val="326474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31445CE-E674-4C59-88AD-4BA02C4116A8}"/>
              </a:ext>
            </a:extLst>
          </p:cNvPr>
          <p:cNvSpPr>
            <a:spLocks noGrp="1"/>
          </p:cNvSpPr>
          <p:nvPr>
            <p:ph type="dt" sz="half" idx="10"/>
          </p:nvPr>
        </p:nvSpPr>
        <p:spPr/>
        <p:txBody>
          <a:bodyPr/>
          <a:lstStyle/>
          <a:p>
            <a:fld id="{B1604EC0-0257-4764-8B27-FB3772581427}" type="datetimeFigureOut">
              <a:rPr lang="zh-TW" altLang="en-US" smtClean="0"/>
              <a:t>2024/4/2</a:t>
            </a:fld>
            <a:endParaRPr lang="zh-TW" altLang="en-US"/>
          </a:p>
        </p:txBody>
      </p:sp>
      <p:sp>
        <p:nvSpPr>
          <p:cNvPr id="3" name="頁尾版面配置區 2">
            <a:extLst>
              <a:ext uri="{FF2B5EF4-FFF2-40B4-BE49-F238E27FC236}">
                <a16:creationId xmlns:a16="http://schemas.microsoft.com/office/drawing/2014/main" id="{AB403F21-1097-435F-AD44-2DF143C1D8A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476474F-9CDC-4776-BD82-E8581A399A15}"/>
              </a:ext>
            </a:extLst>
          </p:cNvPr>
          <p:cNvSpPr>
            <a:spLocks noGrp="1"/>
          </p:cNvSpPr>
          <p:nvPr>
            <p:ph type="sldNum" sz="quarter" idx="12"/>
          </p:nvPr>
        </p:nvSpPr>
        <p:spPr/>
        <p:txBody>
          <a:bodyPr/>
          <a:lstStyle/>
          <a:p>
            <a:fld id="{4AAC02F5-EB59-471D-A37D-1C5ACF75590B}" type="slidenum">
              <a:rPr lang="zh-TW" altLang="en-US" smtClean="0"/>
              <a:t>‹#›</a:t>
            </a:fld>
            <a:endParaRPr lang="zh-TW" altLang="en-US"/>
          </a:p>
        </p:txBody>
      </p:sp>
    </p:spTree>
    <p:extLst>
      <p:ext uri="{BB962C8B-B14F-4D97-AF65-F5344CB8AC3E}">
        <p14:creationId xmlns:p14="http://schemas.microsoft.com/office/powerpoint/2010/main" val="373056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E02BE4-7EAD-4DD8-AA54-A8B07113F16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4D4DA88-3A73-45B7-8D52-A5056C2A68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197B549-2ADA-480A-966A-648DAF29B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F622046-A5BF-49B9-B9E6-C8D6A16D4BD9}"/>
              </a:ext>
            </a:extLst>
          </p:cNvPr>
          <p:cNvSpPr>
            <a:spLocks noGrp="1"/>
          </p:cNvSpPr>
          <p:nvPr>
            <p:ph type="dt" sz="half" idx="10"/>
          </p:nvPr>
        </p:nvSpPr>
        <p:spPr/>
        <p:txBody>
          <a:bodyPr/>
          <a:lstStyle/>
          <a:p>
            <a:fld id="{B1604EC0-0257-4764-8B27-FB3772581427}" type="datetimeFigureOut">
              <a:rPr lang="zh-TW" altLang="en-US" smtClean="0"/>
              <a:t>2024/4/2</a:t>
            </a:fld>
            <a:endParaRPr lang="zh-TW" altLang="en-US"/>
          </a:p>
        </p:txBody>
      </p:sp>
      <p:sp>
        <p:nvSpPr>
          <p:cNvPr id="6" name="頁尾版面配置區 5">
            <a:extLst>
              <a:ext uri="{FF2B5EF4-FFF2-40B4-BE49-F238E27FC236}">
                <a16:creationId xmlns:a16="http://schemas.microsoft.com/office/drawing/2014/main" id="{2A9B01F2-BD82-48B0-9641-2086E4A81E6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D2304DC-BDAD-4C0A-9950-479952188BBA}"/>
              </a:ext>
            </a:extLst>
          </p:cNvPr>
          <p:cNvSpPr>
            <a:spLocks noGrp="1"/>
          </p:cNvSpPr>
          <p:nvPr>
            <p:ph type="sldNum" sz="quarter" idx="12"/>
          </p:nvPr>
        </p:nvSpPr>
        <p:spPr/>
        <p:txBody>
          <a:bodyPr/>
          <a:lstStyle/>
          <a:p>
            <a:fld id="{4AAC02F5-EB59-471D-A37D-1C5ACF75590B}" type="slidenum">
              <a:rPr lang="zh-TW" altLang="en-US" smtClean="0"/>
              <a:t>‹#›</a:t>
            </a:fld>
            <a:endParaRPr lang="zh-TW" altLang="en-US"/>
          </a:p>
        </p:txBody>
      </p:sp>
    </p:spTree>
    <p:extLst>
      <p:ext uri="{BB962C8B-B14F-4D97-AF65-F5344CB8AC3E}">
        <p14:creationId xmlns:p14="http://schemas.microsoft.com/office/powerpoint/2010/main" val="148683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4A57C2-3F8F-4BC0-BDA5-BB7F91D5833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C2F7986-AB5A-43A2-BC54-049A2E43D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EEEF5C7-C92E-447C-B4C9-DB99A281C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1C07BD9-38A4-439A-A0B0-29358C878E40}"/>
              </a:ext>
            </a:extLst>
          </p:cNvPr>
          <p:cNvSpPr>
            <a:spLocks noGrp="1"/>
          </p:cNvSpPr>
          <p:nvPr>
            <p:ph type="dt" sz="half" idx="10"/>
          </p:nvPr>
        </p:nvSpPr>
        <p:spPr/>
        <p:txBody>
          <a:bodyPr/>
          <a:lstStyle/>
          <a:p>
            <a:fld id="{B1604EC0-0257-4764-8B27-FB3772581427}" type="datetimeFigureOut">
              <a:rPr lang="zh-TW" altLang="en-US" smtClean="0"/>
              <a:t>2024/4/2</a:t>
            </a:fld>
            <a:endParaRPr lang="zh-TW" altLang="en-US"/>
          </a:p>
        </p:txBody>
      </p:sp>
      <p:sp>
        <p:nvSpPr>
          <p:cNvPr id="6" name="頁尾版面配置區 5">
            <a:extLst>
              <a:ext uri="{FF2B5EF4-FFF2-40B4-BE49-F238E27FC236}">
                <a16:creationId xmlns:a16="http://schemas.microsoft.com/office/drawing/2014/main" id="{E678C21D-5712-4ABA-9499-F3A0859C903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EE8A7D6-24C1-4F80-8E25-AB895504067A}"/>
              </a:ext>
            </a:extLst>
          </p:cNvPr>
          <p:cNvSpPr>
            <a:spLocks noGrp="1"/>
          </p:cNvSpPr>
          <p:nvPr>
            <p:ph type="sldNum" sz="quarter" idx="12"/>
          </p:nvPr>
        </p:nvSpPr>
        <p:spPr/>
        <p:txBody>
          <a:bodyPr/>
          <a:lstStyle/>
          <a:p>
            <a:fld id="{4AAC02F5-EB59-471D-A37D-1C5ACF75590B}" type="slidenum">
              <a:rPr lang="zh-TW" altLang="en-US" smtClean="0"/>
              <a:t>‹#›</a:t>
            </a:fld>
            <a:endParaRPr lang="zh-TW" altLang="en-US"/>
          </a:p>
        </p:txBody>
      </p:sp>
    </p:spTree>
    <p:extLst>
      <p:ext uri="{BB962C8B-B14F-4D97-AF65-F5344CB8AC3E}">
        <p14:creationId xmlns:p14="http://schemas.microsoft.com/office/powerpoint/2010/main" val="185500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6E3"/>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C48D8DD-DBA0-42C9-9239-D04A8E53F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A083FD5-68D0-47A8-AAEB-735544A76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7524E57-1DA4-472F-ACDE-125176097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04EC0-0257-4764-8B27-FB3772581427}" type="datetimeFigureOut">
              <a:rPr lang="zh-TW" altLang="en-US" smtClean="0"/>
              <a:t>2024/4/2</a:t>
            </a:fld>
            <a:endParaRPr lang="zh-TW" altLang="en-US"/>
          </a:p>
        </p:txBody>
      </p:sp>
      <p:sp>
        <p:nvSpPr>
          <p:cNvPr id="5" name="頁尾版面配置區 4">
            <a:extLst>
              <a:ext uri="{FF2B5EF4-FFF2-40B4-BE49-F238E27FC236}">
                <a16:creationId xmlns:a16="http://schemas.microsoft.com/office/drawing/2014/main" id="{30886CEA-771C-4690-B949-5E58E3200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72634E5-7D0E-4969-99C4-1A6757B00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C02F5-EB59-471D-A37D-1C5ACF75590B}" type="slidenum">
              <a:rPr lang="zh-TW" altLang="en-US" smtClean="0"/>
              <a:t>‹#›</a:t>
            </a:fld>
            <a:endParaRPr lang="zh-TW" altLang="en-US"/>
          </a:p>
        </p:txBody>
      </p:sp>
    </p:spTree>
    <p:extLst>
      <p:ext uri="{BB962C8B-B14F-4D97-AF65-F5344CB8AC3E}">
        <p14:creationId xmlns:p14="http://schemas.microsoft.com/office/powerpoint/2010/main" val="1676222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jp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3.jpg"/><Relationship Id="rId7" Type="http://schemas.openxmlformats.org/officeDocument/2006/relationships/image" Target="../media/image9.sv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5.jpg"/><Relationship Id="rId10" Type="http://schemas.openxmlformats.org/officeDocument/2006/relationships/image" Target="../media/image11.svg"/><Relationship Id="rId4" Type="http://schemas.openxmlformats.org/officeDocument/2006/relationships/image" Target="../media/image14.jp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jpg"/><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8.jpg"/><Relationship Id="rId10" Type="http://schemas.openxmlformats.org/officeDocument/2006/relationships/image" Target="../media/image4.png"/><Relationship Id="rId4" Type="http://schemas.openxmlformats.org/officeDocument/2006/relationships/image" Target="../media/image17.jp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79745230-39E7-2947-A304-3673172717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2956915" y="1010246"/>
            <a:ext cx="10402674" cy="11246134"/>
          </a:xfrm>
          <a:prstGeom prst="rect">
            <a:avLst/>
          </a:prstGeom>
        </p:spPr>
      </p:pic>
      <p:sp>
        <p:nvSpPr>
          <p:cNvPr id="2" name="矩形 1">
            <a:extLst>
              <a:ext uri="{FF2B5EF4-FFF2-40B4-BE49-F238E27FC236}">
                <a16:creationId xmlns:a16="http://schemas.microsoft.com/office/drawing/2014/main" id="{A7A06E0F-8D53-B74D-8DEC-3E2F83C56DB0}"/>
              </a:ext>
            </a:extLst>
          </p:cNvPr>
          <p:cNvSpPr/>
          <p:nvPr/>
        </p:nvSpPr>
        <p:spPr>
          <a:xfrm>
            <a:off x="1560865" y="1627350"/>
            <a:ext cx="4928420" cy="4336893"/>
          </a:xfrm>
          <a:prstGeom prst="rect">
            <a:avLst/>
          </a:prstGeom>
        </p:spPr>
        <p:txBody>
          <a:bodyPr wrap="square">
            <a:spAutoFit/>
          </a:bodyPr>
          <a:lstStyle/>
          <a:p>
            <a:pPr algn="ctr">
              <a:spcBef>
                <a:spcPts val="600"/>
              </a:spcBef>
              <a:spcAft>
                <a:spcPts val="1000"/>
              </a:spcAft>
            </a:pPr>
            <a:r>
              <a:rPr lang="en" altLang="zh-TW" b="1" dirty="0">
                <a:latin typeface="Times" pitchFamily="2" charset="0"/>
              </a:rPr>
              <a:t>Project design description: </a:t>
            </a:r>
          </a:p>
          <a:p>
            <a:pPr lvl="1">
              <a:lnSpc>
                <a:spcPct val="150000"/>
              </a:lnSpc>
            </a:pPr>
            <a:r>
              <a:rPr lang="en-US" altLang="zh-TW" sz="1400" dirty="0">
                <a:latin typeface="Times" pitchFamily="2" charset="0"/>
              </a:rPr>
              <a:t>Nowadays, </a:t>
            </a:r>
            <a:r>
              <a:rPr lang="en-US" altLang="zh-TW" sz="1400" b="1" dirty="0">
                <a:solidFill>
                  <a:srgbClr val="C00000"/>
                </a:solidFill>
                <a:latin typeface="Times" pitchFamily="2" charset="0"/>
              </a:rPr>
              <a:t>virtual currencies play an important role in our daily lives</a:t>
            </a:r>
            <a:r>
              <a:rPr lang="en-US" altLang="zh-TW" sz="1400" dirty="0">
                <a:solidFill>
                  <a:srgbClr val="C00000"/>
                </a:solidFill>
                <a:latin typeface="Times" pitchFamily="2" charset="0"/>
              </a:rPr>
              <a:t>.</a:t>
            </a:r>
            <a:r>
              <a:rPr lang="en-US" altLang="zh-TW" sz="1400" dirty="0">
                <a:latin typeface="Times" pitchFamily="2" charset="0"/>
              </a:rPr>
              <a:t> For example, Google Pay and Apple Pay have become very popular payment methods. Due to its excellent convenience and security, virtual currencies can be applied to almost all trade operations. Therefore, by designing a virtual currency application system, such as: shopping transactions, money transfers, investments, etc., you can learn its operating process to deepen your understanding of personal identity protection and online transactions. Under this topic, this team work assignment allows each group to determine the application topic related to virtual currency transactions.</a:t>
            </a:r>
            <a:endParaRPr lang="zh-TW" altLang="zh-TW" sz="1400" dirty="0">
              <a:latin typeface="Times" pitchFamily="2" charset="0"/>
            </a:endParaRPr>
          </a:p>
        </p:txBody>
      </p:sp>
      <p:pic>
        <p:nvPicPr>
          <p:cNvPr id="3" name="圖片 2">
            <a:extLst>
              <a:ext uri="{FF2B5EF4-FFF2-40B4-BE49-F238E27FC236}">
                <a16:creationId xmlns:a16="http://schemas.microsoft.com/office/drawing/2014/main" id="{177FD6C2-AFEE-0244-93A8-2C2D206BE05D}"/>
              </a:ext>
            </a:extLst>
          </p:cNvPr>
          <p:cNvPicPr>
            <a:picLocks noChangeAspect="1"/>
          </p:cNvPicPr>
          <p:nvPr/>
        </p:nvPicPr>
        <p:blipFill>
          <a:blip r:embed="rId4"/>
          <a:stretch>
            <a:fillRect/>
          </a:stretch>
        </p:blipFill>
        <p:spPr>
          <a:xfrm>
            <a:off x="8280450" y="1444956"/>
            <a:ext cx="2664591" cy="5086298"/>
          </a:xfrm>
          <a:prstGeom prst="rect">
            <a:avLst/>
          </a:prstGeom>
        </p:spPr>
      </p:pic>
      <p:sp>
        <p:nvSpPr>
          <p:cNvPr id="9" name="矩形 8">
            <a:extLst>
              <a:ext uri="{FF2B5EF4-FFF2-40B4-BE49-F238E27FC236}">
                <a16:creationId xmlns:a16="http://schemas.microsoft.com/office/drawing/2014/main" id="{914B1710-3C8E-CF4C-8EE1-E3E7275F3B72}"/>
              </a:ext>
            </a:extLst>
          </p:cNvPr>
          <p:cNvSpPr/>
          <p:nvPr/>
        </p:nvSpPr>
        <p:spPr>
          <a:xfrm>
            <a:off x="203200" y="5817116"/>
            <a:ext cx="6502400" cy="890693"/>
          </a:xfrm>
          <a:prstGeom prst="rect">
            <a:avLst/>
          </a:prstGeom>
        </p:spPr>
        <p:txBody>
          <a:bodyPr wrap="square">
            <a:spAutoFit/>
          </a:bodyPr>
          <a:lstStyle/>
          <a:p>
            <a:pPr>
              <a:lnSpc>
                <a:spcPct val="150000"/>
              </a:lnSpc>
            </a:pPr>
            <a:r>
              <a:rPr lang="en-US" altLang="zh-TW" sz="1200" b="1" dirty="0">
                <a:solidFill>
                  <a:srgbClr val="575B42"/>
                </a:solidFill>
                <a:latin typeface="Songti SC" panose="02010600040101010101" pitchFamily="2" charset="-122"/>
                <a:ea typeface="Songti SC" panose="02010600040101010101" pitchFamily="2" charset="-122"/>
              </a:rPr>
              <a:t>Advisor</a:t>
            </a:r>
            <a:r>
              <a:rPr lang="zh-TW" altLang="en-US" sz="1200" b="1" dirty="0">
                <a:solidFill>
                  <a:srgbClr val="575B42"/>
                </a:solidFill>
                <a:latin typeface="Songti SC" panose="02010600040101010101" pitchFamily="2" charset="-122"/>
                <a:ea typeface="Songti SC" panose="02010600040101010101" pitchFamily="2" charset="-122"/>
              </a:rPr>
              <a:t> ：黃純敏教授</a:t>
            </a:r>
            <a:endParaRPr lang="en-US" altLang="zh-TW" sz="1200" b="1" dirty="0">
              <a:solidFill>
                <a:srgbClr val="575B42"/>
              </a:solidFill>
              <a:latin typeface="Songti SC" panose="02010600040101010101" pitchFamily="2" charset="-122"/>
              <a:ea typeface="Songti SC" panose="02010600040101010101" pitchFamily="2" charset="-122"/>
            </a:endParaRPr>
          </a:p>
          <a:p>
            <a:pPr>
              <a:lnSpc>
                <a:spcPct val="150000"/>
              </a:lnSpc>
            </a:pPr>
            <a:r>
              <a:rPr lang="en-US" altLang="zh-TW" sz="1200" b="1" dirty="0">
                <a:solidFill>
                  <a:srgbClr val="575B42"/>
                </a:solidFill>
                <a:latin typeface="Songti SC" panose="02010600040101010101" pitchFamily="2" charset="-122"/>
                <a:ea typeface="Songti SC" panose="02010600040101010101" pitchFamily="2" charset="-122"/>
              </a:rPr>
              <a:t>Team member </a:t>
            </a:r>
            <a:r>
              <a:rPr lang="zh-TW" altLang="en-US" sz="1200" b="1" dirty="0">
                <a:solidFill>
                  <a:srgbClr val="575B42"/>
                </a:solidFill>
                <a:latin typeface="Songti SC" panose="02010600040101010101" pitchFamily="2" charset="-122"/>
                <a:ea typeface="Songti SC" panose="02010600040101010101" pitchFamily="2" charset="-122"/>
              </a:rPr>
              <a:t>：卓湘婷、曾育淇、葛繹辰、蔡佩芳、李郁欣、王婕恩</a:t>
            </a:r>
            <a:endParaRPr lang="en-US" altLang="zh-TW" sz="1200" b="1" dirty="0">
              <a:solidFill>
                <a:srgbClr val="575B42"/>
              </a:solidFill>
              <a:latin typeface="Songti SC" panose="02010600040101010101" pitchFamily="2" charset="-122"/>
              <a:ea typeface="Songti SC" panose="02010600040101010101" pitchFamily="2" charset="-122"/>
            </a:endParaRPr>
          </a:p>
          <a:p>
            <a:pPr>
              <a:lnSpc>
                <a:spcPct val="150000"/>
              </a:lnSpc>
            </a:pPr>
            <a:r>
              <a:rPr lang="en" altLang="zh-TW" sz="1200" b="1" dirty="0">
                <a:solidFill>
                  <a:srgbClr val="575B42"/>
                </a:solidFill>
                <a:latin typeface="Songti SC" panose="02010600040101010101" pitchFamily="2" charset="-122"/>
                <a:ea typeface="Songti SC" panose="02010600040101010101" pitchFamily="2" charset="-122"/>
              </a:rPr>
              <a:t>My participation</a:t>
            </a:r>
            <a:r>
              <a:rPr lang="zh-TW" altLang="en-US" sz="1200" b="1" dirty="0">
                <a:solidFill>
                  <a:srgbClr val="575B42"/>
                </a:solidFill>
                <a:latin typeface="Songti SC" panose="02010600040101010101" pitchFamily="2" charset="-122"/>
                <a:ea typeface="Songti SC" panose="02010600040101010101" pitchFamily="2" charset="-122"/>
              </a:rPr>
              <a:t> ：</a:t>
            </a:r>
            <a:r>
              <a:rPr lang="en-US" altLang="zh-TW" sz="1200" b="1" dirty="0">
                <a:solidFill>
                  <a:srgbClr val="575B42"/>
                </a:solidFill>
                <a:latin typeface="Songti SC" panose="02010600040101010101" pitchFamily="2" charset="-122"/>
                <a:ea typeface="Songti SC" panose="02010600040101010101" pitchFamily="2" charset="-122"/>
              </a:rPr>
              <a:t>UI / UX</a:t>
            </a:r>
            <a:r>
              <a:rPr lang="zh-TW" altLang="en-US" sz="1200" b="1" dirty="0">
                <a:solidFill>
                  <a:srgbClr val="575B42"/>
                </a:solidFill>
                <a:latin typeface="Songti SC" panose="02010600040101010101" pitchFamily="2" charset="-122"/>
                <a:ea typeface="Songti SC" panose="02010600040101010101" pitchFamily="2" charset="-122"/>
              </a:rPr>
              <a:t>、</a:t>
            </a:r>
            <a:r>
              <a:rPr lang="en-US" altLang="zh-TW" sz="1200" b="1" dirty="0">
                <a:solidFill>
                  <a:srgbClr val="575B42"/>
                </a:solidFill>
                <a:latin typeface="Songti SC" panose="02010600040101010101" pitchFamily="2" charset="-122"/>
                <a:ea typeface="Songti SC" panose="02010600040101010101" pitchFamily="2" charset="-122"/>
              </a:rPr>
              <a:t>use case diagram</a:t>
            </a:r>
            <a:r>
              <a:rPr lang="zh-TW" altLang="en-US" sz="1200" b="1" dirty="0">
                <a:solidFill>
                  <a:srgbClr val="575B42"/>
                </a:solidFill>
                <a:latin typeface="Songti SC" panose="02010600040101010101" pitchFamily="2" charset="-122"/>
                <a:ea typeface="Songti SC" panose="02010600040101010101" pitchFamily="2" charset="-122"/>
              </a:rPr>
              <a:t>、</a:t>
            </a:r>
            <a:r>
              <a:rPr lang="en-US" altLang="zh-TW" sz="1200" b="1" dirty="0">
                <a:solidFill>
                  <a:srgbClr val="575B42"/>
                </a:solidFill>
                <a:latin typeface="Songti SC" panose="02010600040101010101" pitchFamily="2" charset="-122"/>
                <a:ea typeface="Songti SC" panose="02010600040101010101" pitchFamily="2" charset="-122"/>
              </a:rPr>
              <a:t>class diagram</a:t>
            </a:r>
            <a:r>
              <a:rPr lang="zh-TW" altLang="en-US" sz="1200" b="1" dirty="0">
                <a:solidFill>
                  <a:srgbClr val="575B42"/>
                </a:solidFill>
                <a:latin typeface="Songti SC" panose="02010600040101010101" pitchFamily="2" charset="-122"/>
                <a:ea typeface="Songti SC" panose="02010600040101010101" pitchFamily="2" charset="-122"/>
              </a:rPr>
              <a:t>、</a:t>
            </a:r>
            <a:r>
              <a:rPr lang="en-US" altLang="zh-TW" sz="1200" b="1" dirty="0">
                <a:solidFill>
                  <a:srgbClr val="575B42"/>
                </a:solidFill>
                <a:latin typeface="Songti SC" panose="02010600040101010101" pitchFamily="2" charset="-122"/>
                <a:ea typeface="Songti SC" panose="02010600040101010101" pitchFamily="2" charset="-122"/>
              </a:rPr>
              <a:t>sequence diagram</a:t>
            </a:r>
            <a:endParaRPr lang="en" altLang="zh-TW" sz="1200" b="1" dirty="0">
              <a:solidFill>
                <a:srgbClr val="575B42"/>
              </a:solidFill>
              <a:latin typeface="Songti SC" panose="02010600040101010101" pitchFamily="2" charset="-122"/>
              <a:ea typeface="Songti SC" panose="02010600040101010101" pitchFamily="2" charset="-122"/>
            </a:endParaRPr>
          </a:p>
        </p:txBody>
      </p:sp>
      <p:sp>
        <p:nvSpPr>
          <p:cNvPr id="10" name="TextBox 8">
            <a:extLst>
              <a:ext uri="{FF2B5EF4-FFF2-40B4-BE49-F238E27FC236}">
                <a16:creationId xmlns:a16="http://schemas.microsoft.com/office/drawing/2014/main" id="{1C89F458-BFB3-9C42-B514-D41EECD81AC3}"/>
              </a:ext>
            </a:extLst>
          </p:cNvPr>
          <p:cNvSpPr txBox="1"/>
          <p:nvPr/>
        </p:nvSpPr>
        <p:spPr>
          <a:xfrm>
            <a:off x="558801" y="185930"/>
            <a:ext cx="3403599" cy="492443"/>
          </a:xfrm>
          <a:prstGeom prst="rect">
            <a:avLst/>
          </a:prstGeom>
        </p:spPr>
        <p:txBody>
          <a:bodyPr wrap="square" lIns="0" tIns="0" rIns="0" bIns="0" rtlCol="0" anchor="t">
            <a:spAutoFit/>
          </a:bodyPr>
          <a:lstStyle/>
          <a:p>
            <a:r>
              <a:rPr lang="en-US" sz="1600" b="1" dirty="0">
                <a:solidFill>
                  <a:srgbClr val="72543B"/>
                </a:solidFill>
                <a:latin typeface="Songti SC" panose="02010600040101010101" pitchFamily="2" charset="-122"/>
                <a:ea typeface="Songti SC" panose="02010600040101010101" pitchFamily="2" charset="-122"/>
              </a:rPr>
              <a:t>課</a:t>
            </a:r>
            <a:r>
              <a:rPr lang="zh-TW" altLang="en-US" sz="1600" b="1" dirty="0">
                <a:solidFill>
                  <a:srgbClr val="72543B"/>
                </a:solidFill>
                <a:latin typeface="Songti SC" panose="02010600040101010101" pitchFamily="2" charset="-122"/>
                <a:ea typeface="Songti SC" panose="02010600040101010101" pitchFamily="2" charset="-122"/>
              </a:rPr>
              <a:t>程專案</a:t>
            </a:r>
            <a:r>
              <a:rPr lang="en-US" sz="1600" b="1" dirty="0" err="1">
                <a:solidFill>
                  <a:srgbClr val="72543B"/>
                </a:solidFill>
                <a:latin typeface="Songti SC" panose="02010600040101010101" pitchFamily="2" charset="-122"/>
                <a:ea typeface="Songti SC" panose="02010600040101010101" pitchFamily="2" charset="-122"/>
              </a:rPr>
              <a:t>發表</a:t>
            </a:r>
            <a:r>
              <a:rPr lang="en-US" sz="1600" b="1" dirty="0">
                <a:solidFill>
                  <a:srgbClr val="72543B"/>
                </a:solidFill>
                <a:latin typeface="Songti SC" panose="02010600040101010101" pitchFamily="2" charset="-122"/>
                <a:ea typeface="Songti SC" panose="02010600040101010101" pitchFamily="2" charset="-122"/>
              </a:rPr>
              <a:t> – </a:t>
            </a:r>
          </a:p>
          <a:p>
            <a:r>
              <a:rPr lang="en-US" altLang="zh-TW" sz="1600" b="1" dirty="0">
                <a:solidFill>
                  <a:srgbClr val="72543B"/>
                </a:solidFill>
                <a:latin typeface="Songti SC" panose="02010600040101010101" pitchFamily="2" charset="-122"/>
                <a:ea typeface="Songti SC" panose="02010600040101010101" pitchFamily="2" charset="-122"/>
              </a:rPr>
              <a:t>System Analysis and Design</a:t>
            </a:r>
            <a:endParaRPr lang="en-US" sz="1600" b="1" dirty="0">
              <a:solidFill>
                <a:srgbClr val="72543B"/>
              </a:solidFill>
              <a:latin typeface="Songti SC" panose="02010600040101010101" pitchFamily="2" charset="-122"/>
              <a:ea typeface="Songti SC" panose="02010600040101010101" pitchFamily="2" charset="-122"/>
            </a:endParaRPr>
          </a:p>
        </p:txBody>
      </p:sp>
      <p:sp>
        <p:nvSpPr>
          <p:cNvPr id="11" name="AutoShape 3">
            <a:extLst>
              <a:ext uri="{FF2B5EF4-FFF2-40B4-BE49-F238E27FC236}">
                <a16:creationId xmlns:a16="http://schemas.microsoft.com/office/drawing/2014/main" id="{5B0184CC-7A40-B046-8084-9927F2102C7D}"/>
              </a:ext>
            </a:extLst>
          </p:cNvPr>
          <p:cNvSpPr/>
          <p:nvPr/>
        </p:nvSpPr>
        <p:spPr>
          <a:xfrm flipH="1">
            <a:off x="406400" y="154601"/>
            <a:ext cx="2070" cy="492443"/>
          </a:xfrm>
          <a:prstGeom prst="line">
            <a:avLst/>
          </a:prstGeom>
          <a:ln w="50800" cap="rnd">
            <a:solidFill>
              <a:srgbClr val="A08163"/>
            </a:solidFill>
            <a:prstDash val="solid"/>
            <a:headEnd type="none" w="sm" len="sm"/>
            <a:tailEnd type="none" w="sm" len="sm"/>
          </a:ln>
        </p:spPr>
        <p:txBody>
          <a:bodyPr/>
          <a:lstStyle/>
          <a:p>
            <a:endParaRPr lang="zh-TW" altLang="en-US" sz="1200" dirty="0"/>
          </a:p>
        </p:txBody>
      </p:sp>
      <p:sp>
        <p:nvSpPr>
          <p:cNvPr id="12" name="AutoShape 3">
            <a:extLst>
              <a:ext uri="{FF2B5EF4-FFF2-40B4-BE49-F238E27FC236}">
                <a16:creationId xmlns:a16="http://schemas.microsoft.com/office/drawing/2014/main" id="{F4DC6E63-2AD9-B641-8549-1EF33DE83ABC}"/>
              </a:ext>
            </a:extLst>
          </p:cNvPr>
          <p:cNvSpPr/>
          <p:nvPr/>
        </p:nvSpPr>
        <p:spPr>
          <a:xfrm>
            <a:off x="-240334" y="838200"/>
            <a:ext cx="12432334" cy="0"/>
          </a:xfrm>
          <a:prstGeom prst="line">
            <a:avLst/>
          </a:prstGeom>
          <a:ln w="9525" cap="rnd">
            <a:solidFill>
              <a:srgbClr val="61684C"/>
            </a:solidFill>
            <a:prstDash val="solid"/>
            <a:headEnd type="none" w="sm" len="sm"/>
            <a:tailEnd type="none" w="sm" len="sm"/>
          </a:ln>
        </p:spPr>
      </p:sp>
      <p:pic>
        <p:nvPicPr>
          <p:cNvPr id="13" name="圖片 12">
            <a:extLst>
              <a:ext uri="{FF2B5EF4-FFF2-40B4-BE49-F238E27FC236}">
                <a16:creationId xmlns:a16="http://schemas.microsoft.com/office/drawing/2014/main" id="{481B4DAF-B379-6149-A412-A627653E5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28401" y="9700"/>
            <a:ext cx="761443" cy="782245"/>
          </a:xfrm>
          <a:prstGeom prst="rect">
            <a:avLst/>
          </a:prstGeom>
        </p:spPr>
      </p:pic>
      <p:sp>
        <p:nvSpPr>
          <p:cNvPr id="14" name="TextBox 9">
            <a:extLst>
              <a:ext uri="{FF2B5EF4-FFF2-40B4-BE49-F238E27FC236}">
                <a16:creationId xmlns:a16="http://schemas.microsoft.com/office/drawing/2014/main" id="{05BC6D7E-FD87-6842-A38F-4D236C9A01C7}"/>
              </a:ext>
            </a:extLst>
          </p:cNvPr>
          <p:cNvSpPr txBox="1"/>
          <p:nvPr/>
        </p:nvSpPr>
        <p:spPr>
          <a:xfrm>
            <a:off x="8189867" y="1092200"/>
            <a:ext cx="2741319" cy="204223"/>
          </a:xfrm>
          <a:prstGeom prst="rect">
            <a:avLst/>
          </a:prstGeom>
        </p:spPr>
        <p:txBody>
          <a:bodyPr lIns="0" tIns="0" rIns="0" bIns="0" rtlCol="0" anchor="t">
            <a:spAutoFit/>
          </a:bodyPr>
          <a:lstStyle/>
          <a:p>
            <a:pPr algn="ctr">
              <a:lnSpc>
                <a:spcPts val="1680"/>
              </a:lnSpc>
            </a:pPr>
            <a:r>
              <a:rPr lang="en-US" sz="1333" b="1" dirty="0">
                <a:solidFill>
                  <a:srgbClr val="72543B"/>
                </a:solidFill>
                <a:latin typeface="Songti SC" panose="02010600040101010101" pitchFamily="2" charset="-122"/>
                <a:ea typeface="Songti SC" panose="02010600040101010101" pitchFamily="2" charset="-122"/>
              </a:rPr>
              <a:t>２０２０</a:t>
            </a:r>
            <a:r>
              <a:rPr lang="en-US" altLang="zh-TW" sz="1333" b="1" spc="200" dirty="0">
                <a:solidFill>
                  <a:srgbClr val="72543B"/>
                </a:solidFill>
                <a:latin typeface="Songti SC" panose="02010600040101010101" pitchFamily="2" charset="-122"/>
                <a:ea typeface="Songti SC" panose="02010600040101010101" pitchFamily="2" charset="-122"/>
              </a:rPr>
              <a:t>. 03</a:t>
            </a:r>
            <a:r>
              <a:rPr lang="zh-TW" altLang="en-US" sz="1333" b="1" spc="200" dirty="0">
                <a:solidFill>
                  <a:srgbClr val="72543B"/>
                </a:solidFill>
                <a:latin typeface="Songti SC" panose="02010600040101010101" pitchFamily="2" charset="-122"/>
                <a:ea typeface="Songti SC" panose="02010600040101010101" pitchFamily="2" charset="-122"/>
              </a:rPr>
              <a:t> </a:t>
            </a:r>
            <a:r>
              <a:rPr lang="en-US" sz="1333" b="1" dirty="0">
                <a:solidFill>
                  <a:srgbClr val="72543B"/>
                </a:solidFill>
                <a:latin typeface="Songti SC" panose="02010600040101010101" pitchFamily="2" charset="-122"/>
                <a:ea typeface="Songti SC" panose="02010600040101010101" pitchFamily="2" charset="-122"/>
              </a:rPr>
              <a:t>－</a:t>
            </a:r>
            <a:r>
              <a:rPr lang="zh-TW" altLang="en-US" sz="1333" b="1" dirty="0">
                <a:solidFill>
                  <a:srgbClr val="72543B"/>
                </a:solidFill>
                <a:latin typeface="Songti SC" panose="02010600040101010101" pitchFamily="2" charset="-122"/>
                <a:ea typeface="Songti SC" panose="02010600040101010101" pitchFamily="2" charset="-122"/>
              </a:rPr>
              <a:t> </a:t>
            </a:r>
            <a:r>
              <a:rPr lang="en-US" sz="1333" b="1" dirty="0">
                <a:solidFill>
                  <a:srgbClr val="72543B"/>
                </a:solidFill>
                <a:latin typeface="Songti SC" panose="02010600040101010101" pitchFamily="2" charset="-122"/>
                <a:ea typeface="Songti SC" panose="02010600040101010101" pitchFamily="2" charset="-122"/>
              </a:rPr>
              <a:t>２０２０</a:t>
            </a:r>
            <a:r>
              <a:rPr lang="en-US" sz="1333" b="1" spc="200" dirty="0">
                <a:solidFill>
                  <a:srgbClr val="72543B"/>
                </a:solidFill>
                <a:latin typeface="Songti SC" panose="02010600040101010101" pitchFamily="2" charset="-122"/>
                <a:ea typeface="Songti SC" panose="02010600040101010101" pitchFamily="2" charset="-122"/>
              </a:rPr>
              <a:t>.06</a:t>
            </a:r>
          </a:p>
        </p:txBody>
      </p:sp>
    </p:spTree>
    <p:extLst>
      <p:ext uri="{BB962C8B-B14F-4D97-AF65-F5344CB8AC3E}">
        <p14:creationId xmlns:p14="http://schemas.microsoft.com/office/powerpoint/2010/main" val="326149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1">
            <a:extLst>
              <a:ext uri="{FF2B5EF4-FFF2-40B4-BE49-F238E27FC236}">
                <a16:creationId xmlns:a16="http://schemas.microsoft.com/office/drawing/2014/main" id="{09D215CE-87DB-1045-85A3-CC2F6F750AA3}"/>
              </a:ext>
            </a:extLst>
          </p:cNvPr>
          <p:cNvSpPr txBox="1"/>
          <p:nvPr/>
        </p:nvSpPr>
        <p:spPr>
          <a:xfrm>
            <a:off x="322006" y="1005952"/>
            <a:ext cx="1640193" cy="646331"/>
          </a:xfrm>
          <a:prstGeom prst="rect">
            <a:avLst/>
          </a:prstGeom>
          <a:noFill/>
        </p:spPr>
        <p:txBody>
          <a:bodyPr wrap="none" rtlCol="0">
            <a:spAutoFit/>
          </a:bodyPr>
          <a:lstStyle/>
          <a:p>
            <a:r>
              <a:rPr lang="en-US" altLang="zh-CN" sz="2400" b="1" dirty="0">
                <a:solidFill>
                  <a:srgbClr val="575B42"/>
                </a:solidFill>
                <a:latin typeface="Times New Roman" panose="02020603050405020304" pitchFamily="18" charset="0"/>
              </a:rPr>
              <a:t>SA</a:t>
            </a:r>
            <a:r>
              <a:rPr lang="en-US" altLang="zh-CN" sz="3600" dirty="0">
                <a:solidFill>
                  <a:srgbClr val="2E3032"/>
                </a:solidFill>
                <a:latin typeface="+mj-lt"/>
              </a:rPr>
              <a:t> </a:t>
            </a:r>
            <a:r>
              <a:rPr lang="en-US" altLang="zh-CN" sz="2400" b="1" dirty="0">
                <a:solidFill>
                  <a:srgbClr val="575B42"/>
                </a:solidFill>
                <a:latin typeface="Times New Roman" panose="02020603050405020304" pitchFamily="18" charset="0"/>
              </a:rPr>
              <a:t>Booker</a:t>
            </a:r>
          </a:p>
        </p:txBody>
      </p:sp>
      <p:sp>
        <p:nvSpPr>
          <p:cNvPr id="5" name="矩形 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F87AF944-A8F9-BB4B-B7C9-C2AB028F39DD}"/>
              </a:ext>
            </a:extLst>
          </p:cNvPr>
          <p:cNvSpPr/>
          <p:nvPr/>
        </p:nvSpPr>
        <p:spPr>
          <a:xfrm>
            <a:off x="472818" y="1737681"/>
            <a:ext cx="4251414" cy="4254819"/>
          </a:xfrm>
          <a:prstGeom prst="rect">
            <a:avLst/>
          </a:prstGeom>
        </p:spPr>
        <p:txBody>
          <a:bodyPr wrap="square">
            <a:spAutoFit/>
          </a:bodyPr>
          <a:lstStyle/>
          <a:p>
            <a:pPr marL="285764" indent="-285764" fontAlgn="base">
              <a:lnSpc>
                <a:spcPct val="150000"/>
              </a:lnSpc>
              <a:spcBef>
                <a:spcPct val="0"/>
              </a:spcBef>
              <a:spcAft>
                <a:spcPct val="0"/>
              </a:spcAft>
              <a:buFont typeface="Arial" panose="020B0604020202020204" pitchFamily="34" charset="0"/>
              <a:buChar char="•"/>
            </a:pPr>
            <a:r>
              <a:rPr lang="en-US" altLang="zh-TW" sz="1400" dirty="0">
                <a:latin typeface="Times" pitchFamily="2" charset="0"/>
              </a:rPr>
              <a:t>Due to the topic of virtual currency transactions, </a:t>
            </a:r>
            <a:r>
              <a:rPr lang="en-US" altLang="zh-TW" sz="1400" dirty="0">
                <a:latin typeface="Times" pitchFamily="2" charset="0"/>
                <a:sym typeface="Calibri" panose="020F0502020204030204" pitchFamily="34" charset="0"/>
              </a:rPr>
              <a:t>our team</a:t>
            </a:r>
            <a:r>
              <a:rPr lang="en-US" altLang="zh-CN" sz="1400" dirty="0">
                <a:latin typeface="Times" pitchFamily="2" charset="0"/>
                <a:sym typeface="Calibri" panose="020F0502020204030204" pitchFamily="34" charset="0"/>
              </a:rPr>
              <a:t> design</a:t>
            </a:r>
            <a:r>
              <a:rPr lang="en-US" altLang="zh-TW" sz="1400" dirty="0">
                <a:latin typeface="Times" pitchFamily="2" charset="0"/>
                <a:sym typeface="Calibri" panose="020F0502020204030204" pitchFamily="34" charset="0"/>
              </a:rPr>
              <a:t>ed</a:t>
            </a:r>
            <a:r>
              <a:rPr lang="en-US" altLang="zh-CN" sz="1400" dirty="0">
                <a:latin typeface="Times" pitchFamily="2" charset="0"/>
                <a:sym typeface="Calibri" panose="020F0502020204030204" pitchFamily="34" charset="0"/>
              </a:rPr>
              <a:t> an </a:t>
            </a:r>
            <a:r>
              <a:rPr lang="en-US" altLang="zh-CN" sz="1400" dirty="0">
                <a:solidFill>
                  <a:srgbClr val="C37971"/>
                </a:solidFill>
                <a:latin typeface="Times" pitchFamily="2" charset="0"/>
                <a:sym typeface="Calibri" panose="020F0502020204030204" pitchFamily="34" charset="0"/>
              </a:rPr>
              <a:t>online book shop</a:t>
            </a:r>
            <a:r>
              <a:rPr lang="en-US" altLang="zh-CN" sz="1400" dirty="0">
                <a:latin typeface="Times" pitchFamily="2" charset="0"/>
                <a:sym typeface="Calibri" panose="020F0502020204030204" pitchFamily="34" charset="0"/>
              </a:rPr>
              <a:t>, and user who has registered can </a:t>
            </a:r>
            <a:r>
              <a:rPr lang="en-US" altLang="zh-CN" sz="1400" dirty="0">
                <a:solidFill>
                  <a:srgbClr val="C37971"/>
                </a:solidFill>
                <a:latin typeface="Times" pitchFamily="2" charset="0"/>
                <a:sym typeface="Calibri" panose="020F0502020204030204" pitchFamily="34" charset="0"/>
              </a:rPr>
              <a:t>purchase books through virtual payment</a:t>
            </a:r>
            <a:r>
              <a:rPr lang="en-US" altLang="zh-CN" sz="1400" dirty="0">
                <a:latin typeface="Times" pitchFamily="2" charset="0"/>
                <a:sym typeface="Calibri" panose="020F0502020204030204" pitchFamily="34" charset="0"/>
              </a:rPr>
              <a:t>.</a:t>
            </a:r>
          </a:p>
          <a:p>
            <a:pPr marL="285764" indent="-285764" fontAlgn="base">
              <a:lnSpc>
                <a:spcPct val="150000"/>
              </a:lnSpc>
              <a:spcBef>
                <a:spcPct val="0"/>
              </a:spcBef>
              <a:spcAft>
                <a:spcPct val="0"/>
              </a:spcAft>
              <a:buFont typeface="Arial" panose="020B0604020202020204" pitchFamily="34" charset="0"/>
              <a:buChar char="•"/>
            </a:pPr>
            <a:r>
              <a:rPr lang="en-US" altLang="zh-CN" sz="1400" dirty="0">
                <a:latin typeface="Times" pitchFamily="2" charset="0"/>
                <a:sym typeface="Calibri" panose="020F0502020204030204" pitchFamily="34" charset="0"/>
              </a:rPr>
              <a:t>The </a:t>
            </a:r>
            <a:r>
              <a:rPr lang="en-US" altLang="zh-TW" sz="1400" dirty="0">
                <a:latin typeface="Times" pitchFamily="2" charset="0"/>
              </a:rPr>
              <a:t>security protection of the </a:t>
            </a:r>
            <a:r>
              <a:rPr lang="en-US" altLang="zh-CN" sz="1400" dirty="0">
                <a:latin typeface="Times" pitchFamily="2" charset="0"/>
                <a:sym typeface="Calibri" panose="020F0502020204030204" pitchFamily="34" charset="0"/>
              </a:rPr>
              <a:t>system  uses </a:t>
            </a:r>
            <a:r>
              <a:rPr lang="en" altLang="zh-TW" sz="1400" b="1" dirty="0">
                <a:solidFill>
                  <a:srgbClr val="C37971"/>
                </a:solidFill>
                <a:latin typeface="Times" pitchFamily="2" charset="0"/>
              </a:rPr>
              <a:t>AOTP (Active One-Time-Password) </a:t>
            </a:r>
            <a:r>
              <a:rPr lang="en-US" altLang="zh-CN" sz="1400" dirty="0">
                <a:latin typeface="Times" pitchFamily="2" charset="0"/>
                <a:sym typeface="Calibri" panose="020F0502020204030204" pitchFamily="34" charset="0"/>
              </a:rPr>
              <a:t> to be verification code. It means the user actively transmits a one-time password to a dedicated telecom short code service provider. In order to complete the certification, it becomes the safest and most convenient payment authentication mechanism for mobile e-cash.</a:t>
            </a:r>
          </a:p>
          <a:p>
            <a:pPr marL="285764" indent="-285764" fontAlgn="base">
              <a:lnSpc>
                <a:spcPct val="150000"/>
              </a:lnSpc>
              <a:spcBef>
                <a:spcPct val="0"/>
              </a:spcBef>
              <a:spcAft>
                <a:spcPct val="0"/>
              </a:spcAft>
              <a:buFont typeface="Arial" panose="020B0604020202020204" pitchFamily="34" charset="0"/>
              <a:buChar char="•"/>
            </a:pPr>
            <a:r>
              <a:rPr lang="en-US" altLang="zh-CN" sz="1400" dirty="0">
                <a:latin typeface="Times" pitchFamily="2" charset="0"/>
                <a:sym typeface="Calibri" panose="020F0502020204030204" pitchFamily="34" charset="0"/>
              </a:rPr>
              <a:t>When you bought the book, you can get 1% reward of total price to your wallet.</a:t>
            </a:r>
          </a:p>
        </p:txBody>
      </p:sp>
      <p:pic>
        <p:nvPicPr>
          <p:cNvPr id="9" name="圖片 8">
            <a:extLst>
              <a:ext uri="{FF2B5EF4-FFF2-40B4-BE49-F238E27FC236}">
                <a16:creationId xmlns:a16="http://schemas.microsoft.com/office/drawing/2014/main" id="{E2265368-2CE3-9E47-A035-336A95BD6554}"/>
              </a:ext>
            </a:extLst>
          </p:cNvPr>
          <p:cNvPicPr>
            <a:picLocks noChangeAspect="1"/>
          </p:cNvPicPr>
          <p:nvPr/>
        </p:nvPicPr>
        <p:blipFill>
          <a:blip r:embed="rId2"/>
          <a:stretch>
            <a:fillRect/>
          </a:stretch>
        </p:blipFill>
        <p:spPr>
          <a:xfrm>
            <a:off x="4842556" y="1850771"/>
            <a:ext cx="2296514" cy="4150835"/>
          </a:xfrm>
          <a:prstGeom prst="rect">
            <a:avLst/>
          </a:prstGeom>
        </p:spPr>
      </p:pic>
      <p:pic>
        <p:nvPicPr>
          <p:cNvPr id="11" name="圖片 10">
            <a:extLst>
              <a:ext uri="{FF2B5EF4-FFF2-40B4-BE49-F238E27FC236}">
                <a16:creationId xmlns:a16="http://schemas.microsoft.com/office/drawing/2014/main" id="{39FF6DE5-EBD7-4F4B-8477-B790A5EF810C}"/>
              </a:ext>
            </a:extLst>
          </p:cNvPr>
          <p:cNvPicPr>
            <a:picLocks noChangeAspect="1"/>
          </p:cNvPicPr>
          <p:nvPr/>
        </p:nvPicPr>
        <p:blipFill>
          <a:blip r:embed="rId3"/>
          <a:stretch>
            <a:fillRect/>
          </a:stretch>
        </p:blipFill>
        <p:spPr>
          <a:xfrm>
            <a:off x="7218778" y="1841576"/>
            <a:ext cx="2308860" cy="4150835"/>
          </a:xfrm>
          <a:prstGeom prst="rect">
            <a:avLst/>
          </a:prstGeom>
        </p:spPr>
      </p:pic>
      <p:pic>
        <p:nvPicPr>
          <p:cNvPr id="13" name="圖片 12">
            <a:extLst>
              <a:ext uri="{FF2B5EF4-FFF2-40B4-BE49-F238E27FC236}">
                <a16:creationId xmlns:a16="http://schemas.microsoft.com/office/drawing/2014/main" id="{ED8F189F-037A-534B-803C-8B27E83B64CD}"/>
              </a:ext>
            </a:extLst>
          </p:cNvPr>
          <p:cNvPicPr>
            <a:picLocks noChangeAspect="1"/>
          </p:cNvPicPr>
          <p:nvPr/>
        </p:nvPicPr>
        <p:blipFill>
          <a:blip r:embed="rId4"/>
          <a:stretch>
            <a:fillRect/>
          </a:stretch>
        </p:blipFill>
        <p:spPr>
          <a:xfrm>
            <a:off x="9645962" y="1832379"/>
            <a:ext cx="2296513" cy="4169227"/>
          </a:xfrm>
          <a:prstGeom prst="rect">
            <a:avLst/>
          </a:prstGeom>
        </p:spPr>
      </p:pic>
      <p:grpSp>
        <p:nvGrpSpPr>
          <p:cNvPr id="16" name="Group 6">
            <a:extLst>
              <a:ext uri="{FF2B5EF4-FFF2-40B4-BE49-F238E27FC236}">
                <a16:creationId xmlns:a16="http://schemas.microsoft.com/office/drawing/2014/main" id="{F6ABE94B-9347-034E-9C70-9C2463E566E5}"/>
              </a:ext>
            </a:extLst>
          </p:cNvPr>
          <p:cNvGrpSpPr/>
          <p:nvPr/>
        </p:nvGrpSpPr>
        <p:grpSpPr>
          <a:xfrm>
            <a:off x="0" y="0"/>
            <a:ext cx="12192000" cy="685800"/>
            <a:chOff x="0" y="0"/>
            <a:chExt cx="118717047" cy="6677834"/>
          </a:xfrm>
        </p:grpSpPr>
        <p:sp>
          <p:nvSpPr>
            <p:cNvPr id="17" name="Freeform 7">
              <a:extLst>
                <a:ext uri="{FF2B5EF4-FFF2-40B4-BE49-F238E27FC236}">
                  <a16:creationId xmlns:a16="http://schemas.microsoft.com/office/drawing/2014/main" id="{02F5E08F-17CC-D040-A3A0-FFCCE3755062}"/>
                </a:ext>
              </a:extLst>
            </p:cNvPr>
            <p:cNvSpPr/>
            <p:nvPr/>
          </p:nvSpPr>
          <p:spPr>
            <a:xfrm>
              <a:off x="72390" y="72390"/>
              <a:ext cx="118572263" cy="6533054"/>
            </a:xfrm>
            <a:custGeom>
              <a:avLst/>
              <a:gdLst/>
              <a:ahLst/>
              <a:cxnLst/>
              <a:rect l="l" t="t" r="r" b="b"/>
              <a:pathLst>
                <a:path w="118572263" h="6533054">
                  <a:moveTo>
                    <a:pt x="0" y="0"/>
                  </a:moveTo>
                  <a:lnTo>
                    <a:pt x="118572263" y="0"/>
                  </a:lnTo>
                  <a:lnTo>
                    <a:pt x="118572263" y="6533054"/>
                  </a:lnTo>
                  <a:lnTo>
                    <a:pt x="0" y="6533054"/>
                  </a:lnTo>
                  <a:lnTo>
                    <a:pt x="0" y="0"/>
                  </a:lnTo>
                  <a:close/>
                </a:path>
              </a:pathLst>
            </a:custGeom>
            <a:solidFill>
              <a:srgbClr val="A6B3A7"/>
            </a:solidFill>
          </p:spPr>
        </p:sp>
        <p:sp>
          <p:nvSpPr>
            <p:cNvPr id="18" name="Freeform 8">
              <a:extLst>
                <a:ext uri="{FF2B5EF4-FFF2-40B4-BE49-F238E27FC236}">
                  <a16:creationId xmlns:a16="http://schemas.microsoft.com/office/drawing/2014/main" id="{C1165CF2-760C-DA4C-A38C-0B252889D4CF}"/>
                </a:ext>
              </a:extLst>
            </p:cNvPr>
            <p:cNvSpPr/>
            <p:nvPr/>
          </p:nvSpPr>
          <p:spPr>
            <a:xfrm>
              <a:off x="0" y="0"/>
              <a:ext cx="118717045" cy="6677834"/>
            </a:xfrm>
            <a:custGeom>
              <a:avLst/>
              <a:gdLst/>
              <a:ahLst/>
              <a:cxnLst/>
              <a:rect l="l" t="t" r="r" b="b"/>
              <a:pathLst>
                <a:path w="118717045" h="6677834">
                  <a:moveTo>
                    <a:pt x="118572273" y="6533054"/>
                  </a:moveTo>
                  <a:lnTo>
                    <a:pt x="118717045" y="6533054"/>
                  </a:lnTo>
                  <a:lnTo>
                    <a:pt x="118717045" y="6677834"/>
                  </a:lnTo>
                  <a:lnTo>
                    <a:pt x="118572273" y="6677834"/>
                  </a:lnTo>
                  <a:lnTo>
                    <a:pt x="118572273"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18572273" y="144780"/>
                  </a:moveTo>
                  <a:lnTo>
                    <a:pt x="118717045" y="144780"/>
                  </a:lnTo>
                  <a:lnTo>
                    <a:pt x="118717045" y="6533054"/>
                  </a:lnTo>
                  <a:lnTo>
                    <a:pt x="118572273" y="6533054"/>
                  </a:lnTo>
                  <a:lnTo>
                    <a:pt x="118572273" y="144780"/>
                  </a:lnTo>
                  <a:close/>
                  <a:moveTo>
                    <a:pt x="144780" y="6533054"/>
                  </a:moveTo>
                  <a:lnTo>
                    <a:pt x="118572273" y="6533054"/>
                  </a:lnTo>
                  <a:lnTo>
                    <a:pt x="118572273" y="6677834"/>
                  </a:lnTo>
                  <a:lnTo>
                    <a:pt x="144780" y="6677834"/>
                  </a:lnTo>
                  <a:lnTo>
                    <a:pt x="144780" y="6533054"/>
                  </a:lnTo>
                  <a:close/>
                  <a:moveTo>
                    <a:pt x="118572273" y="0"/>
                  </a:moveTo>
                  <a:lnTo>
                    <a:pt x="118717045" y="0"/>
                  </a:lnTo>
                  <a:lnTo>
                    <a:pt x="118717045" y="144780"/>
                  </a:lnTo>
                  <a:lnTo>
                    <a:pt x="118572273" y="144780"/>
                  </a:lnTo>
                  <a:lnTo>
                    <a:pt x="118572273" y="0"/>
                  </a:lnTo>
                  <a:close/>
                  <a:moveTo>
                    <a:pt x="0" y="0"/>
                  </a:moveTo>
                  <a:lnTo>
                    <a:pt x="144780" y="0"/>
                  </a:lnTo>
                  <a:lnTo>
                    <a:pt x="144780" y="144780"/>
                  </a:lnTo>
                  <a:lnTo>
                    <a:pt x="0" y="144780"/>
                  </a:lnTo>
                  <a:lnTo>
                    <a:pt x="0" y="0"/>
                  </a:lnTo>
                  <a:close/>
                  <a:moveTo>
                    <a:pt x="144780" y="0"/>
                  </a:moveTo>
                  <a:lnTo>
                    <a:pt x="118572273" y="0"/>
                  </a:lnTo>
                  <a:lnTo>
                    <a:pt x="118572273" y="144780"/>
                  </a:lnTo>
                  <a:lnTo>
                    <a:pt x="144780" y="144780"/>
                  </a:lnTo>
                  <a:lnTo>
                    <a:pt x="144780" y="0"/>
                  </a:lnTo>
                  <a:close/>
                </a:path>
              </a:pathLst>
            </a:custGeom>
            <a:solidFill>
              <a:srgbClr val="3E2A1E"/>
            </a:solidFill>
          </p:spPr>
        </p:sp>
      </p:grpSp>
      <p:pic>
        <p:nvPicPr>
          <p:cNvPr id="19" name="Picture 14">
            <a:extLst>
              <a:ext uri="{FF2B5EF4-FFF2-40B4-BE49-F238E27FC236}">
                <a16:creationId xmlns:a16="http://schemas.microsoft.com/office/drawing/2014/main" id="{4A2474F0-16E3-E243-B91C-DBCD9166CB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1159621" y="283898"/>
            <a:ext cx="590019" cy="118004"/>
          </a:xfrm>
          <a:prstGeom prst="rect">
            <a:avLst/>
          </a:prstGeom>
        </p:spPr>
      </p:pic>
      <p:grpSp>
        <p:nvGrpSpPr>
          <p:cNvPr id="20" name="Group 15">
            <a:extLst>
              <a:ext uri="{FF2B5EF4-FFF2-40B4-BE49-F238E27FC236}">
                <a16:creationId xmlns:a16="http://schemas.microsoft.com/office/drawing/2014/main" id="{81235401-7159-8D4F-9B2E-312EA7AE4FF4}"/>
              </a:ext>
            </a:extLst>
          </p:cNvPr>
          <p:cNvGrpSpPr/>
          <p:nvPr/>
        </p:nvGrpSpPr>
        <p:grpSpPr>
          <a:xfrm>
            <a:off x="1828800" y="-3"/>
            <a:ext cx="1641185" cy="685800"/>
            <a:chOff x="0" y="0"/>
            <a:chExt cx="10664788" cy="6677834"/>
          </a:xfrm>
        </p:grpSpPr>
        <p:sp>
          <p:nvSpPr>
            <p:cNvPr id="21" name="Freeform 16">
              <a:extLst>
                <a:ext uri="{FF2B5EF4-FFF2-40B4-BE49-F238E27FC236}">
                  <a16:creationId xmlns:a16="http://schemas.microsoft.com/office/drawing/2014/main" id="{1ADC9FCF-2D39-E741-A42C-5662464F0FD6}"/>
                </a:ext>
              </a:extLst>
            </p:cNvPr>
            <p:cNvSpPr/>
            <p:nvPr/>
          </p:nvSpPr>
          <p:spPr>
            <a:xfrm>
              <a:off x="72392" y="72387"/>
              <a:ext cx="10520009" cy="6533053"/>
            </a:xfrm>
            <a:custGeom>
              <a:avLst/>
              <a:gdLst/>
              <a:ahLst/>
              <a:cxnLst/>
              <a:rect l="l" t="t" r="r" b="b"/>
              <a:pathLst>
                <a:path w="10520008" h="6533054">
                  <a:moveTo>
                    <a:pt x="0" y="0"/>
                  </a:moveTo>
                  <a:lnTo>
                    <a:pt x="10520008" y="0"/>
                  </a:lnTo>
                  <a:lnTo>
                    <a:pt x="10520008" y="6533054"/>
                  </a:lnTo>
                  <a:lnTo>
                    <a:pt x="0" y="6533054"/>
                  </a:lnTo>
                  <a:lnTo>
                    <a:pt x="0" y="0"/>
                  </a:lnTo>
                  <a:close/>
                </a:path>
              </a:pathLst>
            </a:custGeom>
            <a:solidFill>
              <a:srgbClr val="D69478"/>
            </a:solidFill>
          </p:spPr>
        </p:sp>
        <p:sp>
          <p:nvSpPr>
            <p:cNvPr id="22" name="Freeform 17">
              <a:extLst>
                <a:ext uri="{FF2B5EF4-FFF2-40B4-BE49-F238E27FC236}">
                  <a16:creationId xmlns:a16="http://schemas.microsoft.com/office/drawing/2014/main" id="{3A0ED053-2A8A-9748-B729-C2A922E6B8D6}"/>
                </a:ext>
              </a:extLst>
            </p:cNvPr>
            <p:cNvSpPr/>
            <p:nvPr/>
          </p:nvSpPr>
          <p:spPr>
            <a:xfrm>
              <a:off x="0" y="0"/>
              <a:ext cx="10664788" cy="6677834"/>
            </a:xfrm>
            <a:custGeom>
              <a:avLst/>
              <a:gdLst/>
              <a:ahLst/>
              <a:cxnLst/>
              <a:rect l="l" t="t" r="r" b="b"/>
              <a:pathLst>
                <a:path w="10664788" h="6677834">
                  <a:moveTo>
                    <a:pt x="10520007" y="6533054"/>
                  </a:moveTo>
                  <a:lnTo>
                    <a:pt x="10664788" y="6533054"/>
                  </a:lnTo>
                  <a:lnTo>
                    <a:pt x="10664788" y="6677834"/>
                  </a:lnTo>
                  <a:lnTo>
                    <a:pt x="10520007" y="6677834"/>
                  </a:lnTo>
                  <a:lnTo>
                    <a:pt x="10520007"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0520007" y="144780"/>
                  </a:moveTo>
                  <a:lnTo>
                    <a:pt x="10664788" y="144780"/>
                  </a:lnTo>
                  <a:lnTo>
                    <a:pt x="10664788" y="6533054"/>
                  </a:lnTo>
                  <a:lnTo>
                    <a:pt x="10520007" y="6533054"/>
                  </a:lnTo>
                  <a:lnTo>
                    <a:pt x="10520007" y="144780"/>
                  </a:lnTo>
                  <a:close/>
                  <a:moveTo>
                    <a:pt x="144780" y="6533054"/>
                  </a:moveTo>
                  <a:lnTo>
                    <a:pt x="10520007" y="6533054"/>
                  </a:lnTo>
                  <a:lnTo>
                    <a:pt x="10520007" y="6677834"/>
                  </a:lnTo>
                  <a:lnTo>
                    <a:pt x="144780" y="6677834"/>
                  </a:lnTo>
                  <a:lnTo>
                    <a:pt x="144780" y="6533054"/>
                  </a:lnTo>
                  <a:close/>
                  <a:moveTo>
                    <a:pt x="10520007" y="0"/>
                  </a:moveTo>
                  <a:lnTo>
                    <a:pt x="10664788" y="0"/>
                  </a:lnTo>
                  <a:lnTo>
                    <a:pt x="10664788" y="144780"/>
                  </a:lnTo>
                  <a:lnTo>
                    <a:pt x="10520007" y="144780"/>
                  </a:lnTo>
                  <a:lnTo>
                    <a:pt x="10520007" y="0"/>
                  </a:lnTo>
                  <a:close/>
                  <a:moveTo>
                    <a:pt x="0" y="0"/>
                  </a:moveTo>
                  <a:lnTo>
                    <a:pt x="144780" y="0"/>
                  </a:lnTo>
                  <a:lnTo>
                    <a:pt x="144780" y="144780"/>
                  </a:lnTo>
                  <a:lnTo>
                    <a:pt x="0" y="144780"/>
                  </a:lnTo>
                  <a:lnTo>
                    <a:pt x="0" y="0"/>
                  </a:lnTo>
                  <a:close/>
                  <a:moveTo>
                    <a:pt x="144780" y="0"/>
                  </a:moveTo>
                  <a:lnTo>
                    <a:pt x="10520007" y="0"/>
                  </a:lnTo>
                  <a:lnTo>
                    <a:pt x="10520007" y="144780"/>
                  </a:lnTo>
                  <a:lnTo>
                    <a:pt x="144780" y="144780"/>
                  </a:lnTo>
                  <a:lnTo>
                    <a:pt x="144780" y="0"/>
                  </a:lnTo>
                  <a:close/>
                </a:path>
              </a:pathLst>
            </a:custGeom>
            <a:solidFill>
              <a:srgbClr val="3E2A1E"/>
            </a:solidFill>
          </p:spPr>
        </p:sp>
      </p:grpSp>
      <p:sp>
        <p:nvSpPr>
          <p:cNvPr id="23" name="TextBox 28">
            <a:extLst>
              <a:ext uri="{FF2B5EF4-FFF2-40B4-BE49-F238E27FC236}">
                <a16:creationId xmlns:a16="http://schemas.microsoft.com/office/drawing/2014/main" id="{86275A03-0EF5-A94B-8B1C-A356C026E6CA}"/>
              </a:ext>
            </a:extLst>
          </p:cNvPr>
          <p:cNvSpPr txBox="1"/>
          <p:nvPr/>
        </p:nvSpPr>
        <p:spPr>
          <a:xfrm>
            <a:off x="2012255" y="227911"/>
            <a:ext cx="1275691" cy="213841"/>
          </a:xfrm>
          <a:prstGeom prst="rect">
            <a:avLst/>
          </a:prstGeom>
        </p:spPr>
        <p:txBody>
          <a:bodyPr wrap="square" lIns="0" tIns="0" rIns="0" bIns="0" rtlCol="0" anchor="t">
            <a:spAutoFit/>
          </a:bodyPr>
          <a:lstStyle/>
          <a:p>
            <a:pPr algn="ctr">
              <a:lnSpc>
                <a:spcPts val="1840"/>
              </a:lnSpc>
            </a:pPr>
            <a:r>
              <a:rPr lang="en-US" sz="1333" b="1" dirty="0">
                <a:solidFill>
                  <a:srgbClr val="F9F0E6"/>
                </a:solidFill>
                <a:latin typeface="Songti SC" panose="02010600040101010101" pitchFamily="2" charset="-122"/>
                <a:ea typeface="Songti SC" panose="02010600040101010101" pitchFamily="2" charset="-122"/>
              </a:rPr>
              <a:t>Introduction</a:t>
            </a:r>
          </a:p>
        </p:txBody>
      </p:sp>
      <p:sp>
        <p:nvSpPr>
          <p:cNvPr id="24" name="TextBox 29">
            <a:extLst>
              <a:ext uri="{FF2B5EF4-FFF2-40B4-BE49-F238E27FC236}">
                <a16:creationId xmlns:a16="http://schemas.microsoft.com/office/drawing/2014/main" id="{6B7C9818-C5D9-5045-A599-8CE4F3BDB6C8}"/>
              </a:ext>
            </a:extLst>
          </p:cNvPr>
          <p:cNvSpPr txBox="1"/>
          <p:nvPr/>
        </p:nvSpPr>
        <p:spPr>
          <a:xfrm>
            <a:off x="4281835" y="227911"/>
            <a:ext cx="991207"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Function</a:t>
            </a:r>
          </a:p>
        </p:txBody>
      </p:sp>
      <p:sp>
        <p:nvSpPr>
          <p:cNvPr id="25" name="TextBox 29">
            <a:extLst>
              <a:ext uri="{FF2B5EF4-FFF2-40B4-BE49-F238E27FC236}">
                <a16:creationId xmlns:a16="http://schemas.microsoft.com/office/drawing/2014/main" id="{C28036C9-0D52-374F-AD8A-8C7DC120298B}"/>
              </a:ext>
            </a:extLst>
          </p:cNvPr>
          <p:cNvSpPr txBox="1"/>
          <p:nvPr/>
        </p:nvSpPr>
        <p:spPr>
          <a:xfrm>
            <a:off x="6278040" y="146307"/>
            <a:ext cx="1802697" cy="384721"/>
          </a:xfrm>
          <a:prstGeom prst="rect">
            <a:avLst/>
          </a:prstGeom>
        </p:spPr>
        <p:txBody>
          <a:bodyPr wrap="square" lIns="0" tIns="0" rIns="0" bIns="0" rtlCol="0" anchor="t">
            <a:spAutoFit/>
          </a:bodyPr>
          <a:lstStyle/>
          <a:p>
            <a:pPr algn="ctr">
              <a:lnSpc>
                <a:spcPts val="1507"/>
              </a:lnSpc>
            </a:pPr>
            <a:r>
              <a:rPr lang="en-US" altLang="zh-TW" sz="1333" b="1" spc="200" dirty="0">
                <a:solidFill>
                  <a:srgbClr val="3D291E"/>
                </a:solidFill>
                <a:latin typeface="Songti SC" panose="02010600040101010101" pitchFamily="2" charset="-122"/>
                <a:ea typeface="Songti SC" panose="02010600040101010101" pitchFamily="2" charset="-122"/>
              </a:rPr>
              <a:t>Special function explanation</a:t>
            </a:r>
            <a:endParaRPr lang="en-US" sz="1333" dirty="0">
              <a:solidFill>
                <a:srgbClr val="3D291E"/>
              </a:solidFill>
              <a:latin typeface="Montserrat Bold"/>
            </a:endParaRPr>
          </a:p>
        </p:txBody>
      </p:sp>
      <p:pic>
        <p:nvPicPr>
          <p:cNvPr id="27" name="Picture 22">
            <a:extLst>
              <a:ext uri="{FF2B5EF4-FFF2-40B4-BE49-F238E27FC236}">
                <a16:creationId xmlns:a16="http://schemas.microsoft.com/office/drawing/2014/main" id="{2D3E2941-227A-1440-B4B3-2524D22E57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2897481">
            <a:off x="3258254" y="375630"/>
            <a:ext cx="344650" cy="573222"/>
          </a:xfrm>
          <a:prstGeom prst="rect">
            <a:avLst/>
          </a:prstGeom>
        </p:spPr>
      </p:pic>
      <p:pic>
        <p:nvPicPr>
          <p:cNvPr id="6" name="圖片 5">
            <a:extLst>
              <a:ext uri="{FF2B5EF4-FFF2-40B4-BE49-F238E27FC236}">
                <a16:creationId xmlns:a16="http://schemas.microsoft.com/office/drawing/2014/main" id="{A3A5C1A8-3754-7848-8B23-A317F4C62B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716" y="-48226"/>
            <a:ext cx="761443" cy="782245"/>
          </a:xfrm>
          <a:prstGeom prst="rect">
            <a:avLst/>
          </a:prstGeom>
        </p:spPr>
      </p:pic>
    </p:spTree>
    <p:extLst>
      <p:ext uri="{BB962C8B-B14F-4D97-AF65-F5344CB8AC3E}">
        <p14:creationId xmlns:p14="http://schemas.microsoft.com/office/powerpoint/2010/main" val="308668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E36EA0A-0EAD-0242-B731-EC5122C7FB47}"/>
              </a:ext>
            </a:extLst>
          </p:cNvPr>
          <p:cNvPicPr>
            <a:picLocks noChangeAspect="1"/>
          </p:cNvPicPr>
          <p:nvPr/>
        </p:nvPicPr>
        <p:blipFill>
          <a:blip r:embed="rId2"/>
          <a:stretch>
            <a:fillRect/>
          </a:stretch>
        </p:blipFill>
        <p:spPr>
          <a:xfrm>
            <a:off x="6279954" y="939802"/>
            <a:ext cx="2580383" cy="4961215"/>
          </a:xfrm>
          <a:prstGeom prst="rect">
            <a:avLst/>
          </a:prstGeom>
        </p:spPr>
      </p:pic>
      <p:pic>
        <p:nvPicPr>
          <p:cNvPr id="9" name="圖片 8">
            <a:extLst>
              <a:ext uri="{FF2B5EF4-FFF2-40B4-BE49-F238E27FC236}">
                <a16:creationId xmlns:a16="http://schemas.microsoft.com/office/drawing/2014/main" id="{E1BC9BA7-CFFE-7D4D-867C-789DD0636543}"/>
              </a:ext>
            </a:extLst>
          </p:cNvPr>
          <p:cNvPicPr>
            <a:picLocks noChangeAspect="1"/>
          </p:cNvPicPr>
          <p:nvPr/>
        </p:nvPicPr>
        <p:blipFill>
          <a:blip r:embed="rId3"/>
          <a:stretch>
            <a:fillRect/>
          </a:stretch>
        </p:blipFill>
        <p:spPr>
          <a:xfrm>
            <a:off x="3313183" y="939802"/>
            <a:ext cx="2574020" cy="4961215"/>
          </a:xfrm>
          <a:prstGeom prst="rect">
            <a:avLst/>
          </a:prstGeom>
        </p:spPr>
      </p:pic>
      <p:pic>
        <p:nvPicPr>
          <p:cNvPr id="11" name="圖片 10">
            <a:extLst>
              <a:ext uri="{FF2B5EF4-FFF2-40B4-BE49-F238E27FC236}">
                <a16:creationId xmlns:a16="http://schemas.microsoft.com/office/drawing/2014/main" id="{5F8458A5-45CD-A34F-9B8F-FE82DAE72DD3}"/>
              </a:ext>
            </a:extLst>
          </p:cNvPr>
          <p:cNvPicPr>
            <a:picLocks noChangeAspect="1"/>
          </p:cNvPicPr>
          <p:nvPr/>
        </p:nvPicPr>
        <p:blipFill>
          <a:blip r:embed="rId4"/>
          <a:stretch>
            <a:fillRect/>
          </a:stretch>
        </p:blipFill>
        <p:spPr>
          <a:xfrm>
            <a:off x="346675" y="939801"/>
            <a:ext cx="2573759" cy="4961215"/>
          </a:xfrm>
          <a:prstGeom prst="rect">
            <a:avLst/>
          </a:prstGeom>
        </p:spPr>
      </p:pic>
      <p:pic>
        <p:nvPicPr>
          <p:cNvPr id="13" name="圖片 12">
            <a:extLst>
              <a:ext uri="{FF2B5EF4-FFF2-40B4-BE49-F238E27FC236}">
                <a16:creationId xmlns:a16="http://schemas.microsoft.com/office/drawing/2014/main" id="{178F128B-85E7-D341-B6F7-60547B687ABF}"/>
              </a:ext>
            </a:extLst>
          </p:cNvPr>
          <p:cNvPicPr>
            <a:picLocks noChangeAspect="1"/>
          </p:cNvPicPr>
          <p:nvPr/>
        </p:nvPicPr>
        <p:blipFill>
          <a:blip r:embed="rId5"/>
          <a:stretch>
            <a:fillRect/>
          </a:stretch>
        </p:blipFill>
        <p:spPr>
          <a:xfrm>
            <a:off x="9253088" y="939801"/>
            <a:ext cx="2569690" cy="4961215"/>
          </a:xfrm>
          <a:prstGeom prst="rect">
            <a:avLst/>
          </a:prstGeom>
        </p:spPr>
      </p:pic>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0FA8380B-BB21-C449-A8CF-54F90AC5E6E6}"/>
              </a:ext>
            </a:extLst>
          </p:cNvPr>
          <p:cNvSpPr/>
          <p:nvPr/>
        </p:nvSpPr>
        <p:spPr>
          <a:xfrm>
            <a:off x="346674" y="6011770"/>
            <a:ext cx="2539080" cy="461665"/>
          </a:xfrm>
          <a:prstGeom prst="rect">
            <a:avLst/>
          </a:prstGeom>
        </p:spPr>
        <p:txBody>
          <a:bodyPr wrap="square">
            <a:spAutoFit/>
          </a:bodyPr>
          <a:lstStyle/>
          <a:p>
            <a:pPr lvl="0" fontAlgn="base">
              <a:spcBef>
                <a:spcPct val="0"/>
              </a:spcBef>
              <a:spcAft>
                <a:spcPct val="0"/>
              </a:spcAft>
            </a:pPr>
            <a:r>
              <a:rPr lang="en-US" altLang="zh-CN" sz="1200" dirty="0">
                <a:latin typeface="Times New Roman" panose="02020603050405020304" pitchFamily="18" charset="0"/>
                <a:sym typeface="Calibri" panose="020F0502020204030204" pitchFamily="34" charset="0"/>
              </a:rPr>
              <a:t>In Shopping Cart page, user can check the  price and books of quantity.</a:t>
            </a:r>
          </a:p>
        </p:txBody>
      </p:sp>
      <p:sp>
        <p:nvSpPr>
          <p:cNvPr id="15" name="矩形 1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3C5E8C1B-A417-BE4A-8F3E-821E0FCE2F11}"/>
              </a:ext>
            </a:extLst>
          </p:cNvPr>
          <p:cNvSpPr/>
          <p:nvPr/>
        </p:nvSpPr>
        <p:spPr>
          <a:xfrm>
            <a:off x="3168529" y="6000654"/>
            <a:ext cx="2863329" cy="461665"/>
          </a:xfrm>
          <a:prstGeom prst="rect">
            <a:avLst/>
          </a:prstGeom>
        </p:spPr>
        <p:txBody>
          <a:bodyPr wrap="square">
            <a:spAutoFit/>
          </a:bodyPr>
          <a:lstStyle/>
          <a:p>
            <a:pPr lvl="0" fontAlgn="base">
              <a:spcBef>
                <a:spcPct val="0"/>
              </a:spcBef>
              <a:spcAft>
                <a:spcPct val="0"/>
              </a:spcAft>
            </a:pPr>
            <a:r>
              <a:rPr lang="en-US" altLang="zh-CN" sz="1200" dirty="0">
                <a:latin typeface="Times New Roman" panose="02020603050405020304" pitchFamily="18" charset="0"/>
                <a:sym typeface="Calibri" panose="020F0502020204030204" pitchFamily="34" charset="0"/>
              </a:rPr>
              <a:t>SA booker will show the order detail and total price, and user need to make payment.</a:t>
            </a: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F2CB9357-225A-0A4C-8D93-91E7736CCB5E}"/>
              </a:ext>
            </a:extLst>
          </p:cNvPr>
          <p:cNvSpPr/>
          <p:nvPr/>
        </p:nvSpPr>
        <p:spPr>
          <a:xfrm>
            <a:off x="6367202" y="5980990"/>
            <a:ext cx="2405885" cy="646331"/>
          </a:xfrm>
          <a:prstGeom prst="rect">
            <a:avLst/>
          </a:prstGeom>
        </p:spPr>
        <p:txBody>
          <a:bodyPr wrap="square">
            <a:spAutoFit/>
          </a:bodyPr>
          <a:lstStyle/>
          <a:p>
            <a:pPr lvl="0" fontAlgn="base">
              <a:spcBef>
                <a:spcPct val="0"/>
              </a:spcBef>
              <a:spcAft>
                <a:spcPct val="0"/>
              </a:spcAft>
            </a:pPr>
            <a:r>
              <a:rPr lang="en-US" altLang="zh-CN" sz="1200" dirty="0">
                <a:latin typeface="Times New Roman" panose="02020603050405020304" pitchFamily="18" charset="0"/>
                <a:sym typeface="Calibri" panose="020F0502020204030204" pitchFamily="34" charset="0"/>
              </a:rPr>
              <a:t>Case 1 : If the e-wallet doesn’t have enough points, user must deposit enough points </a:t>
            </a:r>
            <a:r>
              <a:rPr lang="en" altLang="zh-TW" sz="1200" dirty="0">
                <a:latin typeface="Times New Roman" panose="02020603050405020304" pitchFamily="18" charset="0"/>
              </a:rPr>
              <a:t>in theirs e-wallet.</a:t>
            </a:r>
            <a:endParaRPr lang="en-US" altLang="zh-CN" sz="1200" dirty="0">
              <a:latin typeface="Times New Roman" panose="02020603050405020304" pitchFamily="18" charset="0"/>
              <a:sym typeface="Calibri" panose="020F0502020204030204" pitchFamily="34" charset="0"/>
            </a:endParaRPr>
          </a:p>
        </p:txBody>
      </p:sp>
      <p:sp>
        <p:nvSpPr>
          <p:cNvPr id="17" name="矩形 1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17BCC623-3FF9-F045-ABA8-6F1630DD94EF}"/>
              </a:ext>
            </a:extLst>
          </p:cNvPr>
          <p:cNvSpPr/>
          <p:nvPr/>
        </p:nvSpPr>
        <p:spPr>
          <a:xfrm>
            <a:off x="9156966" y="5977981"/>
            <a:ext cx="2761932" cy="830997"/>
          </a:xfrm>
          <a:prstGeom prst="rect">
            <a:avLst/>
          </a:prstGeom>
        </p:spPr>
        <p:txBody>
          <a:bodyPr wrap="square">
            <a:spAutoFit/>
          </a:bodyPr>
          <a:lstStyle/>
          <a:p>
            <a:pPr lvl="0" fontAlgn="base">
              <a:spcBef>
                <a:spcPct val="0"/>
              </a:spcBef>
              <a:spcAft>
                <a:spcPct val="0"/>
              </a:spcAft>
            </a:pPr>
            <a:r>
              <a:rPr lang="en-US" altLang="zh-CN" sz="1200" dirty="0">
                <a:latin typeface="Times New Roman" panose="02020603050405020304" pitchFamily="18" charset="0"/>
                <a:sym typeface="Calibri" panose="020F0502020204030204" pitchFamily="34" charset="0"/>
              </a:rPr>
              <a:t>Case 2 : If the e-wallet has enough points, </a:t>
            </a:r>
            <a:r>
              <a:rPr lang="en-US" altLang="zh-CN" sz="1200" dirty="0">
                <a:solidFill>
                  <a:srgbClr val="C37971"/>
                </a:solidFill>
                <a:latin typeface="Times New Roman" panose="02020603050405020304" pitchFamily="18" charset="0"/>
                <a:sym typeface="Calibri" panose="020F0502020204030204" pitchFamily="34" charset="0"/>
              </a:rPr>
              <a:t>SA booker will sent an AOTP to user’s email, after entering the correct code then the transaction is completed  </a:t>
            </a:r>
            <a:r>
              <a:rPr lang="en" altLang="zh-TW" sz="1200" dirty="0">
                <a:latin typeface="Times New Roman" panose="02020603050405020304" pitchFamily="18" charset="0"/>
              </a:rPr>
              <a:t>.</a:t>
            </a:r>
            <a:endParaRPr lang="en-US" altLang="zh-CN" sz="1200" dirty="0">
              <a:latin typeface="Times New Roman" panose="02020603050405020304" pitchFamily="18" charset="0"/>
              <a:sym typeface="Calibri" panose="020F0502020204030204" pitchFamily="34" charset="0"/>
            </a:endParaRPr>
          </a:p>
        </p:txBody>
      </p:sp>
      <p:grpSp>
        <p:nvGrpSpPr>
          <p:cNvPr id="22" name="Group 6">
            <a:extLst>
              <a:ext uri="{FF2B5EF4-FFF2-40B4-BE49-F238E27FC236}">
                <a16:creationId xmlns:a16="http://schemas.microsoft.com/office/drawing/2014/main" id="{DC206F7D-BCA0-4B43-A8B5-1EA820AC6D9F}"/>
              </a:ext>
            </a:extLst>
          </p:cNvPr>
          <p:cNvGrpSpPr/>
          <p:nvPr/>
        </p:nvGrpSpPr>
        <p:grpSpPr>
          <a:xfrm>
            <a:off x="0" y="0"/>
            <a:ext cx="12192000" cy="685800"/>
            <a:chOff x="0" y="0"/>
            <a:chExt cx="118717047" cy="6677834"/>
          </a:xfrm>
        </p:grpSpPr>
        <p:sp>
          <p:nvSpPr>
            <p:cNvPr id="23" name="Freeform 7">
              <a:extLst>
                <a:ext uri="{FF2B5EF4-FFF2-40B4-BE49-F238E27FC236}">
                  <a16:creationId xmlns:a16="http://schemas.microsoft.com/office/drawing/2014/main" id="{6104DB0D-2D6F-9F48-9072-E797F009B2C7}"/>
                </a:ext>
              </a:extLst>
            </p:cNvPr>
            <p:cNvSpPr/>
            <p:nvPr/>
          </p:nvSpPr>
          <p:spPr>
            <a:xfrm>
              <a:off x="72390" y="72390"/>
              <a:ext cx="118572263" cy="6533054"/>
            </a:xfrm>
            <a:custGeom>
              <a:avLst/>
              <a:gdLst/>
              <a:ahLst/>
              <a:cxnLst/>
              <a:rect l="l" t="t" r="r" b="b"/>
              <a:pathLst>
                <a:path w="118572263" h="6533054">
                  <a:moveTo>
                    <a:pt x="0" y="0"/>
                  </a:moveTo>
                  <a:lnTo>
                    <a:pt x="118572263" y="0"/>
                  </a:lnTo>
                  <a:lnTo>
                    <a:pt x="118572263" y="6533054"/>
                  </a:lnTo>
                  <a:lnTo>
                    <a:pt x="0" y="6533054"/>
                  </a:lnTo>
                  <a:lnTo>
                    <a:pt x="0" y="0"/>
                  </a:lnTo>
                  <a:close/>
                </a:path>
              </a:pathLst>
            </a:custGeom>
            <a:solidFill>
              <a:srgbClr val="A6B3A7"/>
            </a:solidFill>
          </p:spPr>
        </p:sp>
        <p:sp>
          <p:nvSpPr>
            <p:cNvPr id="24" name="Freeform 8">
              <a:extLst>
                <a:ext uri="{FF2B5EF4-FFF2-40B4-BE49-F238E27FC236}">
                  <a16:creationId xmlns:a16="http://schemas.microsoft.com/office/drawing/2014/main" id="{A8F3DF07-1C39-3747-B6A4-D86C35C716A8}"/>
                </a:ext>
              </a:extLst>
            </p:cNvPr>
            <p:cNvSpPr/>
            <p:nvPr/>
          </p:nvSpPr>
          <p:spPr>
            <a:xfrm>
              <a:off x="0" y="0"/>
              <a:ext cx="118717045" cy="6677834"/>
            </a:xfrm>
            <a:custGeom>
              <a:avLst/>
              <a:gdLst/>
              <a:ahLst/>
              <a:cxnLst/>
              <a:rect l="l" t="t" r="r" b="b"/>
              <a:pathLst>
                <a:path w="118717045" h="6677834">
                  <a:moveTo>
                    <a:pt x="118572273" y="6533054"/>
                  </a:moveTo>
                  <a:lnTo>
                    <a:pt x="118717045" y="6533054"/>
                  </a:lnTo>
                  <a:lnTo>
                    <a:pt x="118717045" y="6677834"/>
                  </a:lnTo>
                  <a:lnTo>
                    <a:pt x="118572273" y="6677834"/>
                  </a:lnTo>
                  <a:lnTo>
                    <a:pt x="118572273"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18572273" y="144780"/>
                  </a:moveTo>
                  <a:lnTo>
                    <a:pt x="118717045" y="144780"/>
                  </a:lnTo>
                  <a:lnTo>
                    <a:pt x="118717045" y="6533054"/>
                  </a:lnTo>
                  <a:lnTo>
                    <a:pt x="118572273" y="6533054"/>
                  </a:lnTo>
                  <a:lnTo>
                    <a:pt x="118572273" y="144780"/>
                  </a:lnTo>
                  <a:close/>
                  <a:moveTo>
                    <a:pt x="144780" y="6533054"/>
                  </a:moveTo>
                  <a:lnTo>
                    <a:pt x="118572273" y="6533054"/>
                  </a:lnTo>
                  <a:lnTo>
                    <a:pt x="118572273" y="6677834"/>
                  </a:lnTo>
                  <a:lnTo>
                    <a:pt x="144780" y="6677834"/>
                  </a:lnTo>
                  <a:lnTo>
                    <a:pt x="144780" y="6533054"/>
                  </a:lnTo>
                  <a:close/>
                  <a:moveTo>
                    <a:pt x="118572273" y="0"/>
                  </a:moveTo>
                  <a:lnTo>
                    <a:pt x="118717045" y="0"/>
                  </a:lnTo>
                  <a:lnTo>
                    <a:pt x="118717045" y="144780"/>
                  </a:lnTo>
                  <a:lnTo>
                    <a:pt x="118572273" y="144780"/>
                  </a:lnTo>
                  <a:lnTo>
                    <a:pt x="118572273" y="0"/>
                  </a:lnTo>
                  <a:close/>
                  <a:moveTo>
                    <a:pt x="0" y="0"/>
                  </a:moveTo>
                  <a:lnTo>
                    <a:pt x="144780" y="0"/>
                  </a:lnTo>
                  <a:lnTo>
                    <a:pt x="144780" y="144780"/>
                  </a:lnTo>
                  <a:lnTo>
                    <a:pt x="0" y="144780"/>
                  </a:lnTo>
                  <a:lnTo>
                    <a:pt x="0" y="0"/>
                  </a:lnTo>
                  <a:close/>
                  <a:moveTo>
                    <a:pt x="144780" y="0"/>
                  </a:moveTo>
                  <a:lnTo>
                    <a:pt x="118572273" y="0"/>
                  </a:lnTo>
                  <a:lnTo>
                    <a:pt x="118572273" y="144780"/>
                  </a:lnTo>
                  <a:lnTo>
                    <a:pt x="144780" y="144780"/>
                  </a:lnTo>
                  <a:lnTo>
                    <a:pt x="144780" y="0"/>
                  </a:lnTo>
                  <a:close/>
                </a:path>
              </a:pathLst>
            </a:custGeom>
            <a:solidFill>
              <a:srgbClr val="3E2A1E"/>
            </a:solidFill>
          </p:spPr>
        </p:sp>
      </p:grpSp>
      <p:pic>
        <p:nvPicPr>
          <p:cNvPr id="25" name="Picture 14">
            <a:extLst>
              <a:ext uri="{FF2B5EF4-FFF2-40B4-BE49-F238E27FC236}">
                <a16:creationId xmlns:a16="http://schemas.microsoft.com/office/drawing/2014/main" id="{0C7E8C01-0B52-4B4A-B038-18D14EA27A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159621" y="283898"/>
            <a:ext cx="590019" cy="118004"/>
          </a:xfrm>
          <a:prstGeom prst="rect">
            <a:avLst/>
          </a:prstGeom>
        </p:spPr>
      </p:pic>
      <p:grpSp>
        <p:nvGrpSpPr>
          <p:cNvPr id="26" name="Group 15">
            <a:extLst>
              <a:ext uri="{FF2B5EF4-FFF2-40B4-BE49-F238E27FC236}">
                <a16:creationId xmlns:a16="http://schemas.microsoft.com/office/drawing/2014/main" id="{79286B25-47D0-CD45-AD12-9D1E02675E32}"/>
              </a:ext>
            </a:extLst>
          </p:cNvPr>
          <p:cNvGrpSpPr/>
          <p:nvPr/>
        </p:nvGrpSpPr>
        <p:grpSpPr>
          <a:xfrm>
            <a:off x="4052154" y="-4"/>
            <a:ext cx="1444553" cy="685800"/>
            <a:chOff x="0" y="0"/>
            <a:chExt cx="10664788" cy="6677834"/>
          </a:xfrm>
        </p:grpSpPr>
        <p:sp>
          <p:nvSpPr>
            <p:cNvPr id="27" name="Freeform 16">
              <a:extLst>
                <a:ext uri="{FF2B5EF4-FFF2-40B4-BE49-F238E27FC236}">
                  <a16:creationId xmlns:a16="http://schemas.microsoft.com/office/drawing/2014/main" id="{63440BC7-B3DF-BF45-BD26-2DCB4A7AFBD5}"/>
                </a:ext>
              </a:extLst>
            </p:cNvPr>
            <p:cNvSpPr/>
            <p:nvPr/>
          </p:nvSpPr>
          <p:spPr>
            <a:xfrm>
              <a:off x="72392" y="72387"/>
              <a:ext cx="10520009" cy="6533053"/>
            </a:xfrm>
            <a:custGeom>
              <a:avLst/>
              <a:gdLst/>
              <a:ahLst/>
              <a:cxnLst/>
              <a:rect l="l" t="t" r="r" b="b"/>
              <a:pathLst>
                <a:path w="10520008" h="6533054">
                  <a:moveTo>
                    <a:pt x="0" y="0"/>
                  </a:moveTo>
                  <a:lnTo>
                    <a:pt x="10520008" y="0"/>
                  </a:lnTo>
                  <a:lnTo>
                    <a:pt x="10520008" y="6533054"/>
                  </a:lnTo>
                  <a:lnTo>
                    <a:pt x="0" y="6533054"/>
                  </a:lnTo>
                  <a:lnTo>
                    <a:pt x="0" y="0"/>
                  </a:lnTo>
                  <a:close/>
                </a:path>
              </a:pathLst>
            </a:custGeom>
            <a:solidFill>
              <a:srgbClr val="D69478"/>
            </a:solidFill>
          </p:spPr>
        </p:sp>
        <p:sp>
          <p:nvSpPr>
            <p:cNvPr id="28" name="Freeform 17">
              <a:extLst>
                <a:ext uri="{FF2B5EF4-FFF2-40B4-BE49-F238E27FC236}">
                  <a16:creationId xmlns:a16="http://schemas.microsoft.com/office/drawing/2014/main" id="{625B37EB-A5DD-644F-BF68-5593BFDCE973}"/>
                </a:ext>
              </a:extLst>
            </p:cNvPr>
            <p:cNvSpPr/>
            <p:nvPr/>
          </p:nvSpPr>
          <p:spPr>
            <a:xfrm>
              <a:off x="0" y="0"/>
              <a:ext cx="10664788" cy="6677834"/>
            </a:xfrm>
            <a:custGeom>
              <a:avLst/>
              <a:gdLst/>
              <a:ahLst/>
              <a:cxnLst/>
              <a:rect l="l" t="t" r="r" b="b"/>
              <a:pathLst>
                <a:path w="10664788" h="6677834">
                  <a:moveTo>
                    <a:pt x="10520007" y="6533054"/>
                  </a:moveTo>
                  <a:lnTo>
                    <a:pt x="10664788" y="6533054"/>
                  </a:lnTo>
                  <a:lnTo>
                    <a:pt x="10664788" y="6677834"/>
                  </a:lnTo>
                  <a:lnTo>
                    <a:pt x="10520007" y="6677834"/>
                  </a:lnTo>
                  <a:lnTo>
                    <a:pt x="10520007"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0520007" y="144780"/>
                  </a:moveTo>
                  <a:lnTo>
                    <a:pt x="10664788" y="144780"/>
                  </a:lnTo>
                  <a:lnTo>
                    <a:pt x="10664788" y="6533054"/>
                  </a:lnTo>
                  <a:lnTo>
                    <a:pt x="10520007" y="6533054"/>
                  </a:lnTo>
                  <a:lnTo>
                    <a:pt x="10520007" y="144780"/>
                  </a:lnTo>
                  <a:close/>
                  <a:moveTo>
                    <a:pt x="144780" y="6533054"/>
                  </a:moveTo>
                  <a:lnTo>
                    <a:pt x="10520007" y="6533054"/>
                  </a:lnTo>
                  <a:lnTo>
                    <a:pt x="10520007" y="6677834"/>
                  </a:lnTo>
                  <a:lnTo>
                    <a:pt x="144780" y="6677834"/>
                  </a:lnTo>
                  <a:lnTo>
                    <a:pt x="144780" y="6533054"/>
                  </a:lnTo>
                  <a:close/>
                  <a:moveTo>
                    <a:pt x="10520007" y="0"/>
                  </a:moveTo>
                  <a:lnTo>
                    <a:pt x="10664788" y="0"/>
                  </a:lnTo>
                  <a:lnTo>
                    <a:pt x="10664788" y="144780"/>
                  </a:lnTo>
                  <a:lnTo>
                    <a:pt x="10520007" y="144780"/>
                  </a:lnTo>
                  <a:lnTo>
                    <a:pt x="10520007" y="0"/>
                  </a:lnTo>
                  <a:close/>
                  <a:moveTo>
                    <a:pt x="0" y="0"/>
                  </a:moveTo>
                  <a:lnTo>
                    <a:pt x="144780" y="0"/>
                  </a:lnTo>
                  <a:lnTo>
                    <a:pt x="144780" y="144780"/>
                  </a:lnTo>
                  <a:lnTo>
                    <a:pt x="0" y="144780"/>
                  </a:lnTo>
                  <a:lnTo>
                    <a:pt x="0" y="0"/>
                  </a:lnTo>
                  <a:close/>
                  <a:moveTo>
                    <a:pt x="144780" y="0"/>
                  </a:moveTo>
                  <a:lnTo>
                    <a:pt x="10520007" y="0"/>
                  </a:lnTo>
                  <a:lnTo>
                    <a:pt x="10520007" y="144780"/>
                  </a:lnTo>
                  <a:lnTo>
                    <a:pt x="144780" y="144780"/>
                  </a:lnTo>
                  <a:lnTo>
                    <a:pt x="144780" y="0"/>
                  </a:lnTo>
                  <a:close/>
                </a:path>
              </a:pathLst>
            </a:custGeom>
            <a:solidFill>
              <a:srgbClr val="3E2A1E"/>
            </a:solidFill>
          </p:spPr>
        </p:sp>
      </p:grpSp>
      <p:sp>
        <p:nvSpPr>
          <p:cNvPr id="29" name="TextBox 28">
            <a:extLst>
              <a:ext uri="{FF2B5EF4-FFF2-40B4-BE49-F238E27FC236}">
                <a16:creationId xmlns:a16="http://schemas.microsoft.com/office/drawing/2014/main" id="{03FD4F70-1A52-934B-9029-D0EF28E0E8F7}"/>
              </a:ext>
            </a:extLst>
          </p:cNvPr>
          <p:cNvSpPr txBox="1"/>
          <p:nvPr/>
        </p:nvSpPr>
        <p:spPr>
          <a:xfrm>
            <a:off x="2012255" y="227911"/>
            <a:ext cx="1275691"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Introduction</a:t>
            </a:r>
          </a:p>
        </p:txBody>
      </p:sp>
      <p:sp>
        <p:nvSpPr>
          <p:cNvPr id="30" name="TextBox 29">
            <a:extLst>
              <a:ext uri="{FF2B5EF4-FFF2-40B4-BE49-F238E27FC236}">
                <a16:creationId xmlns:a16="http://schemas.microsoft.com/office/drawing/2014/main" id="{67D918AD-0B72-504B-8241-0BE5D4623AD2}"/>
              </a:ext>
            </a:extLst>
          </p:cNvPr>
          <p:cNvSpPr txBox="1"/>
          <p:nvPr/>
        </p:nvSpPr>
        <p:spPr>
          <a:xfrm>
            <a:off x="4281835" y="227911"/>
            <a:ext cx="991207" cy="213841"/>
          </a:xfrm>
          <a:prstGeom prst="rect">
            <a:avLst/>
          </a:prstGeom>
        </p:spPr>
        <p:txBody>
          <a:bodyPr wrap="square" lIns="0" tIns="0" rIns="0" bIns="0" rtlCol="0" anchor="t">
            <a:spAutoFit/>
          </a:bodyPr>
          <a:lstStyle/>
          <a:p>
            <a:pPr algn="ctr">
              <a:lnSpc>
                <a:spcPts val="1840"/>
              </a:lnSpc>
            </a:pPr>
            <a:r>
              <a:rPr lang="en-US" sz="1333" b="1" dirty="0">
                <a:solidFill>
                  <a:srgbClr val="F9F0E6"/>
                </a:solidFill>
                <a:latin typeface="Songti SC" panose="02010600040101010101" pitchFamily="2" charset="-122"/>
                <a:ea typeface="Songti SC" panose="02010600040101010101" pitchFamily="2" charset="-122"/>
              </a:rPr>
              <a:t>Function</a:t>
            </a:r>
            <a:endParaRPr lang="en-US" sz="1600" b="1" dirty="0">
              <a:solidFill>
                <a:srgbClr val="F9F0E6"/>
              </a:solidFill>
              <a:latin typeface="Songti SC" panose="02010600040101010101" pitchFamily="2" charset="-122"/>
              <a:ea typeface="Songti SC" panose="02010600040101010101" pitchFamily="2" charset="-122"/>
            </a:endParaRPr>
          </a:p>
        </p:txBody>
      </p:sp>
      <p:sp>
        <p:nvSpPr>
          <p:cNvPr id="31" name="TextBox 29">
            <a:extLst>
              <a:ext uri="{FF2B5EF4-FFF2-40B4-BE49-F238E27FC236}">
                <a16:creationId xmlns:a16="http://schemas.microsoft.com/office/drawing/2014/main" id="{C48C8D73-689B-9043-AB56-F463E11D240C}"/>
              </a:ext>
            </a:extLst>
          </p:cNvPr>
          <p:cNvSpPr txBox="1"/>
          <p:nvPr/>
        </p:nvSpPr>
        <p:spPr>
          <a:xfrm>
            <a:off x="6278040" y="146307"/>
            <a:ext cx="1802697" cy="384721"/>
          </a:xfrm>
          <a:prstGeom prst="rect">
            <a:avLst/>
          </a:prstGeom>
        </p:spPr>
        <p:txBody>
          <a:bodyPr wrap="square" lIns="0" tIns="0" rIns="0" bIns="0" rtlCol="0" anchor="t">
            <a:spAutoFit/>
          </a:bodyPr>
          <a:lstStyle/>
          <a:p>
            <a:pPr algn="ctr">
              <a:lnSpc>
                <a:spcPts val="1507"/>
              </a:lnSpc>
            </a:pPr>
            <a:r>
              <a:rPr lang="en-US" altLang="zh-TW" sz="1333" b="1" spc="200" dirty="0">
                <a:solidFill>
                  <a:srgbClr val="3D291E"/>
                </a:solidFill>
                <a:latin typeface="Songti SC" panose="02010600040101010101" pitchFamily="2" charset="-122"/>
                <a:ea typeface="Songti SC" panose="02010600040101010101" pitchFamily="2" charset="-122"/>
              </a:rPr>
              <a:t>Special function explanation</a:t>
            </a:r>
            <a:endParaRPr lang="en-US" sz="1333" dirty="0">
              <a:solidFill>
                <a:srgbClr val="3D291E"/>
              </a:solidFill>
              <a:latin typeface="Montserrat Bold"/>
            </a:endParaRPr>
          </a:p>
        </p:txBody>
      </p:sp>
      <p:pic>
        <p:nvPicPr>
          <p:cNvPr id="32" name="圖片 31">
            <a:extLst>
              <a:ext uri="{FF2B5EF4-FFF2-40B4-BE49-F238E27FC236}">
                <a16:creationId xmlns:a16="http://schemas.microsoft.com/office/drawing/2014/main" id="{FBEC6900-1EC7-BC4C-AE85-B236C7E738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716" y="-48226"/>
            <a:ext cx="761443" cy="782245"/>
          </a:xfrm>
          <a:prstGeom prst="rect">
            <a:avLst/>
          </a:prstGeom>
        </p:spPr>
      </p:pic>
      <p:pic>
        <p:nvPicPr>
          <p:cNvPr id="33" name="Picture 22">
            <a:extLst>
              <a:ext uri="{FF2B5EF4-FFF2-40B4-BE49-F238E27FC236}">
                <a16:creationId xmlns:a16="http://schemas.microsoft.com/office/drawing/2014/main" id="{86888A9A-B601-F846-AD42-006661B2A4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2897481">
            <a:off x="5236297" y="375630"/>
            <a:ext cx="344650" cy="573222"/>
          </a:xfrm>
          <a:prstGeom prst="rect">
            <a:avLst/>
          </a:prstGeom>
        </p:spPr>
      </p:pic>
    </p:spTree>
    <p:extLst>
      <p:ext uri="{BB962C8B-B14F-4D97-AF65-F5344CB8AC3E}">
        <p14:creationId xmlns:p14="http://schemas.microsoft.com/office/powerpoint/2010/main" val="311953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E80CC36D-BAEF-324C-A380-5E0633194AB5}"/>
              </a:ext>
            </a:extLst>
          </p:cNvPr>
          <p:cNvPicPr>
            <a:picLocks noChangeAspect="1"/>
          </p:cNvPicPr>
          <p:nvPr/>
        </p:nvPicPr>
        <p:blipFill>
          <a:blip r:embed="rId3"/>
          <a:stretch>
            <a:fillRect/>
          </a:stretch>
        </p:blipFill>
        <p:spPr>
          <a:xfrm>
            <a:off x="9280836" y="1279573"/>
            <a:ext cx="2580382" cy="4945731"/>
          </a:xfrm>
          <a:prstGeom prst="rect">
            <a:avLst/>
          </a:prstGeom>
        </p:spPr>
      </p:pic>
      <p:pic>
        <p:nvPicPr>
          <p:cNvPr id="3" name="圖片 2">
            <a:extLst>
              <a:ext uri="{FF2B5EF4-FFF2-40B4-BE49-F238E27FC236}">
                <a16:creationId xmlns:a16="http://schemas.microsoft.com/office/drawing/2014/main" id="{0A2C30A1-1ECC-7040-8831-7DD57C5483B1}"/>
              </a:ext>
            </a:extLst>
          </p:cNvPr>
          <p:cNvPicPr>
            <a:picLocks noChangeAspect="1"/>
          </p:cNvPicPr>
          <p:nvPr/>
        </p:nvPicPr>
        <p:blipFill>
          <a:blip r:embed="rId4"/>
          <a:stretch>
            <a:fillRect/>
          </a:stretch>
        </p:blipFill>
        <p:spPr>
          <a:xfrm>
            <a:off x="3621446" y="1287313"/>
            <a:ext cx="2567342" cy="4961215"/>
          </a:xfrm>
          <a:prstGeom prst="rect">
            <a:avLst/>
          </a:prstGeom>
        </p:spPr>
      </p:pic>
      <p:pic>
        <p:nvPicPr>
          <p:cNvPr id="5" name="圖片 4">
            <a:extLst>
              <a:ext uri="{FF2B5EF4-FFF2-40B4-BE49-F238E27FC236}">
                <a16:creationId xmlns:a16="http://schemas.microsoft.com/office/drawing/2014/main" id="{E305D12C-87A5-E74E-B17D-08C9421311ED}"/>
              </a:ext>
            </a:extLst>
          </p:cNvPr>
          <p:cNvPicPr>
            <a:picLocks noChangeAspect="1"/>
          </p:cNvPicPr>
          <p:nvPr/>
        </p:nvPicPr>
        <p:blipFill>
          <a:blip r:embed="rId5"/>
          <a:stretch>
            <a:fillRect/>
          </a:stretch>
        </p:blipFill>
        <p:spPr>
          <a:xfrm>
            <a:off x="6460494" y="1287313"/>
            <a:ext cx="2548636" cy="4945731"/>
          </a:xfrm>
          <a:prstGeom prst="rect">
            <a:avLst/>
          </a:prstGeom>
        </p:spPr>
      </p:pic>
      <p:sp>
        <p:nvSpPr>
          <p:cNvPr id="6" name="矩形 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7505AC46-47E0-4C4A-B0E5-1F81F67545E0}"/>
              </a:ext>
            </a:extLst>
          </p:cNvPr>
          <p:cNvSpPr/>
          <p:nvPr/>
        </p:nvSpPr>
        <p:spPr>
          <a:xfrm>
            <a:off x="184419" y="1507066"/>
            <a:ext cx="3118995" cy="4704942"/>
          </a:xfrm>
          <a:prstGeom prst="rect">
            <a:avLst/>
          </a:prstGeom>
        </p:spPr>
        <p:txBody>
          <a:bodyPr wrap="square">
            <a:spAutoFit/>
          </a:bodyPr>
          <a:lstStyle/>
          <a:p>
            <a:pPr lvl="0" fontAlgn="base">
              <a:lnSpc>
                <a:spcPct val="150000"/>
              </a:lnSpc>
              <a:spcBef>
                <a:spcPct val="0"/>
              </a:spcBef>
              <a:spcAft>
                <a:spcPct val="0"/>
              </a:spcAft>
            </a:pPr>
            <a:r>
              <a:rPr lang="en-US" altLang="zh-CN" sz="1600" b="1" dirty="0">
                <a:latin typeface="Times New Roman" panose="02020603050405020304" pitchFamily="18" charset="0"/>
                <a:sym typeface="Calibri" panose="020F0502020204030204" pitchFamily="34" charset="0"/>
              </a:rPr>
              <a:t>How to deposit the points?</a:t>
            </a:r>
          </a:p>
          <a:p>
            <a:pPr marL="241212" lvl="1" fontAlgn="base">
              <a:lnSpc>
                <a:spcPct val="200000"/>
              </a:lnSpc>
              <a:spcBef>
                <a:spcPct val="0"/>
              </a:spcBef>
              <a:spcAft>
                <a:spcPct val="0"/>
              </a:spcAft>
            </a:pPr>
            <a:r>
              <a:rPr lang="en-US" altLang="zh-CN" sz="1400" b="1" dirty="0">
                <a:solidFill>
                  <a:srgbClr val="C37971"/>
                </a:solidFill>
                <a:latin typeface="Times New Roman" panose="02020603050405020304" pitchFamily="18" charset="0"/>
                <a:sym typeface="Calibri" panose="020F0502020204030204" pitchFamily="34" charset="0"/>
              </a:rPr>
              <a:t>Step 1: </a:t>
            </a:r>
            <a:r>
              <a:rPr lang="en-US" altLang="zh-CN" sz="1400" dirty="0">
                <a:latin typeface="Times New Roman" panose="02020603050405020304" pitchFamily="18" charset="0"/>
                <a:sym typeface="Calibri" panose="020F0502020204030204" pitchFamily="34" charset="0"/>
              </a:rPr>
              <a:t>User can selects the amount to be deposit (Figure 1), and SA booker will display the QR Code.</a:t>
            </a:r>
          </a:p>
          <a:p>
            <a:pPr marL="241212" lvl="1" fontAlgn="base">
              <a:lnSpc>
                <a:spcPct val="200000"/>
              </a:lnSpc>
              <a:spcBef>
                <a:spcPct val="0"/>
              </a:spcBef>
              <a:spcAft>
                <a:spcPct val="0"/>
              </a:spcAft>
            </a:pPr>
            <a:r>
              <a:rPr lang="en-US" altLang="zh-CN" sz="1400" b="1" dirty="0">
                <a:solidFill>
                  <a:srgbClr val="C37971"/>
                </a:solidFill>
                <a:latin typeface="Times New Roman" panose="02020603050405020304" pitchFamily="18" charset="0"/>
                <a:sym typeface="Calibri" panose="020F0502020204030204" pitchFamily="34" charset="0"/>
              </a:rPr>
              <a:t>Step 2: </a:t>
            </a:r>
            <a:r>
              <a:rPr lang="en-US" altLang="zh-CN" sz="1400" dirty="0">
                <a:latin typeface="Times New Roman" panose="02020603050405020304" pitchFamily="18" charset="0"/>
                <a:sym typeface="Calibri" panose="020F0502020204030204" pitchFamily="34" charset="0"/>
              </a:rPr>
              <a:t>Let the staff of convenience store scans the QR Code (Figure 2) to make payment.</a:t>
            </a:r>
          </a:p>
          <a:p>
            <a:pPr marL="241212" lvl="1" fontAlgn="base">
              <a:lnSpc>
                <a:spcPct val="200000"/>
              </a:lnSpc>
              <a:spcBef>
                <a:spcPct val="0"/>
              </a:spcBef>
              <a:spcAft>
                <a:spcPct val="0"/>
              </a:spcAft>
            </a:pPr>
            <a:r>
              <a:rPr lang="en-US" altLang="zh-CN" sz="1400" b="1" dirty="0">
                <a:solidFill>
                  <a:srgbClr val="C37971"/>
                </a:solidFill>
                <a:latin typeface="Times New Roman" panose="02020603050405020304" pitchFamily="18" charset="0"/>
                <a:sym typeface="Calibri" panose="020F0502020204030204" pitchFamily="34" charset="0"/>
              </a:rPr>
              <a:t>Step 3: </a:t>
            </a:r>
            <a:r>
              <a:rPr lang="en-US" altLang="zh-CN" sz="1400" dirty="0">
                <a:latin typeface="Times New Roman" panose="02020603050405020304" pitchFamily="18" charset="0"/>
                <a:sym typeface="Calibri" panose="020F0502020204030204" pitchFamily="34" charset="0"/>
              </a:rPr>
              <a:t>After completing the payment, the user can open the Wallet page to check the balance (Figure 3).</a:t>
            </a:r>
          </a:p>
        </p:txBody>
      </p:sp>
      <p:sp>
        <p:nvSpPr>
          <p:cNvPr id="7" name="矩形 6">
            <a:extLst>
              <a:ext uri="{FF2B5EF4-FFF2-40B4-BE49-F238E27FC236}">
                <a16:creationId xmlns:a16="http://schemas.microsoft.com/office/drawing/2014/main" id="{2C0F2EE1-463B-9342-A7C6-9249D719C01C}"/>
              </a:ext>
            </a:extLst>
          </p:cNvPr>
          <p:cNvSpPr/>
          <p:nvPr/>
        </p:nvSpPr>
        <p:spPr>
          <a:xfrm>
            <a:off x="7338710" y="6257154"/>
            <a:ext cx="832279" cy="307777"/>
          </a:xfrm>
          <a:prstGeom prst="rect">
            <a:avLst/>
          </a:prstGeom>
        </p:spPr>
        <p:txBody>
          <a:bodyPr wrap="none">
            <a:spAutoFit/>
          </a:bodyPr>
          <a:lstStyle/>
          <a:p>
            <a:r>
              <a:rPr lang="en-US" altLang="zh-CN" sz="1400" dirty="0">
                <a:latin typeface="Times New Roman" panose="02020603050405020304" pitchFamily="18" charset="0"/>
                <a:sym typeface="Calibri" panose="020F0502020204030204" pitchFamily="34" charset="0"/>
              </a:rPr>
              <a:t>Figure 2 </a:t>
            </a:r>
            <a:endParaRPr lang="zh-TW" altLang="en-US" sz="1400" dirty="0"/>
          </a:p>
        </p:txBody>
      </p:sp>
      <p:sp>
        <p:nvSpPr>
          <p:cNvPr id="8" name="矩形 7">
            <a:extLst>
              <a:ext uri="{FF2B5EF4-FFF2-40B4-BE49-F238E27FC236}">
                <a16:creationId xmlns:a16="http://schemas.microsoft.com/office/drawing/2014/main" id="{BCF6D47C-745B-8D42-9869-42833AEB094F}"/>
              </a:ext>
            </a:extLst>
          </p:cNvPr>
          <p:cNvSpPr/>
          <p:nvPr/>
        </p:nvSpPr>
        <p:spPr>
          <a:xfrm>
            <a:off x="10174924" y="6257154"/>
            <a:ext cx="832279" cy="307777"/>
          </a:xfrm>
          <a:prstGeom prst="rect">
            <a:avLst/>
          </a:prstGeom>
        </p:spPr>
        <p:txBody>
          <a:bodyPr wrap="none">
            <a:spAutoFit/>
          </a:bodyPr>
          <a:lstStyle/>
          <a:p>
            <a:r>
              <a:rPr lang="en-US" altLang="zh-CN" sz="1400" dirty="0">
                <a:latin typeface="Times New Roman" panose="02020603050405020304" pitchFamily="18" charset="0"/>
                <a:sym typeface="Calibri" panose="020F0502020204030204" pitchFamily="34" charset="0"/>
              </a:rPr>
              <a:t>Figure 3 </a:t>
            </a:r>
            <a:endParaRPr lang="zh-TW" altLang="en-US" sz="1400" dirty="0"/>
          </a:p>
        </p:txBody>
      </p:sp>
      <p:sp>
        <p:nvSpPr>
          <p:cNvPr id="9" name="矩形 8">
            <a:extLst>
              <a:ext uri="{FF2B5EF4-FFF2-40B4-BE49-F238E27FC236}">
                <a16:creationId xmlns:a16="http://schemas.microsoft.com/office/drawing/2014/main" id="{9167D27F-85F7-174F-AAB8-8B579953AE94}"/>
              </a:ext>
            </a:extLst>
          </p:cNvPr>
          <p:cNvSpPr/>
          <p:nvPr/>
        </p:nvSpPr>
        <p:spPr>
          <a:xfrm>
            <a:off x="4509014" y="6257154"/>
            <a:ext cx="832279" cy="307777"/>
          </a:xfrm>
          <a:prstGeom prst="rect">
            <a:avLst/>
          </a:prstGeom>
        </p:spPr>
        <p:txBody>
          <a:bodyPr wrap="none">
            <a:spAutoFit/>
          </a:bodyPr>
          <a:lstStyle/>
          <a:p>
            <a:r>
              <a:rPr lang="en-US" altLang="zh-CN" sz="1400" dirty="0">
                <a:latin typeface="Times New Roman" panose="02020603050405020304" pitchFamily="18" charset="0"/>
                <a:sym typeface="Calibri" panose="020F0502020204030204" pitchFamily="34" charset="0"/>
              </a:rPr>
              <a:t>Figure 1 </a:t>
            </a:r>
            <a:endParaRPr lang="zh-TW" altLang="en-US" sz="1400" dirty="0"/>
          </a:p>
        </p:txBody>
      </p:sp>
      <p:grpSp>
        <p:nvGrpSpPr>
          <p:cNvPr id="27" name="Group 6">
            <a:extLst>
              <a:ext uri="{FF2B5EF4-FFF2-40B4-BE49-F238E27FC236}">
                <a16:creationId xmlns:a16="http://schemas.microsoft.com/office/drawing/2014/main" id="{09162F67-9186-7840-B794-D8B15B2DF519}"/>
              </a:ext>
            </a:extLst>
          </p:cNvPr>
          <p:cNvGrpSpPr/>
          <p:nvPr/>
        </p:nvGrpSpPr>
        <p:grpSpPr>
          <a:xfrm>
            <a:off x="0" y="0"/>
            <a:ext cx="12192000" cy="685800"/>
            <a:chOff x="0" y="0"/>
            <a:chExt cx="118717047" cy="6677834"/>
          </a:xfrm>
        </p:grpSpPr>
        <p:sp>
          <p:nvSpPr>
            <p:cNvPr id="28" name="Freeform 7">
              <a:extLst>
                <a:ext uri="{FF2B5EF4-FFF2-40B4-BE49-F238E27FC236}">
                  <a16:creationId xmlns:a16="http://schemas.microsoft.com/office/drawing/2014/main" id="{E9341BF0-7303-3543-8E68-1B7002DB598C}"/>
                </a:ext>
              </a:extLst>
            </p:cNvPr>
            <p:cNvSpPr/>
            <p:nvPr/>
          </p:nvSpPr>
          <p:spPr>
            <a:xfrm>
              <a:off x="72390" y="72390"/>
              <a:ext cx="118572263" cy="6533054"/>
            </a:xfrm>
            <a:custGeom>
              <a:avLst/>
              <a:gdLst/>
              <a:ahLst/>
              <a:cxnLst/>
              <a:rect l="l" t="t" r="r" b="b"/>
              <a:pathLst>
                <a:path w="118572263" h="6533054">
                  <a:moveTo>
                    <a:pt x="0" y="0"/>
                  </a:moveTo>
                  <a:lnTo>
                    <a:pt x="118572263" y="0"/>
                  </a:lnTo>
                  <a:lnTo>
                    <a:pt x="118572263" y="6533054"/>
                  </a:lnTo>
                  <a:lnTo>
                    <a:pt x="0" y="6533054"/>
                  </a:lnTo>
                  <a:lnTo>
                    <a:pt x="0" y="0"/>
                  </a:lnTo>
                  <a:close/>
                </a:path>
              </a:pathLst>
            </a:custGeom>
            <a:solidFill>
              <a:srgbClr val="A6B3A7"/>
            </a:solidFill>
          </p:spPr>
        </p:sp>
        <p:sp>
          <p:nvSpPr>
            <p:cNvPr id="29" name="Freeform 8">
              <a:extLst>
                <a:ext uri="{FF2B5EF4-FFF2-40B4-BE49-F238E27FC236}">
                  <a16:creationId xmlns:a16="http://schemas.microsoft.com/office/drawing/2014/main" id="{BB7FC92E-62CA-9042-936E-CA5391167A39}"/>
                </a:ext>
              </a:extLst>
            </p:cNvPr>
            <p:cNvSpPr/>
            <p:nvPr/>
          </p:nvSpPr>
          <p:spPr>
            <a:xfrm>
              <a:off x="0" y="0"/>
              <a:ext cx="118717045" cy="6677834"/>
            </a:xfrm>
            <a:custGeom>
              <a:avLst/>
              <a:gdLst/>
              <a:ahLst/>
              <a:cxnLst/>
              <a:rect l="l" t="t" r="r" b="b"/>
              <a:pathLst>
                <a:path w="118717045" h="6677834">
                  <a:moveTo>
                    <a:pt x="118572273" y="6533054"/>
                  </a:moveTo>
                  <a:lnTo>
                    <a:pt x="118717045" y="6533054"/>
                  </a:lnTo>
                  <a:lnTo>
                    <a:pt x="118717045" y="6677834"/>
                  </a:lnTo>
                  <a:lnTo>
                    <a:pt x="118572273" y="6677834"/>
                  </a:lnTo>
                  <a:lnTo>
                    <a:pt x="118572273"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18572273" y="144780"/>
                  </a:moveTo>
                  <a:lnTo>
                    <a:pt x="118717045" y="144780"/>
                  </a:lnTo>
                  <a:lnTo>
                    <a:pt x="118717045" y="6533054"/>
                  </a:lnTo>
                  <a:lnTo>
                    <a:pt x="118572273" y="6533054"/>
                  </a:lnTo>
                  <a:lnTo>
                    <a:pt x="118572273" y="144780"/>
                  </a:lnTo>
                  <a:close/>
                  <a:moveTo>
                    <a:pt x="144780" y="6533054"/>
                  </a:moveTo>
                  <a:lnTo>
                    <a:pt x="118572273" y="6533054"/>
                  </a:lnTo>
                  <a:lnTo>
                    <a:pt x="118572273" y="6677834"/>
                  </a:lnTo>
                  <a:lnTo>
                    <a:pt x="144780" y="6677834"/>
                  </a:lnTo>
                  <a:lnTo>
                    <a:pt x="144780" y="6533054"/>
                  </a:lnTo>
                  <a:close/>
                  <a:moveTo>
                    <a:pt x="118572273" y="0"/>
                  </a:moveTo>
                  <a:lnTo>
                    <a:pt x="118717045" y="0"/>
                  </a:lnTo>
                  <a:lnTo>
                    <a:pt x="118717045" y="144780"/>
                  </a:lnTo>
                  <a:lnTo>
                    <a:pt x="118572273" y="144780"/>
                  </a:lnTo>
                  <a:lnTo>
                    <a:pt x="118572273" y="0"/>
                  </a:lnTo>
                  <a:close/>
                  <a:moveTo>
                    <a:pt x="0" y="0"/>
                  </a:moveTo>
                  <a:lnTo>
                    <a:pt x="144780" y="0"/>
                  </a:lnTo>
                  <a:lnTo>
                    <a:pt x="144780" y="144780"/>
                  </a:lnTo>
                  <a:lnTo>
                    <a:pt x="0" y="144780"/>
                  </a:lnTo>
                  <a:lnTo>
                    <a:pt x="0" y="0"/>
                  </a:lnTo>
                  <a:close/>
                  <a:moveTo>
                    <a:pt x="144780" y="0"/>
                  </a:moveTo>
                  <a:lnTo>
                    <a:pt x="118572273" y="0"/>
                  </a:lnTo>
                  <a:lnTo>
                    <a:pt x="118572273" y="144780"/>
                  </a:lnTo>
                  <a:lnTo>
                    <a:pt x="144780" y="144780"/>
                  </a:lnTo>
                  <a:lnTo>
                    <a:pt x="144780" y="0"/>
                  </a:lnTo>
                  <a:close/>
                </a:path>
              </a:pathLst>
            </a:custGeom>
            <a:solidFill>
              <a:srgbClr val="3E2A1E"/>
            </a:solidFill>
          </p:spPr>
        </p:sp>
      </p:grpSp>
      <p:pic>
        <p:nvPicPr>
          <p:cNvPr id="30" name="Picture 14">
            <a:extLst>
              <a:ext uri="{FF2B5EF4-FFF2-40B4-BE49-F238E27FC236}">
                <a16:creationId xmlns:a16="http://schemas.microsoft.com/office/drawing/2014/main" id="{9B80E76E-ADB2-5F48-A642-372C2F6DB4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159621" y="283898"/>
            <a:ext cx="590019" cy="118004"/>
          </a:xfrm>
          <a:prstGeom prst="rect">
            <a:avLst/>
          </a:prstGeom>
        </p:spPr>
      </p:pic>
      <p:grpSp>
        <p:nvGrpSpPr>
          <p:cNvPr id="31" name="Group 15">
            <a:extLst>
              <a:ext uri="{FF2B5EF4-FFF2-40B4-BE49-F238E27FC236}">
                <a16:creationId xmlns:a16="http://schemas.microsoft.com/office/drawing/2014/main" id="{4443E4C3-B318-B04B-A166-D1C5D5AE8244}"/>
              </a:ext>
            </a:extLst>
          </p:cNvPr>
          <p:cNvGrpSpPr/>
          <p:nvPr/>
        </p:nvGrpSpPr>
        <p:grpSpPr>
          <a:xfrm>
            <a:off x="6188788" y="-4"/>
            <a:ext cx="1981200" cy="685800"/>
            <a:chOff x="0" y="0"/>
            <a:chExt cx="10664788" cy="6677834"/>
          </a:xfrm>
        </p:grpSpPr>
        <p:sp>
          <p:nvSpPr>
            <p:cNvPr id="32" name="Freeform 16">
              <a:extLst>
                <a:ext uri="{FF2B5EF4-FFF2-40B4-BE49-F238E27FC236}">
                  <a16:creationId xmlns:a16="http://schemas.microsoft.com/office/drawing/2014/main" id="{E254E4DA-C27B-8F4A-A7D5-837B2EB0CCA1}"/>
                </a:ext>
              </a:extLst>
            </p:cNvPr>
            <p:cNvSpPr/>
            <p:nvPr/>
          </p:nvSpPr>
          <p:spPr>
            <a:xfrm>
              <a:off x="72392" y="72387"/>
              <a:ext cx="10520009" cy="6533053"/>
            </a:xfrm>
            <a:custGeom>
              <a:avLst/>
              <a:gdLst/>
              <a:ahLst/>
              <a:cxnLst/>
              <a:rect l="l" t="t" r="r" b="b"/>
              <a:pathLst>
                <a:path w="10520008" h="6533054">
                  <a:moveTo>
                    <a:pt x="0" y="0"/>
                  </a:moveTo>
                  <a:lnTo>
                    <a:pt x="10520008" y="0"/>
                  </a:lnTo>
                  <a:lnTo>
                    <a:pt x="10520008" y="6533054"/>
                  </a:lnTo>
                  <a:lnTo>
                    <a:pt x="0" y="6533054"/>
                  </a:lnTo>
                  <a:lnTo>
                    <a:pt x="0" y="0"/>
                  </a:lnTo>
                  <a:close/>
                </a:path>
              </a:pathLst>
            </a:custGeom>
            <a:solidFill>
              <a:srgbClr val="D69478"/>
            </a:solidFill>
          </p:spPr>
        </p:sp>
        <p:sp>
          <p:nvSpPr>
            <p:cNvPr id="33" name="Freeform 17">
              <a:extLst>
                <a:ext uri="{FF2B5EF4-FFF2-40B4-BE49-F238E27FC236}">
                  <a16:creationId xmlns:a16="http://schemas.microsoft.com/office/drawing/2014/main" id="{F391BD17-406E-394E-85BC-72047CC4B50B}"/>
                </a:ext>
              </a:extLst>
            </p:cNvPr>
            <p:cNvSpPr/>
            <p:nvPr/>
          </p:nvSpPr>
          <p:spPr>
            <a:xfrm>
              <a:off x="0" y="0"/>
              <a:ext cx="10664788" cy="6677834"/>
            </a:xfrm>
            <a:custGeom>
              <a:avLst/>
              <a:gdLst/>
              <a:ahLst/>
              <a:cxnLst/>
              <a:rect l="l" t="t" r="r" b="b"/>
              <a:pathLst>
                <a:path w="10664788" h="6677834">
                  <a:moveTo>
                    <a:pt x="10520007" y="6533054"/>
                  </a:moveTo>
                  <a:lnTo>
                    <a:pt x="10664788" y="6533054"/>
                  </a:lnTo>
                  <a:lnTo>
                    <a:pt x="10664788" y="6677834"/>
                  </a:lnTo>
                  <a:lnTo>
                    <a:pt x="10520007" y="6677834"/>
                  </a:lnTo>
                  <a:lnTo>
                    <a:pt x="10520007" y="6533054"/>
                  </a:lnTo>
                  <a:close/>
                  <a:moveTo>
                    <a:pt x="0" y="144780"/>
                  </a:moveTo>
                  <a:lnTo>
                    <a:pt x="144780" y="144780"/>
                  </a:lnTo>
                  <a:lnTo>
                    <a:pt x="144780" y="6533054"/>
                  </a:lnTo>
                  <a:lnTo>
                    <a:pt x="0" y="6533054"/>
                  </a:lnTo>
                  <a:lnTo>
                    <a:pt x="0" y="144780"/>
                  </a:lnTo>
                  <a:close/>
                  <a:moveTo>
                    <a:pt x="0" y="6533054"/>
                  </a:moveTo>
                  <a:lnTo>
                    <a:pt x="144780" y="6533054"/>
                  </a:lnTo>
                  <a:lnTo>
                    <a:pt x="144780" y="6677834"/>
                  </a:lnTo>
                  <a:lnTo>
                    <a:pt x="0" y="6677834"/>
                  </a:lnTo>
                  <a:lnTo>
                    <a:pt x="0" y="6533054"/>
                  </a:lnTo>
                  <a:close/>
                  <a:moveTo>
                    <a:pt x="10520007" y="144780"/>
                  </a:moveTo>
                  <a:lnTo>
                    <a:pt x="10664788" y="144780"/>
                  </a:lnTo>
                  <a:lnTo>
                    <a:pt x="10664788" y="6533054"/>
                  </a:lnTo>
                  <a:lnTo>
                    <a:pt x="10520007" y="6533054"/>
                  </a:lnTo>
                  <a:lnTo>
                    <a:pt x="10520007" y="144780"/>
                  </a:lnTo>
                  <a:close/>
                  <a:moveTo>
                    <a:pt x="144780" y="6533054"/>
                  </a:moveTo>
                  <a:lnTo>
                    <a:pt x="10520007" y="6533054"/>
                  </a:lnTo>
                  <a:lnTo>
                    <a:pt x="10520007" y="6677834"/>
                  </a:lnTo>
                  <a:lnTo>
                    <a:pt x="144780" y="6677834"/>
                  </a:lnTo>
                  <a:lnTo>
                    <a:pt x="144780" y="6533054"/>
                  </a:lnTo>
                  <a:close/>
                  <a:moveTo>
                    <a:pt x="10520007" y="0"/>
                  </a:moveTo>
                  <a:lnTo>
                    <a:pt x="10664788" y="0"/>
                  </a:lnTo>
                  <a:lnTo>
                    <a:pt x="10664788" y="144780"/>
                  </a:lnTo>
                  <a:lnTo>
                    <a:pt x="10520007" y="144780"/>
                  </a:lnTo>
                  <a:lnTo>
                    <a:pt x="10520007" y="0"/>
                  </a:lnTo>
                  <a:close/>
                  <a:moveTo>
                    <a:pt x="0" y="0"/>
                  </a:moveTo>
                  <a:lnTo>
                    <a:pt x="144780" y="0"/>
                  </a:lnTo>
                  <a:lnTo>
                    <a:pt x="144780" y="144780"/>
                  </a:lnTo>
                  <a:lnTo>
                    <a:pt x="0" y="144780"/>
                  </a:lnTo>
                  <a:lnTo>
                    <a:pt x="0" y="0"/>
                  </a:lnTo>
                  <a:close/>
                  <a:moveTo>
                    <a:pt x="144780" y="0"/>
                  </a:moveTo>
                  <a:lnTo>
                    <a:pt x="10520007" y="0"/>
                  </a:lnTo>
                  <a:lnTo>
                    <a:pt x="10520007" y="144780"/>
                  </a:lnTo>
                  <a:lnTo>
                    <a:pt x="144780" y="144780"/>
                  </a:lnTo>
                  <a:lnTo>
                    <a:pt x="144780" y="0"/>
                  </a:lnTo>
                  <a:close/>
                </a:path>
              </a:pathLst>
            </a:custGeom>
            <a:solidFill>
              <a:srgbClr val="3E2A1E"/>
            </a:solidFill>
          </p:spPr>
        </p:sp>
      </p:grpSp>
      <p:sp>
        <p:nvSpPr>
          <p:cNvPr id="34" name="TextBox 28">
            <a:extLst>
              <a:ext uri="{FF2B5EF4-FFF2-40B4-BE49-F238E27FC236}">
                <a16:creationId xmlns:a16="http://schemas.microsoft.com/office/drawing/2014/main" id="{C8124A19-FC0F-0A4F-8E1C-718A80542E68}"/>
              </a:ext>
            </a:extLst>
          </p:cNvPr>
          <p:cNvSpPr txBox="1"/>
          <p:nvPr/>
        </p:nvSpPr>
        <p:spPr>
          <a:xfrm>
            <a:off x="2012255" y="227911"/>
            <a:ext cx="1275691"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Introduction</a:t>
            </a:r>
          </a:p>
        </p:txBody>
      </p:sp>
      <p:sp>
        <p:nvSpPr>
          <p:cNvPr id="35" name="TextBox 29">
            <a:extLst>
              <a:ext uri="{FF2B5EF4-FFF2-40B4-BE49-F238E27FC236}">
                <a16:creationId xmlns:a16="http://schemas.microsoft.com/office/drawing/2014/main" id="{DE9BFC94-9C37-DA40-AA28-4F3CE8068B8D}"/>
              </a:ext>
            </a:extLst>
          </p:cNvPr>
          <p:cNvSpPr txBox="1"/>
          <p:nvPr/>
        </p:nvSpPr>
        <p:spPr>
          <a:xfrm>
            <a:off x="4281835" y="227911"/>
            <a:ext cx="991207" cy="213841"/>
          </a:xfrm>
          <a:prstGeom prst="rect">
            <a:avLst/>
          </a:prstGeom>
        </p:spPr>
        <p:txBody>
          <a:bodyPr wrap="square" lIns="0" tIns="0" rIns="0" bIns="0" rtlCol="0" anchor="t">
            <a:spAutoFit/>
          </a:bodyPr>
          <a:lstStyle/>
          <a:p>
            <a:pPr algn="ctr">
              <a:lnSpc>
                <a:spcPts val="1840"/>
              </a:lnSpc>
            </a:pPr>
            <a:r>
              <a:rPr lang="en-US" sz="1333" b="1" dirty="0">
                <a:solidFill>
                  <a:srgbClr val="3D291E"/>
                </a:solidFill>
                <a:latin typeface="Songti SC" panose="02010600040101010101" pitchFamily="2" charset="-122"/>
                <a:ea typeface="Songti SC" panose="02010600040101010101" pitchFamily="2" charset="-122"/>
              </a:rPr>
              <a:t>Function</a:t>
            </a:r>
            <a:endParaRPr lang="en-US" sz="1600" b="1" dirty="0">
              <a:solidFill>
                <a:srgbClr val="3D291E"/>
              </a:solidFill>
              <a:latin typeface="Songti SC" panose="02010600040101010101" pitchFamily="2" charset="-122"/>
              <a:ea typeface="Songti SC" panose="02010600040101010101" pitchFamily="2" charset="-122"/>
            </a:endParaRPr>
          </a:p>
        </p:txBody>
      </p:sp>
      <p:sp>
        <p:nvSpPr>
          <p:cNvPr id="36" name="TextBox 29">
            <a:extLst>
              <a:ext uri="{FF2B5EF4-FFF2-40B4-BE49-F238E27FC236}">
                <a16:creationId xmlns:a16="http://schemas.microsoft.com/office/drawing/2014/main" id="{ADD4D219-597A-4F4D-BAAF-35D2142CBBC5}"/>
              </a:ext>
            </a:extLst>
          </p:cNvPr>
          <p:cNvSpPr txBox="1"/>
          <p:nvPr/>
        </p:nvSpPr>
        <p:spPr>
          <a:xfrm>
            <a:off x="6278040" y="146307"/>
            <a:ext cx="1802697" cy="384721"/>
          </a:xfrm>
          <a:prstGeom prst="rect">
            <a:avLst/>
          </a:prstGeom>
        </p:spPr>
        <p:txBody>
          <a:bodyPr wrap="square" lIns="0" tIns="0" rIns="0" bIns="0" rtlCol="0" anchor="t">
            <a:spAutoFit/>
          </a:bodyPr>
          <a:lstStyle/>
          <a:p>
            <a:pPr algn="ctr">
              <a:lnSpc>
                <a:spcPts val="1507"/>
              </a:lnSpc>
            </a:pPr>
            <a:r>
              <a:rPr lang="en-US" altLang="zh-TW" sz="1333" b="1" spc="200" dirty="0">
                <a:solidFill>
                  <a:srgbClr val="F9F0E6"/>
                </a:solidFill>
                <a:latin typeface="Songti SC" panose="02010600040101010101" pitchFamily="2" charset="-122"/>
                <a:ea typeface="Songti SC" panose="02010600040101010101" pitchFamily="2" charset="-122"/>
              </a:rPr>
              <a:t>Special function explanation</a:t>
            </a:r>
            <a:endParaRPr lang="en-US" sz="1333" dirty="0">
              <a:solidFill>
                <a:srgbClr val="F9F0E6"/>
              </a:solidFill>
              <a:latin typeface="Montserrat Bold"/>
            </a:endParaRPr>
          </a:p>
        </p:txBody>
      </p:sp>
      <p:pic>
        <p:nvPicPr>
          <p:cNvPr id="37" name="Picture 22">
            <a:extLst>
              <a:ext uri="{FF2B5EF4-FFF2-40B4-BE49-F238E27FC236}">
                <a16:creationId xmlns:a16="http://schemas.microsoft.com/office/drawing/2014/main" id="{65AC53B3-AA71-D74B-A321-7A294976477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897481">
            <a:off x="7881054" y="375630"/>
            <a:ext cx="344650" cy="573222"/>
          </a:xfrm>
          <a:prstGeom prst="rect">
            <a:avLst/>
          </a:prstGeom>
        </p:spPr>
      </p:pic>
      <p:pic>
        <p:nvPicPr>
          <p:cNvPr id="38" name="圖片 37">
            <a:extLst>
              <a:ext uri="{FF2B5EF4-FFF2-40B4-BE49-F238E27FC236}">
                <a16:creationId xmlns:a16="http://schemas.microsoft.com/office/drawing/2014/main" id="{FBAE7C62-A83A-724A-8B91-161A19F218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716" y="-48226"/>
            <a:ext cx="761443" cy="782245"/>
          </a:xfrm>
          <a:prstGeom prst="rect">
            <a:avLst/>
          </a:prstGeom>
        </p:spPr>
      </p:pic>
    </p:spTree>
    <p:extLst>
      <p:ext uri="{BB962C8B-B14F-4D97-AF65-F5344CB8AC3E}">
        <p14:creationId xmlns:p14="http://schemas.microsoft.com/office/powerpoint/2010/main" val="38095487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456</Words>
  <Application>Microsoft Office PowerPoint</Application>
  <PresentationFormat>寬螢幕</PresentationFormat>
  <Paragraphs>33</Paragraphs>
  <Slides>4</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vt:i4>
      </vt:variant>
    </vt:vector>
  </HeadingPairs>
  <TitlesOfParts>
    <vt:vector size="12" baseType="lpstr">
      <vt:lpstr>Montserrat Bold</vt:lpstr>
      <vt:lpstr>Songti SC</vt:lpstr>
      <vt:lpstr>Arial</vt:lpstr>
      <vt:lpstr>Calibri</vt:lpstr>
      <vt:lpstr>Calibri Light</vt:lpstr>
      <vt:lpstr>Times</vt:lpstr>
      <vt:lpstr>Times New Roman</vt:lpstr>
      <vt:lpstr>Office 佈景主題</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 11001025</dc:creator>
  <cp:lastModifiedBy>M 11001025</cp:lastModifiedBy>
  <cp:revision>1</cp:revision>
  <dcterms:created xsi:type="dcterms:W3CDTF">2022-03-29T09:23:14Z</dcterms:created>
  <dcterms:modified xsi:type="dcterms:W3CDTF">2024-04-01T18:01:26Z</dcterms:modified>
</cp:coreProperties>
</file>