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7B59-440C-91DE-DB4E-FD4AE73D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3FEA-6A8A-34F2-EC99-7BA445F6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7E12-A920-4FD1-3588-8C84BF7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9440-CD40-ABF5-2859-E5F8EA4E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F74F-E972-851E-A24D-D6A9EFF6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88E1-5590-2A5B-E20F-8CEC9071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BEA38-0F2F-D03C-FF96-75D57C13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2EC8-3E5D-FFC3-BBB8-87FA30F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11EF-5F71-B9FD-D9A6-A150AEA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B150-E191-E9B3-CE2F-518B673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92BC-88C6-F388-049A-B23A86E52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97B5-514F-BBEB-35B7-D593FEBF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41A-D76F-B469-FC21-1A25640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BC09-7A51-B479-C0D5-8CD133BA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D99A-9674-8A46-B0E7-445FD12A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9A8F-D071-6587-F2C9-CF68BC50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D68-1F45-4AD0-6489-F6F992B5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F8D9-50BD-607D-2A09-0211C01F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9B49-A28D-2A7D-32FB-305CFD3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020B-D63F-9648-4B60-8E80771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6958-818D-D34F-982A-17F27F94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F359-897C-97E3-36AB-60E0E1E0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CE9C-DB20-9105-9F9D-24DAC8D7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F51F-9093-CC4B-C1FF-60AC656F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27F0-8D96-C702-18B1-1B5EB1A2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D55-362F-7DC4-CF2D-FAF4E059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FD60-B347-9512-54D1-01DB3A7F9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A3F3-A8B7-604D-5D0C-1A6976E6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8E4F-BFF8-8FB9-3140-B06E7365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5183-39B1-EE10-1030-E467CBA1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075D-523E-CBD7-B423-C4420FA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964-D46A-F747-B601-2B059535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9676-F9EC-E187-6942-11936149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009D-C779-081B-8996-008741CC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C9A2-B96C-889A-7B23-ED9F2BBE1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BA464-37FD-9DCC-6E43-50D4C47E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A30F1-AD40-F2D4-4DF5-AF8A4C21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45BF3-EB14-2E8A-A002-4D3580C9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AF79A-B394-79DD-3498-534E931A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613B-177A-C043-816F-AED2AD59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5B130-DE87-A457-4A36-5D26BDFB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57DB2-4028-69E4-17F3-A7AFE77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4B9D4-C921-68A1-7A7F-7B0C2BAE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11AFA-D8B1-1878-3348-652BCB65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F643-120D-740A-BE3C-4002A1E3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640A-0879-4C9B-18F3-8302113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E57F-144C-898F-72AF-83A98CBF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433A-579B-9E28-6964-F3A48B3B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F3559-134B-11C7-740D-590F70B1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5C3-A1F4-2A65-5605-503D6F80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D6C5-3CFC-0F1F-A10C-41D8CC6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87E5-B26B-AC9D-590D-3B43DAC6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D05-34AF-6013-DE34-513C39ED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0E9E2-1D48-C201-25B3-819A8B001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4692-44AD-B9DE-F236-6A59D8DF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BF2F-54E3-FD52-ED95-4ABDE327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3E0C-DF99-1768-F521-F5E059DD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9CD14-8D34-FA48-D604-AB024FD3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8290-2FE1-3D3A-E046-B37A4310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5620-6DF0-79B5-43CA-0BF4355C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5F4C-DAB4-4759-7E0C-BDCBD70CB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F1E06-67C3-4FB6-983D-E386EA0A71B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A76B-8FA7-E223-9E3D-B422FAB3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BED9-F1A0-64F7-8233-4434FF20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3B228-7778-4B6D-8F1A-EDAD06CA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lianova/cardiovascular-disease-datas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E37-4616-192F-1CEE-382ACE11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65" y="490330"/>
            <a:ext cx="9965635" cy="33262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# 2</a:t>
            </a:r>
            <a:br>
              <a:rPr lang="en-US" dirty="0"/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Cardiovascular Disease dataset</a:t>
            </a:r>
            <a:b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Presence or absence of cardiovascular disease. cardio_train.csv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  <a:hlinkClick r:id="rId2"/>
              </a:rPr>
              <a:t>https://www.kaggle.com/datasets/sulianova/cardiovascular-disease-dataset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Walmart Dataset</a:t>
            </a:r>
            <a:b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700" b="1" i="0" dirty="0">
                <a:solidFill>
                  <a:srgbClr val="202124"/>
                </a:solidFill>
                <a:effectLst/>
                <a:latin typeface="zeitung"/>
              </a:rPr>
              <a:t>Walmart Store Sales Prediction - Regression Problem</a:t>
            </a:r>
            <a:b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000" i="0" dirty="0">
                <a:solidFill>
                  <a:srgbClr val="202124"/>
                </a:solidFill>
                <a:effectLst/>
                <a:latin typeface="zeitung"/>
              </a:rPr>
              <a:t>T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his is the historical data that covers sales from 2010-02-05 to 2012-11-01, in the file </a:t>
            </a:r>
            <a:r>
              <a:rPr lang="en-US" sz="2000" b="0" i="0" dirty="0" err="1">
                <a:solidFill>
                  <a:srgbClr val="3C4043"/>
                </a:solidFill>
                <a:effectLst/>
                <a:latin typeface="Inter"/>
              </a:rPr>
              <a:t>Walmart_Store_sales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. Walmart.csv  </a:t>
            </a:r>
            <a:b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https://www.kaggle.com/datasets/yasserh/walmart-dataset?resource=download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652AC-A422-DBA8-CA23-301171CFA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686" y="4536317"/>
            <a:ext cx="2935357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William Aromando</a:t>
            </a:r>
          </a:p>
          <a:p>
            <a:pPr algn="l"/>
            <a:r>
              <a:rPr lang="en-US" dirty="0"/>
              <a:t>Dan Becker</a:t>
            </a:r>
          </a:p>
          <a:p>
            <a:pPr algn="l"/>
            <a:r>
              <a:rPr lang="en-US" dirty="0"/>
              <a:t>Joanne Donohue</a:t>
            </a:r>
          </a:p>
          <a:p>
            <a:pPr algn="l"/>
            <a:r>
              <a:rPr lang="en-US" dirty="0" err="1"/>
              <a:t>Vivin</a:t>
            </a:r>
            <a:r>
              <a:rPr lang="en-US" dirty="0"/>
              <a:t> Rajagopalan</a:t>
            </a:r>
          </a:p>
          <a:p>
            <a:pPr algn="l"/>
            <a:r>
              <a:rPr lang="en-US" dirty="0"/>
              <a:t>Aaron Swan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BB310-F568-6A33-1D34-1629C3A70E23}"/>
              </a:ext>
            </a:extLst>
          </p:cNvPr>
          <p:cNvSpPr txBox="1"/>
          <p:nvPr/>
        </p:nvSpPr>
        <p:spPr>
          <a:xfrm>
            <a:off x="980661" y="4605130"/>
            <a:ext cx="51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Thursday, September 26, 2024</a:t>
            </a:r>
          </a:p>
        </p:txBody>
      </p:sp>
    </p:spTree>
    <p:extLst>
      <p:ext uri="{BB962C8B-B14F-4D97-AF65-F5344CB8AC3E}">
        <p14:creationId xmlns:p14="http://schemas.microsoft.com/office/powerpoint/2010/main" val="202634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A4BC0-53EE-2179-971C-C77B8BE6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860356"/>
            <a:ext cx="880110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B5097-23EE-6C5C-7032-0E5E799C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756452"/>
            <a:ext cx="3637617" cy="2308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185FE-16DF-55B4-24FC-5801E407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69" y="2464904"/>
            <a:ext cx="5465722" cy="35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2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2E795-F771-C555-8B7E-BAEB90B0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9" y="1252538"/>
            <a:ext cx="4021621" cy="798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EA134-598D-D442-D1C6-8B95D387C7C9}"/>
              </a:ext>
            </a:extLst>
          </p:cNvPr>
          <p:cNvSpPr txBox="1"/>
          <p:nvPr/>
        </p:nvSpPr>
        <p:spPr>
          <a:xfrm>
            <a:off x="695739" y="530087"/>
            <a:ext cx="400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Balanced Accuracy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2306-8C72-0388-AA96-8048079C484A}"/>
              </a:ext>
            </a:extLst>
          </p:cNvPr>
          <p:cNvSpPr txBox="1"/>
          <p:nvPr/>
        </p:nvSpPr>
        <p:spPr>
          <a:xfrm>
            <a:off x="960783" y="2339243"/>
            <a:ext cx="347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Balance accuracy score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Test set 0.72   Training set 0.731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2C18B-EB4A-6D00-DBC8-695EE350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49" y="1961237"/>
            <a:ext cx="4933239" cy="84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B1EE2-E29D-EB1A-4F7D-8F0F1580EC60}"/>
              </a:ext>
            </a:extLst>
          </p:cNvPr>
          <p:cNvSpPr txBox="1"/>
          <p:nvPr/>
        </p:nvSpPr>
        <p:spPr>
          <a:xfrm>
            <a:off x="6539948" y="3112852"/>
            <a:ext cx="478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Logistic Regression Model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(Accuracy) Score  0.999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Accuracy of the model with testing data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Score  0.724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A3F8F-110F-8FB5-B113-56A2B3E79C59}"/>
              </a:ext>
            </a:extLst>
          </p:cNvPr>
          <p:cNvSpPr txBox="1"/>
          <p:nvPr/>
        </p:nvSpPr>
        <p:spPr>
          <a:xfrm>
            <a:off x="868017" y="3429000"/>
            <a:ext cx="4784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initial attempt was made to pass the data through some of the previous assignments from class.</a:t>
            </a:r>
          </a:p>
          <a:p>
            <a:endParaRPr lang="en-US" dirty="0"/>
          </a:p>
          <a:p>
            <a:r>
              <a:rPr lang="en-US" dirty="0"/>
              <a:t>While the Logistic Regression Model showed an (Accuracy) Score of 0.999, most of the results Scored about the same around 0.72</a:t>
            </a:r>
          </a:p>
        </p:txBody>
      </p:sp>
    </p:spTree>
    <p:extLst>
      <p:ext uri="{BB962C8B-B14F-4D97-AF65-F5344CB8AC3E}">
        <p14:creationId xmlns:p14="http://schemas.microsoft.com/office/powerpoint/2010/main" val="262330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327C7A-7BC9-B591-B867-075808D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612914"/>
            <a:ext cx="4427054" cy="1385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8422B-70A2-5BB9-5CE4-B40263C1E9F8}"/>
              </a:ext>
            </a:extLst>
          </p:cNvPr>
          <p:cNvSpPr txBox="1"/>
          <p:nvPr/>
        </p:nvSpPr>
        <p:spPr>
          <a:xfrm>
            <a:off x="483704" y="2657061"/>
            <a:ext cx="5721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Random Forest Classier model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Under Sample and Original Accuracy both 0.73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Oversampled 0.72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luster centroids model did not complete running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SMOTE and SMOTEENN 0.72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Presence or absence of cardiovascular disease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| Target Variable | cardio | binary |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cardio_train.csv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F813A-9BAE-3D00-82E6-BCBCB839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14" y="801756"/>
            <a:ext cx="4347424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CD6F-AC7C-99C4-015E-5C521D13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32" y="2316232"/>
            <a:ext cx="4360793" cy="1997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61D2C-59BC-A953-E74D-D9B62FCF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29" y="659710"/>
            <a:ext cx="4256875" cy="1997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E48C4-B6C1-C505-5E6A-05BC36CC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529" y="3429000"/>
            <a:ext cx="4360793" cy="19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2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Slack-Lato</vt:lpstr>
      <vt:lpstr>zeitung</vt:lpstr>
      <vt:lpstr>Office Theme</vt:lpstr>
      <vt:lpstr>Project # 2 Cardiovascular Disease dataset Presence or absence of cardiovascular disease. cardio_train.csv https://www.kaggle.com/datasets/sulianova/cardiovascular-disease-dataset   Walmart Dataset Walmart Store Sales Prediction - Regression Problem This is the historical data that covers sales from 2010-02-05 to 2012-11-01, in the file Walmart_Store_sales. Walmart.csv   https://www.kaggle.com/datasets/yasserh/walmart-dataset?resource=download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Aromando (Student)</dc:creator>
  <cp:lastModifiedBy>William Aromando (Student)</cp:lastModifiedBy>
  <cp:revision>2</cp:revision>
  <dcterms:created xsi:type="dcterms:W3CDTF">2024-09-27T00:40:01Z</dcterms:created>
  <dcterms:modified xsi:type="dcterms:W3CDTF">2024-09-27T03:20:47Z</dcterms:modified>
</cp:coreProperties>
</file>