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320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Joanne Pranita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596730" y="1588537"/>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501265" y="1738060"/>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01265" y="173806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590" y="1371600"/>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624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Joanne Pranita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Joanne Pranita</cp:lastModifiedBy>
  <cp:revision>1</cp:revision>
  <dcterms:created xsi:type="dcterms:W3CDTF">2024-04-01T15:34:00Z</dcterms:created>
  <dcterms:modified xsi:type="dcterms:W3CDTF">2024-04-02T19:14:09Z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