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8" r:id="rId3"/>
    <p:sldId id="262" r:id="rId4"/>
    <p:sldId id="276" r:id="rId5"/>
    <p:sldId id="279" r:id="rId6"/>
    <p:sldId id="269" r:id="rId7"/>
    <p:sldId id="277" r:id="rId8"/>
    <p:sldId id="282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Light" panose="000004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FCF68A-82B7-4404-8CEB-948C6D7E5AEC}">
  <a:tblStyle styleId="{D0FCF68A-82B7-4404-8CEB-948C6D7E5A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2" name="Google Shape;76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" name="Google Shape;8232;ga5475f15f3_2_4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3" name="Google Shape;8233;ga5475f15f3_2_4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2" name="Google Shape;13922;ga5475f15f3_2_1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3" name="Google Shape;13923;ga5475f15f3_2_1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1" name="Google Shape;14081;ga5475f15f3_2_12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2" name="Google Shape;14082;ga5475f15f3_2_12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0" name="Google Shape;9680;ga5475f15f3_2_8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1" name="Google Shape;9681;ga5475f15f3_2_8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5" name="Google Shape;13995;ga5475f15f3_2_12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6" name="Google Shape;13996;ga5475f15f3_2_12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5" name="Google Shape;14265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6" name="Google Shape;14266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p6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p9"/>
          <p:cNvSpPr txBox="1">
            <a:spLocks noGrp="1"/>
          </p:cNvSpPr>
          <p:nvPr>
            <p:ph type="subTitle" idx="1"/>
          </p:nvPr>
        </p:nvSpPr>
        <p:spPr>
          <a:xfrm>
            <a:off x="914400" y="1765007"/>
            <a:ext cx="3396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574" name="Google Shape;3574;p9"/>
          <p:cNvSpPr txBox="1">
            <a:spLocks noGrp="1"/>
          </p:cNvSpPr>
          <p:nvPr>
            <p:ph type="body" idx="2"/>
          </p:nvPr>
        </p:nvSpPr>
        <p:spPr>
          <a:xfrm>
            <a:off x="914400" y="2285057"/>
            <a:ext cx="2833800" cy="22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Light"/>
              <a:buChar char="○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 Light"/>
              <a:buChar char="■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75" name="Google Shape;3575;p9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4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2" name="Google Shape;4452;p19"/>
          <p:cNvSpPr txBox="1">
            <a:spLocks noGrp="1"/>
          </p:cNvSpPr>
          <p:nvPr>
            <p:ph type="subTitle" idx="1"/>
          </p:nvPr>
        </p:nvSpPr>
        <p:spPr>
          <a:xfrm>
            <a:off x="6677972" y="3440675"/>
            <a:ext cx="17436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453" name="Google Shape;4453;p19"/>
          <p:cNvSpPr txBox="1">
            <a:spLocks noGrp="1"/>
          </p:cNvSpPr>
          <p:nvPr>
            <p:ph type="subTitle" idx="2"/>
          </p:nvPr>
        </p:nvSpPr>
        <p:spPr>
          <a:xfrm>
            <a:off x="6677972" y="3045432"/>
            <a:ext cx="1743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4454" name="Google Shape;4454;p19"/>
          <p:cNvSpPr txBox="1">
            <a:spLocks noGrp="1"/>
          </p:cNvSpPr>
          <p:nvPr>
            <p:ph type="subTitle" idx="3"/>
          </p:nvPr>
        </p:nvSpPr>
        <p:spPr>
          <a:xfrm>
            <a:off x="4692769" y="3440675"/>
            <a:ext cx="17436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455" name="Google Shape;4455;p19"/>
          <p:cNvSpPr txBox="1">
            <a:spLocks noGrp="1"/>
          </p:cNvSpPr>
          <p:nvPr>
            <p:ph type="subTitle" idx="4"/>
          </p:nvPr>
        </p:nvSpPr>
        <p:spPr>
          <a:xfrm>
            <a:off x="4692769" y="3045432"/>
            <a:ext cx="1743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4456" name="Google Shape;4456;p19"/>
          <p:cNvSpPr txBox="1">
            <a:spLocks noGrp="1"/>
          </p:cNvSpPr>
          <p:nvPr>
            <p:ph type="subTitle" idx="5"/>
          </p:nvPr>
        </p:nvSpPr>
        <p:spPr>
          <a:xfrm>
            <a:off x="2707578" y="3440675"/>
            <a:ext cx="17436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457" name="Google Shape;4457;p19"/>
          <p:cNvSpPr txBox="1">
            <a:spLocks noGrp="1"/>
          </p:cNvSpPr>
          <p:nvPr>
            <p:ph type="subTitle" idx="6"/>
          </p:nvPr>
        </p:nvSpPr>
        <p:spPr>
          <a:xfrm>
            <a:off x="2707578" y="3045432"/>
            <a:ext cx="1743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4458" name="Google Shape;4458;p19"/>
          <p:cNvSpPr txBox="1">
            <a:spLocks noGrp="1"/>
          </p:cNvSpPr>
          <p:nvPr>
            <p:ph type="subTitle" idx="7"/>
          </p:nvPr>
        </p:nvSpPr>
        <p:spPr>
          <a:xfrm>
            <a:off x="722375" y="3440675"/>
            <a:ext cx="17436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4459" name="Google Shape;4459;p19"/>
          <p:cNvSpPr txBox="1">
            <a:spLocks noGrp="1"/>
          </p:cNvSpPr>
          <p:nvPr>
            <p:ph type="subTitle" idx="8"/>
          </p:nvPr>
        </p:nvSpPr>
        <p:spPr>
          <a:xfrm>
            <a:off x="722375" y="3045432"/>
            <a:ext cx="1743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4460" name="Google Shape;4460;p19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4461" name="Google Shape;4461;p19"/>
          <p:cNvGrpSpPr/>
          <p:nvPr/>
        </p:nvGrpSpPr>
        <p:grpSpPr>
          <a:xfrm rot="1396384">
            <a:off x="-352462" y="-106016"/>
            <a:ext cx="1908331" cy="2002239"/>
            <a:chOff x="1978188" y="2669545"/>
            <a:chExt cx="1908398" cy="2002309"/>
          </a:xfrm>
        </p:grpSpPr>
        <p:sp>
          <p:nvSpPr>
            <p:cNvPr id="4462" name="Google Shape;4462;p19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9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4" name="Google Shape;4464;p19"/>
          <p:cNvGrpSpPr/>
          <p:nvPr/>
        </p:nvGrpSpPr>
        <p:grpSpPr>
          <a:xfrm rot="5400000">
            <a:off x="7942737" y="3821317"/>
            <a:ext cx="349968" cy="2052568"/>
            <a:chOff x="1037125" y="2236325"/>
            <a:chExt cx="149100" cy="874475"/>
          </a:xfrm>
        </p:grpSpPr>
        <p:sp>
          <p:nvSpPr>
            <p:cNvPr id="4465" name="Google Shape;4465;p19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9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9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9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9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9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9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9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9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9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9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9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9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9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9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9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9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9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9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9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9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9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9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9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9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9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9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9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9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9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9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9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9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9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9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9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5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4" name="Google Shape;5504;p2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05" name="Google Shape;5505;p21"/>
          <p:cNvSpPr/>
          <p:nvPr/>
        </p:nvSpPr>
        <p:spPr>
          <a:xfrm>
            <a:off x="701250" y="1236900"/>
            <a:ext cx="7741500" cy="390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6" name="Google Shape;5506;p21"/>
          <p:cNvGrpSpPr/>
          <p:nvPr/>
        </p:nvGrpSpPr>
        <p:grpSpPr>
          <a:xfrm>
            <a:off x="753099" y="1283617"/>
            <a:ext cx="349968" cy="2052568"/>
            <a:chOff x="1037125" y="2236325"/>
            <a:chExt cx="149100" cy="874475"/>
          </a:xfrm>
        </p:grpSpPr>
        <p:sp>
          <p:nvSpPr>
            <p:cNvPr id="5507" name="Google Shape;5507;p21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1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1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1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1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1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1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1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1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1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1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1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1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1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1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1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21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1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1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1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1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1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1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1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1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1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1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1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1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1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1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1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1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1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1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1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23"/>
          <p:cNvSpPr txBox="1">
            <a:spLocks noGrp="1"/>
          </p:cNvSpPr>
          <p:nvPr>
            <p:ph type="subTitle" idx="1"/>
          </p:nvPr>
        </p:nvSpPr>
        <p:spPr>
          <a:xfrm>
            <a:off x="987275" y="1738267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585" name="Google Shape;5585;p23"/>
          <p:cNvSpPr txBox="1">
            <a:spLocks noGrp="1"/>
          </p:cNvSpPr>
          <p:nvPr>
            <p:ph type="subTitle" idx="2"/>
          </p:nvPr>
        </p:nvSpPr>
        <p:spPr>
          <a:xfrm>
            <a:off x="987275" y="2100536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86" name="Google Shape;5586;p23"/>
          <p:cNvSpPr txBox="1">
            <a:spLocks noGrp="1"/>
          </p:cNvSpPr>
          <p:nvPr>
            <p:ph type="subTitle" idx="3"/>
          </p:nvPr>
        </p:nvSpPr>
        <p:spPr>
          <a:xfrm>
            <a:off x="3590850" y="1738267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587" name="Google Shape;5587;p23"/>
          <p:cNvSpPr txBox="1">
            <a:spLocks noGrp="1"/>
          </p:cNvSpPr>
          <p:nvPr>
            <p:ph type="subTitle" idx="4"/>
          </p:nvPr>
        </p:nvSpPr>
        <p:spPr>
          <a:xfrm>
            <a:off x="3590850" y="2100536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88" name="Google Shape;5588;p23"/>
          <p:cNvSpPr txBox="1">
            <a:spLocks noGrp="1"/>
          </p:cNvSpPr>
          <p:nvPr>
            <p:ph type="subTitle" idx="5"/>
          </p:nvPr>
        </p:nvSpPr>
        <p:spPr>
          <a:xfrm>
            <a:off x="6194425" y="1738267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589" name="Google Shape;5589;p23"/>
          <p:cNvSpPr txBox="1">
            <a:spLocks noGrp="1"/>
          </p:cNvSpPr>
          <p:nvPr>
            <p:ph type="subTitle" idx="6"/>
          </p:nvPr>
        </p:nvSpPr>
        <p:spPr>
          <a:xfrm>
            <a:off x="6194425" y="2100536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90" name="Google Shape;5590;p23"/>
          <p:cNvSpPr txBox="1">
            <a:spLocks noGrp="1"/>
          </p:cNvSpPr>
          <p:nvPr>
            <p:ph type="subTitle" idx="7"/>
          </p:nvPr>
        </p:nvSpPr>
        <p:spPr>
          <a:xfrm>
            <a:off x="987275" y="3607882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591" name="Google Shape;5591;p23"/>
          <p:cNvSpPr txBox="1">
            <a:spLocks noGrp="1"/>
          </p:cNvSpPr>
          <p:nvPr>
            <p:ph type="subTitle" idx="8"/>
          </p:nvPr>
        </p:nvSpPr>
        <p:spPr>
          <a:xfrm>
            <a:off x="987275" y="3963936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92" name="Google Shape;5592;p23"/>
          <p:cNvSpPr txBox="1">
            <a:spLocks noGrp="1"/>
          </p:cNvSpPr>
          <p:nvPr>
            <p:ph type="subTitle" idx="9"/>
          </p:nvPr>
        </p:nvSpPr>
        <p:spPr>
          <a:xfrm>
            <a:off x="3590850" y="3607882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593" name="Google Shape;5593;p23"/>
          <p:cNvSpPr txBox="1">
            <a:spLocks noGrp="1"/>
          </p:cNvSpPr>
          <p:nvPr>
            <p:ph type="subTitle" idx="13"/>
          </p:nvPr>
        </p:nvSpPr>
        <p:spPr>
          <a:xfrm>
            <a:off x="3590850" y="3963936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94" name="Google Shape;5594;p23"/>
          <p:cNvSpPr txBox="1">
            <a:spLocks noGrp="1"/>
          </p:cNvSpPr>
          <p:nvPr>
            <p:ph type="subTitle" idx="14"/>
          </p:nvPr>
        </p:nvSpPr>
        <p:spPr>
          <a:xfrm>
            <a:off x="6194425" y="3607882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5595" name="Google Shape;5595;p23"/>
          <p:cNvSpPr txBox="1">
            <a:spLocks noGrp="1"/>
          </p:cNvSpPr>
          <p:nvPr>
            <p:ph type="subTitle" idx="15"/>
          </p:nvPr>
        </p:nvSpPr>
        <p:spPr>
          <a:xfrm>
            <a:off x="6194425" y="3963936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96" name="Google Shape;5596;p23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5597" name="Google Shape;5597;p23"/>
          <p:cNvGrpSpPr/>
          <p:nvPr/>
        </p:nvGrpSpPr>
        <p:grpSpPr>
          <a:xfrm rot="1396384">
            <a:off x="-981862" y="-430891"/>
            <a:ext cx="1908331" cy="2002239"/>
            <a:chOff x="1978188" y="2669545"/>
            <a:chExt cx="1908398" cy="2002309"/>
          </a:xfrm>
        </p:grpSpPr>
        <p:sp>
          <p:nvSpPr>
            <p:cNvPr id="5598" name="Google Shape;5598;p23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3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6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2" name="Google Shape;6612;p26"/>
          <p:cNvSpPr txBox="1">
            <a:spLocks noGrp="1"/>
          </p:cNvSpPr>
          <p:nvPr>
            <p:ph type="title"/>
          </p:nvPr>
        </p:nvSpPr>
        <p:spPr>
          <a:xfrm>
            <a:off x="2759625" y="614786"/>
            <a:ext cx="3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613" name="Google Shape;6613;p26"/>
          <p:cNvSpPr/>
          <p:nvPr/>
        </p:nvSpPr>
        <p:spPr>
          <a:xfrm>
            <a:off x="-152400" y="-56425"/>
            <a:ext cx="1712100" cy="51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4" name="Google Shape;6614;p26"/>
          <p:cNvSpPr/>
          <p:nvPr/>
        </p:nvSpPr>
        <p:spPr>
          <a:xfrm rot="10800000">
            <a:off x="-543631" y="3847067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5" name="Google Shape;6615;p26"/>
          <p:cNvSpPr/>
          <p:nvPr/>
        </p:nvSpPr>
        <p:spPr>
          <a:xfrm rot="10800000">
            <a:off x="-581096" y="3410024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6" name="Google Shape;6616;p26"/>
          <p:cNvSpPr/>
          <p:nvPr/>
        </p:nvSpPr>
        <p:spPr>
          <a:xfrm rot="10800000">
            <a:off x="27195" y="3702053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7" name="Google Shape;6617;p26"/>
          <p:cNvGrpSpPr/>
          <p:nvPr/>
        </p:nvGrpSpPr>
        <p:grpSpPr>
          <a:xfrm rot="10800000">
            <a:off x="917904" y="2836990"/>
            <a:ext cx="274836" cy="1611920"/>
            <a:chOff x="4769975" y="2151700"/>
            <a:chExt cx="149100" cy="874475"/>
          </a:xfrm>
        </p:grpSpPr>
        <p:sp>
          <p:nvSpPr>
            <p:cNvPr id="6618" name="Google Shape;6618;p26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6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6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6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6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6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6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6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6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6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6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6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26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26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6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6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6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6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6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6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6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6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6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6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6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6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6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6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6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6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6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6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6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1" name="Google Shape;6651;p26"/>
          <p:cNvSpPr/>
          <p:nvPr/>
        </p:nvSpPr>
        <p:spPr>
          <a:xfrm rot="10800000">
            <a:off x="-1096900" y="118401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2" name="Google Shape;6652;p26"/>
          <p:cNvSpPr/>
          <p:nvPr/>
        </p:nvSpPr>
        <p:spPr>
          <a:xfrm rot="10800000">
            <a:off x="-1130952" y="1170377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3" name="Google Shape;6653;p26"/>
          <p:cNvSpPr/>
          <p:nvPr/>
        </p:nvSpPr>
        <p:spPr>
          <a:xfrm rot="10800000">
            <a:off x="-793168" y="1487749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4" name="Google Shape;6654;p26"/>
          <p:cNvGrpSpPr/>
          <p:nvPr/>
        </p:nvGrpSpPr>
        <p:grpSpPr>
          <a:xfrm rot="10800000">
            <a:off x="-717753" y="1564574"/>
            <a:ext cx="1299260" cy="1296418"/>
            <a:chOff x="6378300" y="2596400"/>
            <a:chExt cx="754375" cy="752725"/>
          </a:xfrm>
        </p:grpSpPr>
        <p:sp>
          <p:nvSpPr>
            <p:cNvPr id="6655" name="Google Shape;6655;p26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6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6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6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6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6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6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6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6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6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6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6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6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6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6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6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6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6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6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6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6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6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6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6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6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6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6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6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6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6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6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6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6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6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6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6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6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6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6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6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6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6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6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6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6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6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6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6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6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6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6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6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6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6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6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6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6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6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6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6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6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6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6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6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6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6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6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6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6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6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6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6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6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6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6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6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6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6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6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6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6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6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6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6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6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6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6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6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6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6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6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6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6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6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6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6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6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6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6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6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6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6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6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6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6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6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6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6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6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6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6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6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6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6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6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6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6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6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6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6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6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6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6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6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6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6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6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6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6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6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6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6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6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6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6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6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6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6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6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6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6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6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6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6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6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6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6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6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6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6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6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6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6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6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6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6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6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6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6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6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6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6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6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6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6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6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6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6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6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6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6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6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6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6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6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6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6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6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6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6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6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6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7" name="Google Shape;6837;p26"/>
          <p:cNvSpPr/>
          <p:nvPr/>
        </p:nvSpPr>
        <p:spPr>
          <a:xfrm rot="10800000">
            <a:off x="305260" y="80630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8" name="Google Shape;6838;p26"/>
          <p:cNvSpPr/>
          <p:nvPr/>
        </p:nvSpPr>
        <p:spPr>
          <a:xfrm>
            <a:off x="171122" y="-4"/>
            <a:ext cx="1299268" cy="1299268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9" name="Google Shape;6839;p26"/>
          <p:cNvSpPr/>
          <p:nvPr/>
        </p:nvSpPr>
        <p:spPr>
          <a:xfrm>
            <a:off x="7584300" y="-56400"/>
            <a:ext cx="1712100" cy="51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0" name="Google Shape;6840;p26"/>
          <p:cNvSpPr/>
          <p:nvPr/>
        </p:nvSpPr>
        <p:spPr>
          <a:xfrm>
            <a:off x="8051123" y="4308011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1" name="Google Shape;6841;p26"/>
          <p:cNvSpPr/>
          <p:nvPr/>
        </p:nvSpPr>
        <p:spPr>
          <a:xfrm>
            <a:off x="7916975" y="417426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2" name="Google Shape;6842;p26"/>
          <p:cNvSpPr/>
          <p:nvPr/>
        </p:nvSpPr>
        <p:spPr>
          <a:xfrm>
            <a:off x="8569037" y="45727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3" name="Google Shape;6843;p26"/>
          <p:cNvSpPr/>
          <p:nvPr/>
        </p:nvSpPr>
        <p:spPr>
          <a:xfrm>
            <a:off x="7672300" y="143661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4" name="Google Shape;6844;p26"/>
          <p:cNvSpPr/>
          <p:nvPr/>
        </p:nvSpPr>
        <p:spPr>
          <a:xfrm>
            <a:off x="8594997" y="2213741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45" name="Google Shape;6845;p26"/>
          <p:cNvGrpSpPr/>
          <p:nvPr/>
        </p:nvGrpSpPr>
        <p:grpSpPr>
          <a:xfrm>
            <a:off x="8552455" y="2981231"/>
            <a:ext cx="1019815" cy="944312"/>
            <a:chOff x="2113525" y="2880575"/>
            <a:chExt cx="609500" cy="564375"/>
          </a:xfrm>
        </p:grpSpPr>
        <p:sp>
          <p:nvSpPr>
            <p:cNvPr id="6846" name="Google Shape;6846;p26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6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6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6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0" name="Google Shape;6850;p26"/>
          <p:cNvGrpSpPr/>
          <p:nvPr/>
        </p:nvGrpSpPr>
        <p:grpSpPr>
          <a:xfrm>
            <a:off x="8098774" y="1820192"/>
            <a:ext cx="349968" cy="2052568"/>
            <a:chOff x="1037125" y="2236325"/>
            <a:chExt cx="149100" cy="874475"/>
          </a:xfrm>
        </p:grpSpPr>
        <p:sp>
          <p:nvSpPr>
            <p:cNvPr id="6851" name="Google Shape;6851;p26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6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6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6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6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6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6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6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6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6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6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6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6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6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6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6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6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6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6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6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6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6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6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6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6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6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6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6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6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6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6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6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6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6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6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6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7" name="Google Shape;6887;p26"/>
          <p:cNvSpPr/>
          <p:nvPr/>
        </p:nvSpPr>
        <p:spPr>
          <a:xfrm>
            <a:off x="8143950" y="-429927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8" name="Google Shape;6888;p26"/>
          <p:cNvSpPr/>
          <p:nvPr/>
        </p:nvSpPr>
        <p:spPr>
          <a:xfrm>
            <a:off x="8408325" y="-447242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9" name="Google Shape;6889;p26"/>
          <p:cNvGrpSpPr/>
          <p:nvPr/>
        </p:nvGrpSpPr>
        <p:grpSpPr>
          <a:xfrm>
            <a:off x="8471164" y="-89812"/>
            <a:ext cx="1236640" cy="1210852"/>
            <a:chOff x="236475" y="527300"/>
            <a:chExt cx="1124525" cy="1101075"/>
          </a:xfrm>
        </p:grpSpPr>
        <p:sp>
          <p:nvSpPr>
            <p:cNvPr id="6890" name="Google Shape;6890;p26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6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6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6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6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6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6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6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6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6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6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6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6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6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6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6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6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6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6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6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6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6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6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6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6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6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6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6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6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6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6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6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6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6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6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6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6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6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6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6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6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6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6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6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6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6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6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6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6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6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6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6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6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6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6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6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6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6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6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6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6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6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6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6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6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6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6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6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6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6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26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26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6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6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6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6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6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6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6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6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6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6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6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6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6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6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6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6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6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6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6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6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6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6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6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6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6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6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6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6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6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6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6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6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6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6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6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6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6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6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6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6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6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6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6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6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6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6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6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6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6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6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6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6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6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6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6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6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6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6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6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6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6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6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6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6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6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6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6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6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6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6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6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6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6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6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6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6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6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6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6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6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6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6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6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6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6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6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6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6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6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6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6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6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6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6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6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6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6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6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6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6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6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6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6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6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6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6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6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6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6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6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6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6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6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6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6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6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6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6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6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6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6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6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6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6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6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6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6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6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6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6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6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6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6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6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6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6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6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6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6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6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6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6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6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6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6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6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6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6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6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6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6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6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6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6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6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6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6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6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6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6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6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6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6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6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6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6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6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6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6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6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6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6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6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6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6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6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6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6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6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6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6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6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6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6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6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6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6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6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6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6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6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6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6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6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6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6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6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6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6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6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6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6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6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6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6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6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6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26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26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26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6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6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26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26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26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26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26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26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26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26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26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26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26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26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26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26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26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26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26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26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26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26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26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26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26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26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26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26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26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26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26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26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26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26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26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26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26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26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26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26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26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26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26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26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26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26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26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26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26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26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26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26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26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26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26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26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26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26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26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26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26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26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26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26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26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26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26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26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26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26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26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26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26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26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26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26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26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26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26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26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26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26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26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26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26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26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26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26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26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26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26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26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26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26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26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26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26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26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26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26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26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26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26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26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26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26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26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26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26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26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26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26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26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26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26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26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26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26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26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26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26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26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26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26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26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26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26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26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26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26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26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26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26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26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26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26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26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26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26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26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26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26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26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26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26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26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26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26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26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26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26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26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26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26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26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26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26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26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26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26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26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26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26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26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26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26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26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26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26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26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26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26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26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26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26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26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26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26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26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26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26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26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26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26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26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26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26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26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26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26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26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26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26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26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26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26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26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26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26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26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26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26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26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26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26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26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26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26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26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26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26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26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26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26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26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26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26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26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26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26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26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26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26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26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26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26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26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26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26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26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26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26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26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26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26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26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26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26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26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26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26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26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26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26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26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26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26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26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26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26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26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26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26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26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26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26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26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26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26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26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26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26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26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26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26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26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26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26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26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26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26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26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26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26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26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26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26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26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26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26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26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26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26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26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26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26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26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26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26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26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26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26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26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26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26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26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26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26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26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26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26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26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26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26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26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26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26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26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26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26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26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26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26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26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26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26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26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26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26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26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26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26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26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26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26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26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26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26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26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26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26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26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26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26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26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26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26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26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26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26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26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26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26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26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26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26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26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26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26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26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26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26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26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26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26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26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26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26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26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26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26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26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26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26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26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26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26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26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26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26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26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26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26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26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26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26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26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26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26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26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26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26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26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26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26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26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26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26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26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26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26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26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26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26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26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26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26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26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26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26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26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26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26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26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26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26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26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26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26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26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26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26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26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26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26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26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26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26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26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26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26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26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26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26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26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26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26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26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26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26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26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26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26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26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26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26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26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26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26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26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26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26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26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26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26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26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26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26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26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26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26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26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4" name="Google Shape;7624;p26"/>
          <p:cNvSpPr txBox="1">
            <a:spLocks noGrp="1"/>
          </p:cNvSpPr>
          <p:nvPr>
            <p:ph type="subTitle" idx="1"/>
          </p:nvPr>
        </p:nvSpPr>
        <p:spPr>
          <a:xfrm>
            <a:off x="2919900" y="1675950"/>
            <a:ext cx="3304200" cy="1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7625" name="Google Shape;7625;p26"/>
          <p:cNvSpPr txBox="1"/>
          <p:nvPr/>
        </p:nvSpPr>
        <p:spPr>
          <a:xfrm>
            <a:off x="2572250" y="3559112"/>
            <a:ext cx="3999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CREDITS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5" r:id="rId6"/>
    <p:sldLayoutId id="2147483667" r:id="rId7"/>
    <p:sldLayoutId id="2147483669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" Target="slide2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p29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NABBOUL The Magic Robot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635" name="Google Shape;7635;p29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Charbel El </a:t>
            </a:r>
            <a:r>
              <a:rPr lang="en-US" sz="1200" dirty="0" err="1"/>
              <a:t>Beaini</a:t>
            </a:r>
            <a:r>
              <a:rPr lang="en-US" sz="1200" dirty="0"/>
              <a:t> 202001541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Christy El Skaff 202001280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Joanne </a:t>
            </a:r>
            <a:r>
              <a:rPr lang="en-US" sz="1200" dirty="0" err="1"/>
              <a:t>Rizkallah</a:t>
            </a:r>
            <a:r>
              <a:rPr lang="en-US" sz="1200" dirty="0"/>
              <a:t> 202000840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Nadine Sfeir 202000986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7" name="Google Shape;7647;p31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8" name="Google Shape;7648;p31"/>
          <p:cNvSpPr/>
          <p:nvPr/>
        </p:nvSpPr>
        <p:spPr>
          <a:xfrm>
            <a:off x="5017700" y="153010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9" name="Google Shape;7649;p31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About the Project</a:t>
            </a:r>
            <a:endParaRPr dirty="0"/>
          </a:p>
        </p:txBody>
      </p:sp>
      <p:sp>
        <p:nvSpPr>
          <p:cNvPr id="7650" name="Google Shape;7650;p31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Introducing NABBOUL</a:t>
            </a:r>
            <a:endParaRPr dirty="0"/>
          </a:p>
        </p:txBody>
      </p:sp>
      <p:sp>
        <p:nvSpPr>
          <p:cNvPr id="7651" name="Google Shape;7651;p31"/>
          <p:cNvSpPr txBox="1">
            <a:spLocks noGrp="1"/>
          </p:cNvSpPr>
          <p:nvPr>
            <p:ph type="title"/>
          </p:nvPr>
        </p:nvSpPr>
        <p:spPr>
          <a:xfrm>
            <a:off x="4614425" y="2177506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652" name="Google Shape;7652;p31"/>
          <p:cNvSpPr txBox="1">
            <a:spLocks noGrp="1"/>
          </p:cNvSpPr>
          <p:nvPr>
            <p:ph type="title" idx="2"/>
          </p:nvPr>
        </p:nvSpPr>
        <p:spPr>
          <a:xfrm>
            <a:off x="4614425" y="3366411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7654" name="Google Shape;7654;p31"/>
          <p:cNvSpPr txBox="1">
            <a:spLocks noGrp="1"/>
          </p:cNvSpPr>
          <p:nvPr>
            <p:ph type="title" idx="4"/>
          </p:nvPr>
        </p:nvSpPr>
        <p:spPr>
          <a:xfrm>
            <a:off x="158725" y="854376"/>
            <a:ext cx="1320300" cy="541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</a:p>
        </p:txBody>
      </p:sp>
      <p:sp>
        <p:nvSpPr>
          <p:cNvPr id="7655" name="Google Shape;7655;p31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656" name="Google Shape;7656;p31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657" name="Google Shape;7657;p31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Major Requirements</a:t>
            </a:r>
            <a:endParaRPr lang="en-US" dirty="0"/>
          </a:p>
        </p:txBody>
      </p:sp>
      <p:sp>
        <p:nvSpPr>
          <p:cNvPr id="7658" name="Google Shape;7658;p31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Specifications and Hardware</a:t>
            </a:r>
            <a:endParaRPr dirty="0"/>
          </a:p>
        </p:txBody>
      </p:sp>
      <p:sp>
        <p:nvSpPr>
          <p:cNvPr id="7659" name="Google Shape;7659;p31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Project Goals</a:t>
            </a:r>
            <a:endParaRPr lang="en-US" dirty="0"/>
          </a:p>
        </p:txBody>
      </p:sp>
      <p:sp>
        <p:nvSpPr>
          <p:cNvPr id="7660" name="Google Shape;7660;p31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NABBOUL can do</a:t>
            </a:r>
            <a:endParaRPr dirty="0"/>
          </a:p>
        </p:txBody>
      </p:sp>
      <p:sp>
        <p:nvSpPr>
          <p:cNvPr id="7663" name="Google Shape;7663;p31"/>
          <p:cNvSpPr txBox="1">
            <a:spLocks noGrp="1"/>
          </p:cNvSpPr>
          <p:nvPr>
            <p:ph type="title" idx="17"/>
          </p:nvPr>
        </p:nvSpPr>
        <p:spPr>
          <a:xfrm>
            <a:off x="6111376" y="2135850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Procedure</a:t>
            </a:r>
            <a:endParaRPr dirty="0"/>
          </a:p>
        </p:txBody>
      </p:sp>
      <p:sp>
        <p:nvSpPr>
          <p:cNvPr id="7664" name="Google Shape;7664;p31"/>
          <p:cNvSpPr txBox="1">
            <a:spLocks noGrp="1"/>
          </p:cNvSpPr>
          <p:nvPr>
            <p:ph type="subTitle" idx="18"/>
          </p:nvPr>
        </p:nvSpPr>
        <p:spPr>
          <a:xfrm>
            <a:off x="6096025" y="249955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learned </a:t>
            </a:r>
            <a:endParaRPr dirty="0"/>
          </a:p>
        </p:txBody>
      </p:sp>
      <p:sp>
        <p:nvSpPr>
          <p:cNvPr id="7665" name="Google Shape;7665;p31"/>
          <p:cNvSpPr txBox="1">
            <a:spLocks noGrp="1"/>
          </p:cNvSpPr>
          <p:nvPr>
            <p:ph type="title" idx="19"/>
          </p:nvPr>
        </p:nvSpPr>
        <p:spPr>
          <a:xfrm>
            <a:off x="6111376" y="3332477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Conclusion</a:t>
            </a:r>
            <a:endParaRPr dirty="0"/>
          </a:p>
        </p:txBody>
      </p:sp>
      <p:grpSp>
        <p:nvGrpSpPr>
          <p:cNvPr id="7667" name="Google Shape;7667;p31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7668" name="Google Shape;7668;p31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1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1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1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1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1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1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1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1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1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1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1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1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1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1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1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1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1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1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1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1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1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1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1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1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1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31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31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1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1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1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1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1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1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1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1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Google Shape;8235;p35"/>
          <p:cNvSpPr/>
          <p:nvPr/>
        </p:nvSpPr>
        <p:spPr>
          <a:xfrm>
            <a:off x="669900" y="1518300"/>
            <a:ext cx="7804200" cy="362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6" name="Google Shape;8236;p35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NABBOUL</a:t>
            </a:r>
            <a:endParaRPr dirty="0"/>
          </a:p>
        </p:txBody>
      </p:sp>
      <p:sp>
        <p:nvSpPr>
          <p:cNvPr id="8238" name="Google Shape;8238;p35"/>
          <p:cNvSpPr txBox="1">
            <a:spLocks noGrp="1"/>
          </p:cNvSpPr>
          <p:nvPr>
            <p:ph type="body" idx="2"/>
          </p:nvPr>
        </p:nvSpPr>
        <p:spPr>
          <a:xfrm>
            <a:off x="914400" y="2285057"/>
            <a:ext cx="2833800" cy="22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NABBOUL is an interactive robot that talks, listens and most importantly, performs many magic tricks that is guaranteed to amaze all those who watch him.</a:t>
            </a:r>
          </a:p>
        </p:txBody>
      </p:sp>
      <p:grpSp>
        <p:nvGrpSpPr>
          <p:cNvPr id="8240" name="Google Shape;8240;p35"/>
          <p:cNvGrpSpPr/>
          <p:nvPr/>
        </p:nvGrpSpPr>
        <p:grpSpPr>
          <a:xfrm>
            <a:off x="5719719" y="675728"/>
            <a:ext cx="1223788" cy="21378"/>
            <a:chOff x="3096700" y="3484425"/>
            <a:chExt cx="719875" cy="12575"/>
          </a:xfrm>
        </p:grpSpPr>
        <p:sp>
          <p:nvSpPr>
            <p:cNvPr id="8241" name="Google Shape;8241;p35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5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5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5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5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35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35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5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35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35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1" name="Google Shape;8251;p35"/>
          <p:cNvGrpSpPr/>
          <p:nvPr/>
        </p:nvGrpSpPr>
        <p:grpSpPr>
          <a:xfrm>
            <a:off x="2200504" y="675728"/>
            <a:ext cx="1223745" cy="21378"/>
            <a:chOff x="2940000" y="3484425"/>
            <a:chExt cx="719850" cy="12575"/>
          </a:xfrm>
        </p:grpSpPr>
        <p:sp>
          <p:nvSpPr>
            <p:cNvPr id="8252" name="Google Shape;8252;p35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35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5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5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5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5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5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5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5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5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2" name="Google Shape;8262;p35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3" name="Google Shape;8263;p35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264" name="Google Shape;8264;p35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265" name="Google Shape;8265;p35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6" name="Google Shape;8266;p35"/>
          <p:cNvGrpSpPr/>
          <p:nvPr/>
        </p:nvGrpSpPr>
        <p:grpSpPr>
          <a:xfrm>
            <a:off x="8282003" y="1820192"/>
            <a:ext cx="349968" cy="2052568"/>
            <a:chOff x="1037125" y="2236325"/>
            <a:chExt cx="149100" cy="874475"/>
          </a:xfrm>
        </p:grpSpPr>
        <p:sp>
          <p:nvSpPr>
            <p:cNvPr id="8267" name="Google Shape;8267;p35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5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5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5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5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5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5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5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5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5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5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5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5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5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5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5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5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5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5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5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5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5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5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5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5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5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5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5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5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5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5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5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5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5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5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5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5" name="Google Shape;13925;p49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Tricks</a:t>
            </a:r>
            <a:endParaRPr dirty="0"/>
          </a:p>
        </p:txBody>
      </p:sp>
      <p:grpSp>
        <p:nvGrpSpPr>
          <p:cNvPr id="13926" name="Google Shape;13926;p49"/>
          <p:cNvGrpSpPr/>
          <p:nvPr/>
        </p:nvGrpSpPr>
        <p:grpSpPr>
          <a:xfrm>
            <a:off x="5586482" y="675728"/>
            <a:ext cx="1357025" cy="21378"/>
            <a:chOff x="3018325" y="3484425"/>
            <a:chExt cx="798250" cy="12575"/>
          </a:xfrm>
        </p:grpSpPr>
        <p:sp>
          <p:nvSpPr>
            <p:cNvPr id="13927" name="Google Shape;13927;p49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49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49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49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49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49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49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49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49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49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49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8" name="Google Shape;13938;p49"/>
          <p:cNvGrpSpPr/>
          <p:nvPr/>
        </p:nvGrpSpPr>
        <p:grpSpPr>
          <a:xfrm>
            <a:off x="2200504" y="675728"/>
            <a:ext cx="1356940" cy="21378"/>
            <a:chOff x="2940000" y="3484425"/>
            <a:chExt cx="798200" cy="12575"/>
          </a:xfrm>
        </p:grpSpPr>
        <p:sp>
          <p:nvSpPr>
            <p:cNvPr id="13939" name="Google Shape;13939;p49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49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49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49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49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49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49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49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49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49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49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0" name="Google Shape;13950;p49"/>
          <p:cNvSpPr/>
          <p:nvPr/>
        </p:nvSpPr>
        <p:spPr>
          <a:xfrm>
            <a:off x="1532425" y="2622550"/>
            <a:ext cx="1670700" cy="166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1" name="Google Shape;13951;p49"/>
          <p:cNvSpPr/>
          <p:nvPr/>
        </p:nvSpPr>
        <p:spPr>
          <a:xfrm>
            <a:off x="3723551" y="2112125"/>
            <a:ext cx="1670700" cy="166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2" name="Google Shape;13952;p49"/>
          <p:cNvSpPr/>
          <p:nvPr/>
        </p:nvSpPr>
        <p:spPr>
          <a:xfrm>
            <a:off x="5914678" y="1603325"/>
            <a:ext cx="1670700" cy="166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53" name="Google Shape;13953;p49"/>
          <p:cNvCxnSpPr>
            <a:stCxn id="13950" idx="1"/>
            <a:endCxn id="13951" idx="2"/>
          </p:cNvCxnSpPr>
          <p:nvPr/>
        </p:nvCxnSpPr>
        <p:spPr>
          <a:xfrm>
            <a:off x="1532425" y="3456850"/>
            <a:ext cx="3026400" cy="324000"/>
          </a:xfrm>
          <a:prstGeom prst="bentConnector4">
            <a:avLst>
              <a:gd name="adj1" fmla="val -7868"/>
              <a:gd name="adj2" fmla="val 330995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54" name="Google Shape;13954;p49"/>
          <p:cNvCxnSpPr>
            <a:stCxn id="13951" idx="1"/>
            <a:endCxn id="13952" idx="0"/>
          </p:cNvCxnSpPr>
          <p:nvPr/>
        </p:nvCxnSpPr>
        <p:spPr>
          <a:xfrm rot="10800000" flipH="1">
            <a:off x="3723551" y="1603325"/>
            <a:ext cx="3026400" cy="1343100"/>
          </a:xfrm>
          <a:prstGeom prst="bentConnector4">
            <a:avLst>
              <a:gd name="adj1" fmla="val -7868"/>
              <a:gd name="adj2" fmla="val 11773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55" name="Google Shape;13955;p49"/>
          <p:cNvCxnSpPr>
            <a:stCxn id="13952" idx="2"/>
          </p:cNvCxnSpPr>
          <p:nvPr/>
        </p:nvCxnSpPr>
        <p:spPr>
          <a:xfrm rot="-5400000" flipH="1">
            <a:off x="7447678" y="2574275"/>
            <a:ext cx="1256400" cy="26517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6" name="Google Shape;13956;p49"/>
          <p:cNvCxnSpPr>
            <a:stCxn id="13950" idx="0"/>
          </p:cNvCxnSpPr>
          <p:nvPr/>
        </p:nvCxnSpPr>
        <p:spPr>
          <a:xfrm rot="5400000" flipH="1">
            <a:off x="826975" y="1081750"/>
            <a:ext cx="626100" cy="24555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957" name="Google Shape;13957;p49"/>
          <p:cNvSpPr txBox="1"/>
          <p:nvPr/>
        </p:nvSpPr>
        <p:spPr>
          <a:xfrm>
            <a:off x="1674625" y="2803514"/>
            <a:ext cx="1386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Trick 1</a:t>
            </a:r>
            <a:endParaRPr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958" name="Google Shape;13958;p49"/>
          <p:cNvSpPr txBox="1"/>
          <p:nvPr/>
        </p:nvSpPr>
        <p:spPr>
          <a:xfrm>
            <a:off x="1696225" y="3412100"/>
            <a:ext cx="1343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Card changing trick</a:t>
            </a:r>
            <a:endParaRPr sz="1200" dirty="0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959" name="Google Shape;13959;p49"/>
          <p:cNvSpPr txBox="1"/>
          <p:nvPr/>
        </p:nvSpPr>
        <p:spPr>
          <a:xfrm>
            <a:off x="3865750" y="2293089"/>
            <a:ext cx="1386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Trick 2</a:t>
            </a:r>
            <a:endParaRPr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960" name="Google Shape;13960;p49"/>
          <p:cNvSpPr txBox="1"/>
          <p:nvPr/>
        </p:nvSpPr>
        <p:spPr>
          <a:xfrm>
            <a:off x="3887350" y="2901675"/>
            <a:ext cx="1343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 and its cap trick</a:t>
            </a:r>
            <a:endParaRPr sz="1200" dirty="0">
              <a:solidFill>
                <a:schemeClr val="accen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961" name="Google Shape;13961;p49"/>
          <p:cNvSpPr txBox="1"/>
          <p:nvPr/>
        </p:nvSpPr>
        <p:spPr>
          <a:xfrm>
            <a:off x="6059100" y="1784289"/>
            <a:ext cx="1386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Trick 3</a:t>
            </a:r>
            <a:endParaRPr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962" name="Google Shape;13962;p49"/>
          <p:cNvSpPr txBox="1"/>
          <p:nvPr/>
        </p:nvSpPr>
        <p:spPr>
          <a:xfrm>
            <a:off x="6080700" y="2392875"/>
            <a:ext cx="1343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rPr>
              <a:t>Card guessing trick</a:t>
            </a:r>
            <a:endParaRPr sz="1200" dirty="0">
              <a:solidFill>
                <a:schemeClr val="accent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3963" name="Google Shape;13963;p49"/>
          <p:cNvGrpSpPr/>
          <p:nvPr/>
        </p:nvGrpSpPr>
        <p:grpSpPr>
          <a:xfrm>
            <a:off x="1753293" y="3228627"/>
            <a:ext cx="1228964" cy="106373"/>
            <a:chOff x="3465975" y="2270276"/>
            <a:chExt cx="1986364" cy="171929"/>
          </a:xfrm>
        </p:grpSpPr>
        <p:sp>
          <p:nvSpPr>
            <p:cNvPr id="13964" name="Google Shape;13964;p49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49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49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49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49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49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49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49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72" name="Google Shape;13972;p49"/>
          <p:cNvGrpSpPr/>
          <p:nvPr/>
        </p:nvGrpSpPr>
        <p:grpSpPr>
          <a:xfrm>
            <a:off x="3956331" y="2718202"/>
            <a:ext cx="1228964" cy="106373"/>
            <a:chOff x="3465975" y="2270276"/>
            <a:chExt cx="1986364" cy="171929"/>
          </a:xfrm>
        </p:grpSpPr>
        <p:sp>
          <p:nvSpPr>
            <p:cNvPr id="13973" name="Google Shape;13973;p49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  <p:sp>
          <p:nvSpPr>
            <p:cNvPr id="13974" name="Google Shape;13974;p49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  <p:sp>
          <p:nvSpPr>
            <p:cNvPr id="13975" name="Google Shape;13975;p49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  <p:sp>
          <p:nvSpPr>
            <p:cNvPr id="13976" name="Google Shape;13976;p49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  <p:sp>
          <p:nvSpPr>
            <p:cNvPr id="13977" name="Google Shape;13977;p49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  <p:sp>
          <p:nvSpPr>
            <p:cNvPr id="13978" name="Google Shape;13978;p49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  <p:sp>
          <p:nvSpPr>
            <p:cNvPr id="13979" name="Google Shape;13979;p49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  <p:sp>
          <p:nvSpPr>
            <p:cNvPr id="13980" name="Google Shape;13980;p49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5AC77"/>
                </a:solidFill>
              </a:endParaRPr>
            </a:p>
          </p:txBody>
        </p:sp>
      </p:grpSp>
      <p:grpSp>
        <p:nvGrpSpPr>
          <p:cNvPr id="13981" name="Google Shape;13981;p49"/>
          <p:cNvGrpSpPr/>
          <p:nvPr/>
        </p:nvGrpSpPr>
        <p:grpSpPr>
          <a:xfrm>
            <a:off x="6137768" y="2209402"/>
            <a:ext cx="1228964" cy="106373"/>
            <a:chOff x="3465975" y="2270276"/>
            <a:chExt cx="1986364" cy="171929"/>
          </a:xfrm>
        </p:grpSpPr>
        <p:sp>
          <p:nvSpPr>
            <p:cNvPr id="13982" name="Google Shape;13982;p49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3" name="Google Shape;13983;p49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4" name="Google Shape;13984;p49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5" name="Google Shape;13985;p49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6" name="Google Shape;13986;p49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7" name="Google Shape;13987;p49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8" name="Google Shape;13988;p49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9" name="Google Shape;13989;p49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0" name="Google Shape;13990;p49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1" name="Google Shape;13991;p49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992" name="Google Shape;13992;p49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993" name="Google Shape;13993;p49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4" name="Google Shape;14084;p52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</a:t>
            </a:r>
            <a:endParaRPr dirty="0"/>
          </a:p>
        </p:txBody>
      </p:sp>
      <p:sp>
        <p:nvSpPr>
          <p:cNvPr id="14085" name="Google Shape;14085;p52"/>
          <p:cNvSpPr txBox="1">
            <a:spLocks noGrp="1"/>
          </p:cNvSpPr>
          <p:nvPr>
            <p:ph type="subTitle" idx="1"/>
          </p:nvPr>
        </p:nvSpPr>
        <p:spPr>
          <a:xfrm>
            <a:off x="987275" y="1868310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 servo motor MG90S</a:t>
            </a:r>
          </a:p>
        </p:txBody>
      </p:sp>
      <p:sp>
        <p:nvSpPr>
          <p:cNvPr id="14087" name="Google Shape;14087;p52"/>
          <p:cNvSpPr txBox="1">
            <a:spLocks noGrp="1"/>
          </p:cNvSpPr>
          <p:nvPr>
            <p:ph type="subTitle" idx="3"/>
          </p:nvPr>
        </p:nvSpPr>
        <p:spPr>
          <a:xfrm>
            <a:off x="3590850" y="1868310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Servo motor DC Buck Converter</a:t>
            </a:r>
            <a:endParaRPr dirty="0"/>
          </a:p>
        </p:txBody>
      </p:sp>
      <p:sp>
        <p:nvSpPr>
          <p:cNvPr id="14089" name="Google Shape;14089;p52"/>
          <p:cNvSpPr txBox="1">
            <a:spLocks noGrp="1"/>
          </p:cNvSpPr>
          <p:nvPr>
            <p:ph type="subTitle" idx="5"/>
          </p:nvPr>
        </p:nvSpPr>
        <p:spPr>
          <a:xfrm>
            <a:off x="6194425" y="1902709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DC motor</a:t>
            </a:r>
            <a:endParaRPr dirty="0"/>
          </a:p>
        </p:txBody>
      </p:sp>
      <p:sp>
        <p:nvSpPr>
          <p:cNvPr id="14091" name="Google Shape;14091;p52"/>
          <p:cNvSpPr txBox="1">
            <a:spLocks noGrp="1"/>
          </p:cNvSpPr>
          <p:nvPr>
            <p:ph type="subTitle" idx="7"/>
          </p:nvPr>
        </p:nvSpPr>
        <p:spPr>
          <a:xfrm>
            <a:off x="987275" y="3932075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Color sensor</a:t>
            </a:r>
            <a:endParaRPr dirty="0"/>
          </a:p>
        </p:txBody>
      </p:sp>
      <p:sp>
        <p:nvSpPr>
          <p:cNvPr id="14093" name="Google Shape;14093;p52"/>
          <p:cNvSpPr txBox="1">
            <a:spLocks noGrp="1"/>
          </p:cNvSpPr>
          <p:nvPr>
            <p:ph type="subTitle" idx="9"/>
          </p:nvPr>
        </p:nvSpPr>
        <p:spPr>
          <a:xfrm>
            <a:off x="3665692" y="3842103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Bihor magnetic sensor AH49E</a:t>
            </a:r>
            <a:endParaRPr dirty="0"/>
          </a:p>
        </p:txBody>
      </p:sp>
      <p:sp>
        <p:nvSpPr>
          <p:cNvPr id="14095" name="Google Shape;14095;p52"/>
          <p:cNvSpPr txBox="1">
            <a:spLocks noGrp="1"/>
          </p:cNvSpPr>
          <p:nvPr>
            <p:ph type="subTitle" idx="14"/>
          </p:nvPr>
        </p:nvSpPr>
        <p:spPr>
          <a:xfrm>
            <a:off x="6218522" y="3964133"/>
            <a:ext cx="19623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Arduino Mega</a:t>
            </a:r>
            <a:endParaRPr dirty="0"/>
          </a:p>
        </p:txBody>
      </p:sp>
      <p:grpSp>
        <p:nvGrpSpPr>
          <p:cNvPr id="14097" name="Google Shape;14097;p52"/>
          <p:cNvGrpSpPr/>
          <p:nvPr/>
        </p:nvGrpSpPr>
        <p:grpSpPr>
          <a:xfrm>
            <a:off x="5453329" y="675728"/>
            <a:ext cx="1490178" cy="21378"/>
            <a:chOff x="2940000" y="3484425"/>
            <a:chExt cx="876575" cy="12575"/>
          </a:xfrm>
        </p:grpSpPr>
        <p:sp>
          <p:nvSpPr>
            <p:cNvPr id="14098" name="Google Shape;14098;p5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9" name="Google Shape;14099;p5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0" name="Google Shape;14100;p5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1" name="Google Shape;14101;p5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2" name="Google Shape;14102;p5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3" name="Google Shape;14103;p5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4" name="Google Shape;14104;p5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5" name="Google Shape;14105;p5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6" name="Google Shape;14106;p5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7" name="Google Shape;14107;p5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8" name="Google Shape;14108;p5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9" name="Google Shape;14109;p5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0" name="Google Shape;14110;p52"/>
          <p:cNvGrpSpPr/>
          <p:nvPr/>
        </p:nvGrpSpPr>
        <p:grpSpPr>
          <a:xfrm>
            <a:off x="2200504" y="675728"/>
            <a:ext cx="1490178" cy="21378"/>
            <a:chOff x="2940000" y="3484425"/>
            <a:chExt cx="876575" cy="12575"/>
          </a:xfrm>
        </p:grpSpPr>
        <p:sp>
          <p:nvSpPr>
            <p:cNvPr id="14111" name="Google Shape;14111;p5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2" name="Google Shape;14112;p5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3" name="Google Shape;14113;p5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4" name="Google Shape;14114;p5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5" name="Google Shape;14115;p5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6" name="Google Shape;14116;p5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7" name="Google Shape;14117;p5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8" name="Google Shape;14118;p5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9" name="Google Shape;14119;p5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0" name="Google Shape;14120;p5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1" name="Google Shape;14121;p5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2" name="Google Shape;14122;p5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2" name="Google Shape;14152;p5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3" name="Google Shape;14153;p5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154" name="Google Shape;14154;p5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155" name="Google Shape;14155;p5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Micro Servo MG90S 2.5Kg">
            <a:extLst>
              <a:ext uri="{FF2B5EF4-FFF2-40B4-BE49-F238E27FC236}">
                <a16:creationId xmlns:a16="http://schemas.microsoft.com/office/drawing/2014/main" id="{A9FD1421-1839-2FC9-3505-AEFDE6540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01" y="655834"/>
            <a:ext cx="1336201" cy="133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ual Axis Yellow Gear Motor - Image 1">
            <a:extLst>
              <a:ext uri="{FF2B5EF4-FFF2-40B4-BE49-F238E27FC236}">
                <a16:creationId xmlns:a16="http://schemas.microsoft.com/office/drawing/2014/main" id="{0273F710-CEB8-CD87-9664-777C4400F5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55" y="772467"/>
            <a:ext cx="1643971" cy="123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olor Sensor : 5 Steps (with Pictures) - Instructables">
            <a:extLst>
              <a:ext uri="{FF2B5EF4-FFF2-40B4-BE49-F238E27FC236}">
                <a16:creationId xmlns:a16="http://schemas.microsoft.com/office/drawing/2014/main" id="{888FAF3E-174C-496E-C06F-ED2A0122F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995" y="2480952"/>
            <a:ext cx="1440859" cy="144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Developer Boards - Bihor Magnet Sensor, AH49E JOY-IT SEN-KY035BM">
            <a:extLst>
              <a:ext uri="{FF2B5EF4-FFF2-40B4-BE49-F238E27FC236}">
                <a16:creationId xmlns:a16="http://schemas.microsoft.com/office/drawing/2014/main" id="{54777DFF-1DB9-A4A1-2D6A-37A17DD17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925" y="2582465"/>
            <a:ext cx="1237834" cy="123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rduino Mega 2560 Rev3 — Arduino Official Store">
            <a:extLst>
              <a:ext uri="{FF2B5EF4-FFF2-40B4-BE49-F238E27FC236}">
                <a16:creationId xmlns:a16="http://schemas.microsoft.com/office/drawing/2014/main" id="{0B3EE77A-961C-382A-C7C7-E636850B00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29" y="2443288"/>
            <a:ext cx="1817115" cy="1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LM2596 DC-DC Buck Converter Step Down Module : None: Amazon.in: Industrial  &amp; Scientific">
            <a:extLst>
              <a:ext uri="{FF2B5EF4-FFF2-40B4-BE49-F238E27FC236}">
                <a16:creationId xmlns:a16="http://schemas.microsoft.com/office/drawing/2014/main" id="{98008B08-2B27-2F9C-D17D-3C472CE5AA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4" b="22188"/>
          <a:stretch/>
        </p:blipFill>
        <p:spPr bwMode="auto">
          <a:xfrm>
            <a:off x="3702114" y="862183"/>
            <a:ext cx="1684113" cy="13921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3" name="Google Shape;9683;p42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9684" name="Google Shape;9684;p42"/>
          <p:cNvSpPr txBox="1">
            <a:spLocks noGrp="1"/>
          </p:cNvSpPr>
          <p:nvPr>
            <p:ph type="subTitle" idx="8"/>
          </p:nvPr>
        </p:nvSpPr>
        <p:spPr>
          <a:xfrm>
            <a:off x="1353609" y="3030575"/>
            <a:ext cx="1743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Magic</a:t>
            </a:r>
            <a:endParaRPr dirty="0"/>
          </a:p>
        </p:txBody>
      </p:sp>
      <p:sp>
        <p:nvSpPr>
          <p:cNvPr id="9687" name="Google Shape;9687;p42"/>
          <p:cNvSpPr txBox="1">
            <a:spLocks noGrp="1"/>
          </p:cNvSpPr>
          <p:nvPr>
            <p:ph type="subTitle" idx="3"/>
          </p:nvPr>
        </p:nvSpPr>
        <p:spPr>
          <a:xfrm>
            <a:off x="6099954" y="3465393"/>
            <a:ext cx="17436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NABBOUL can change his facial expression</a:t>
            </a:r>
            <a:endParaRPr dirty="0"/>
          </a:p>
        </p:txBody>
      </p:sp>
      <p:sp>
        <p:nvSpPr>
          <p:cNvPr id="9688" name="Google Shape;9688;p42"/>
          <p:cNvSpPr txBox="1">
            <a:spLocks noGrp="1"/>
          </p:cNvSpPr>
          <p:nvPr>
            <p:ph type="subTitle" idx="4"/>
          </p:nvPr>
        </p:nvSpPr>
        <p:spPr>
          <a:xfrm>
            <a:off x="6179989" y="3027526"/>
            <a:ext cx="1743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Expressions</a:t>
            </a:r>
            <a:endParaRPr dirty="0"/>
          </a:p>
        </p:txBody>
      </p:sp>
      <p:sp>
        <p:nvSpPr>
          <p:cNvPr id="9689" name="Google Shape;9689;p42"/>
          <p:cNvSpPr txBox="1">
            <a:spLocks noGrp="1"/>
          </p:cNvSpPr>
          <p:nvPr>
            <p:ph type="subTitle" idx="5"/>
          </p:nvPr>
        </p:nvSpPr>
        <p:spPr>
          <a:xfrm>
            <a:off x="3804932" y="3461620"/>
            <a:ext cx="17436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NABBOUL can hear what is said to him and talk back</a:t>
            </a:r>
            <a:endParaRPr dirty="0"/>
          </a:p>
        </p:txBody>
      </p:sp>
      <p:sp>
        <p:nvSpPr>
          <p:cNvPr id="9690" name="Google Shape;9690;p42"/>
          <p:cNvSpPr txBox="1">
            <a:spLocks noGrp="1"/>
          </p:cNvSpPr>
          <p:nvPr>
            <p:ph type="subTitle" idx="6"/>
          </p:nvPr>
        </p:nvSpPr>
        <p:spPr>
          <a:xfrm>
            <a:off x="3761901" y="3035683"/>
            <a:ext cx="1743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Speech</a:t>
            </a:r>
            <a:endParaRPr dirty="0"/>
          </a:p>
        </p:txBody>
      </p:sp>
      <p:sp>
        <p:nvSpPr>
          <p:cNvPr id="9691" name="Google Shape;9691;p42"/>
          <p:cNvSpPr txBox="1">
            <a:spLocks noGrp="1"/>
          </p:cNvSpPr>
          <p:nvPr>
            <p:ph type="subTitle" idx="7"/>
          </p:nvPr>
        </p:nvSpPr>
        <p:spPr>
          <a:xfrm>
            <a:off x="1341156" y="3507583"/>
            <a:ext cx="17436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NABBOUL can perform 3 different magic tricks </a:t>
            </a:r>
            <a:endParaRPr dirty="0"/>
          </a:p>
        </p:txBody>
      </p:sp>
      <p:grpSp>
        <p:nvGrpSpPr>
          <p:cNvPr id="9692" name="Google Shape;9692;p42"/>
          <p:cNvGrpSpPr/>
          <p:nvPr/>
        </p:nvGrpSpPr>
        <p:grpSpPr>
          <a:xfrm>
            <a:off x="5453329" y="675728"/>
            <a:ext cx="1490178" cy="21378"/>
            <a:chOff x="2940000" y="3484425"/>
            <a:chExt cx="876575" cy="12575"/>
          </a:xfrm>
        </p:grpSpPr>
        <p:sp>
          <p:nvSpPr>
            <p:cNvPr id="9693" name="Google Shape;9693;p4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4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4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4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4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4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4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4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4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4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4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4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5" name="Google Shape;9705;p42"/>
          <p:cNvGrpSpPr/>
          <p:nvPr/>
        </p:nvGrpSpPr>
        <p:grpSpPr>
          <a:xfrm>
            <a:off x="2200504" y="675728"/>
            <a:ext cx="1490178" cy="21378"/>
            <a:chOff x="2940000" y="3484425"/>
            <a:chExt cx="876575" cy="12575"/>
          </a:xfrm>
        </p:grpSpPr>
        <p:sp>
          <p:nvSpPr>
            <p:cNvPr id="9706" name="Google Shape;9706;p4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4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4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4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4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4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4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4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4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4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4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4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8" name="Google Shape;9718;p42"/>
          <p:cNvSpPr/>
          <p:nvPr/>
        </p:nvSpPr>
        <p:spPr>
          <a:xfrm>
            <a:off x="1954486" y="1254595"/>
            <a:ext cx="595500" cy="16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9" name="Google Shape;9719;p42"/>
          <p:cNvSpPr/>
          <p:nvPr/>
        </p:nvSpPr>
        <p:spPr>
          <a:xfrm>
            <a:off x="4314245" y="1254595"/>
            <a:ext cx="595500" cy="16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0" name="Google Shape;9720;p42"/>
          <p:cNvSpPr/>
          <p:nvPr/>
        </p:nvSpPr>
        <p:spPr>
          <a:xfrm>
            <a:off x="6674004" y="1254595"/>
            <a:ext cx="595500" cy="16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2" name="Google Shape;9722;p42"/>
          <p:cNvSpPr/>
          <p:nvPr/>
        </p:nvSpPr>
        <p:spPr>
          <a:xfrm>
            <a:off x="2104518" y="2327391"/>
            <a:ext cx="372159" cy="37215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3" name="Google Shape;9723;p42"/>
          <p:cNvGrpSpPr/>
          <p:nvPr/>
        </p:nvGrpSpPr>
        <p:grpSpPr>
          <a:xfrm>
            <a:off x="4436275" y="2386851"/>
            <a:ext cx="351439" cy="345965"/>
            <a:chOff x="1754279" y="4286593"/>
            <a:chExt cx="351439" cy="345965"/>
          </a:xfrm>
        </p:grpSpPr>
        <p:sp>
          <p:nvSpPr>
            <p:cNvPr id="9724" name="Google Shape;9724;p42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42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42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42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42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9" name="Google Shape;9729;p42"/>
          <p:cNvSpPr/>
          <p:nvPr/>
        </p:nvSpPr>
        <p:spPr>
          <a:xfrm>
            <a:off x="6810269" y="2386851"/>
            <a:ext cx="356245" cy="356627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7" name="Google Shape;9737;p4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8" name="Google Shape;9738;p4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39" name="Google Shape;9739;p4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9740" name="Google Shape;9740;p4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" name="Google Shape;13998;p50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Learned</a:t>
            </a:r>
            <a:endParaRPr dirty="0"/>
          </a:p>
        </p:txBody>
      </p:sp>
      <p:grpSp>
        <p:nvGrpSpPr>
          <p:cNvPr id="13999" name="Google Shape;13999;p50"/>
          <p:cNvGrpSpPr/>
          <p:nvPr/>
        </p:nvGrpSpPr>
        <p:grpSpPr>
          <a:xfrm>
            <a:off x="5453329" y="675728"/>
            <a:ext cx="1490178" cy="21378"/>
            <a:chOff x="2940000" y="3484425"/>
            <a:chExt cx="876575" cy="12575"/>
          </a:xfrm>
        </p:grpSpPr>
        <p:sp>
          <p:nvSpPr>
            <p:cNvPr id="14000" name="Google Shape;14000;p5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5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5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5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4" name="Google Shape;14004;p5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5" name="Google Shape;14005;p5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6" name="Google Shape;14006;p5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7" name="Google Shape;14007;p5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8" name="Google Shape;14008;p5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9" name="Google Shape;14009;p50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0" name="Google Shape;14010;p50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1" name="Google Shape;14011;p50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2" name="Google Shape;14012;p50"/>
          <p:cNvGrpSpPr/>
          <p:nvPr/>
        </p:nvGrpSpPr>
        <p:grpSpPr>
          <a:xfrm>
            <a:off x="2200504" y="675728"/>
            <a:ext cx="1490178" cy="21378"/>
            <a:chOff x="2940000" y="3484425"/>
            <a:chExt cx="876575" cy="12575"/>
          </a:xfrm>
        </p:grpSpPr>
        <p:sp>
          <p:nvSpPr>
            <p:cNvPr id="14013" name="Google Shape;14013;p5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4" name="Google Shape;14014;p5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5" name="Google Shape;14015;p5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6" name="Google Shape;14016;p5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7" name="Google Shape;14017;p5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8" name="Google Shape;14018;p5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9" name="Google Shape;14019;p5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0" name="Google Shape;14020;p5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1" name="Google Shape;14021;p5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2" name="Google Shape;14022;p50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3" name="Google Shape;14023;p50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4" name="Google Shape;14024;p50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25" name="Google Shape;14025;p50"/>
          <p:cNvSpPr/>
          <p:nvPr/>
        </p:nvSpPr>
        <p:spPr>
          <a:xfrm>
            <a:off x="1941300" y="3245900"/>
            <a:ext cx="5261400" cy="7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6" name="Google Shape;14026;p50"/>
          <p:cNvSpPr/>
          <p:nvPr/>
        </p:nvSpPr>
        <p:spPr>
          <a:xfrm>
            <a:off x="1934756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7" name="Google Shape;14027;p50"/>
          <p:cNvSpPr/>
          <p:nvPr/>
        </p:nvSpPr>
        <p:spPr>
          <a:xfrm>
            <a:off x="6855844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8" name="Google Shape;14028;p50"/>
          <p:cNvSpPr/>
          <p:nvPr/>
        </p:nvSpPr>
        <p:spPr>
          <a:xfrm>
            <a:off x="3577300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9" name="Google Shape;14029;p50"/>
          <p:cNvSpPr/>
          <p:nvPr/>
        </p:nvSpPr>
        <p:spPr>
          <a:xfrm>
            <a:off x="5213300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0" name="Google Shape;14030;p50"/>
          <p:cNvSpPr txBox="1"/>
          <p:nvPr/>
        </p:nvSpPr>
        <p:spPr>
          <a:xfrm>
            <a:off x="1260300" y="3634501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Arduino Code</a:t>
            </a: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32" name="Google Shape;14032;p50"/>
          <p:cNvSpPr txBox="1"/>
          <p:nvPr/>
        </p:nvSpPr>
        <p:spPr>
          <a:xfrm>
            <a:off x="4532300" y="3634501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Speech Recognition</a:t>
            </a: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34" name="Google Shape;14034;p50"/>
          <p:cNvSpPr txBox="1"/>
          <p:nvPr/>
        </p:nvSpPr>
        <p:spPr>
          <a:xfrm>
            <a:off x="2905178" y="2279750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Hardware Implementation</a:t>
            </a: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36" name="Google Shape;14036;p50"/>
          <p:cNvSpPr txBox="1"/>
          <p:nvPr/>
        </p:nvSpPr>
        <p:spPr>
          <a:xfrm>
            <a:off x="6163881" y="2571750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38" name="Google Shape;14038;p50"/>
          <p:cNvSpPr/>
          <p:nvPr/>
        </p:nvSpPr>
        <p:spPr>
          <a:xfrm>
            <a:off x="1934756" y="23237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sz="1200">
              <a:solidFill>
                <a:schemeClr val="accen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039" name="Google Shape;14039;p50"/>
          <p:cNvSpPr/>
          <p:nvPr/>
        </p:nvSpPr>
        <p:spPr>
          <a:xfrm>
            <a:off x="5199956" y="23237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40" name="Google Shape;14040;p50"/>
          <p:cNvSpPr/>
          <p:nvPr/>
        </p:nvSpPr>
        <p:spPr>
          <a:xfrm>
            <a:off x="3577306" y="38760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41" name="Google Shape;14041;p50"/>
          <p:cNvSpPr/>
          <p:nvPr/>
        </p:nvSpPr>
        <p:spPr>
          <a:xfrm>
            <a:off x="6855856" y="38760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042" name="Google Shape;14042;p50"/>
          <p:cNvCxnSpPr>
            <a:stCxn id="14038" idx="4"/>
            <a:endCxn id="14026" idx="0"/>
          </p:cNvCxnSpPr>
          <p:nvPr/>
        </p:nvCxnSpPr>
        <p:spPr>
          <a:xfrm>
            <a:off x="2111456" y="2677150"/>
            <a:ext cx="0" cy="43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3" name="Google Shape;14043;p50"/>
          <p:cNvCxnSpPr>
            <a:stCxn id="14028" idx="4"/>
            <a:endCxn id="14040" idx="0"/>
          </p:cNvCxnSpPr>
          <p:nvPr/>
        </p:nvCxnSpPr>
        <p:spPr>
          <a:xfrm>
            <a:off x="3754000" y="3461750"/>
            <a:ext cx="0" cy="41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4" name="Google Shape;14044;p50"/>
          <p:cNvCxnSpPr>
            <a:stCxn id="14039" idx="4"/>
            <a:endCxn id="14029" idx="0"/>
          </p:cNvCxnSpPr>
          <p:nvPr/>
        </p:nvCxnSpPr>
        <p:spPr>
          <a:xfrm>
            <a:off x="5376656" y="2677150"/>
            <a:ext cx="13200" cy="43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5" name="Google Shape;14045;p50"/>
          <p:cNvCxnSpPr>
            <a:stCxn id="14027" idx="4"/>
            <a:endCxn id="14041" idx="0"/>
          </p:cNvCxnSpPr>
          <p:nvPr/>
        </p:nvCxnSpPr>
        <p:spPr>
          <a:xfrm>
            <a:off x="7032544" y="3461750"/>
            <a:ext cx="0" cy="41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46" name="Google Shape;14046;p50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7" name="Google Shape;14047;p50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048" name="Google Shape;14048;p50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049" name="Google Shape;14049;p50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8" name="Google Shape;14268;p55"/>
          <p:cNvSpPr txBox="1">
            <a:spLocks noGrp="1"/>
          </p:cNvSpPr>
          <p:nvPr>
            <p:ph type="title"/>
          </p:nvPr>
        </p:nvSpPr>
        <p:spPr>
          <a:xfrm>
            <a:off x="2759625" y="2101616"/>
            <a:ext cx="3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CE780-BDCE-88D8-6AFE-C356C8AB1536}"/>
              </a:ext>
            </a:extLst>
          </p:cNvPr>
          <p:cNvSpPr/>
          <p:nvPr/>
        </p:nvSpPr>
        <p:spPr>
          <a:xfrm>
            <a:off x="2356624" y="3233854"/>
            <a:ext cx="4230030" cy="14645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struction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E5E0"/>
      </a:accent1>
      <a:accent2>
        <a:srgbClr val="3F4D53"/>
      </a:accent2>
      <a:accent3>
        <a:srgbClr val="FFFFFF"/>
      </a:accent3>
      <a:accent4>
        <a:srgbClr val="F3F3F3"/>
      </a:accent4>
      <a:accent5>
        <a:srgbClr val="00C3B1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160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Poppins Light</vt:lpstr>
      <vt:lpstr>Poppins</vt:lpstr>
      <vt:lpstr>Poppins SemiBold</vt:lpstr>
      <vt:lpstr>Construction Project Proposal by Slidesgo</vt:lpstr>
      <vt:lpstr>NABBOUL The Magic Robot </vt:lpstr>
      <vt:lpstr>About the Project</vt:lpstr>
      <vt:lpstr>NABBOUL</vt:lpstr>
      <vt:lpstr>Tricks</vt:lpstr>
      <vt:lpstr>Hardware</vt:lpstr>
      <vt:lpstr>Project Goals</vt:lpstr>
      <vt:lpstr>What We Learned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 The Magic Robot </dc:title>
  <dc:creator>User</dc:creator>
  <cp:lastModifiedBy>Nadine Sfeir</cp:lastModifiedBy>
  <cp:revision>10</cp:revision>
  <dcterms:modified xsi:type="dcterms:W3CDTF">2022-12-19T21:13:11Z</dcterms:modified>
</cp:coreProperties>
</file>