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43" d="100"/>
          <a:sy n="43" d="100"/>
        </p:scale>
        <p:origin x="36" y="9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CFD6-7ABB-4072-954F-1234F218F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793A6-7123-497F-8F11-3BDF84DAD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1A5CE-59E2-4F00-AEB4-E2E9669A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F67A-594A-4DB6-8781-FFC9E23A4BDC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68402-118D-4273-B894-C25517E64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539BC-9476-4ED6-8473-A773269E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763-A3AA-43EB-B288-0ED20845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4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4EE6-EB73-49FA-998D-8E8B5ACDC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DDD4B-EF9F-4D32-AB49-F0E338454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0A2F7-C9F0-4EDF-BE40-4FC3C243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F67A-594A-4DB6-8781-FFC9E23A4BDC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F1E9A-0979-403D-85B2-1BA05EB0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18403-7A68-491F-94FB-27AD6D69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763-A3AA-43EB-B288-0ED20845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4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2A2D4-90D9-42A4-9E81-3C4238299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A3DBF-3771-4330-8CC0-13F881749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70216-4BC8-43BD-BB04-58DF7BCC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F67A-594A-4DB6-8781-FFC9E23A4BDC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CF722-6442-4A9D-BB6D-610ADE4B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E7F9F-951C-4B5C-9249-9A4645E0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763-A3AA-43EB-B288-0ED20845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6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BD7E-BC3B-457B-9E2D-AFCB1A83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11CC-0BDD-4FA9-A299-3113E3E0B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B2B37-4D04-4A61-BD26-B54A935C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F67A-594A-4DB6-8781-FFC9E23A4BDC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76900-9B7B-4363-8CE1-A9C6E5EED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2FBEB-3E13-4FAB-B78F-0910A0E8B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763-A3AA-43EB-B288-0ED20845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4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B2CD-8111-4424-AA85-92D67E136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F5B32-613F-4416-A625-9A6C1FEB0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AC93E-1C6C-421B-9AEC-054CD23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F67A-594A-4DB6-8781-FFC9E23A4BDC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AB04E-10AC-498E-BB96-896365E1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99254-444D-4C84-AF0B-08A7B54A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763-A3AA-43EB-B288-0ED20845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0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CDF3-F983-4068-8D77-A8720832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23187-4141-4023-813F-A0F95D7AF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77244-6EBC-4CE1-99FD-9B2AFB148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4D79C-7499-4FF3-9327-007EB7B0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F67A-594A-4DB6-8781-FFC9E23A4BDC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ED5C6-E752-4CE5-9889-743BD6C1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1434B-F683-49E5-9927-06739B38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763-A3AA-43EB-B288-0ED20845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D814-F0A5-4BA3-842E-2D9A4056E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2A32B-9A06-4FA4-96BB-B5EE882FF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2AE39-8744-4740-8AFA-D20DEEC74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F91BB-23B4-4092-AE84-E1C5860AA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64461-6694-4F52-A00A-206DF700C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C18442-763C-4273-8360-BCF7A8C7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F67A-594A-4DB6-8781-FFC9E23A4BDC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B13C2-C8DB-4791-9437-03477D12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08384-9519-438D-A39B-03715E20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763-A3AA-43EB-B288-0ED20845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1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B1C9-CD5D-4BF9-8EAA-3B194633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093F5-C30A-4DF2-A1DC-8DC4869F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F67A-594A-4DB6-8781-FFC9E23A4BDC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C8A36-A4BE-4644-AF56-71C6D8C1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51CF2-5AA3-4E06-A579-5364B232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763-A3AA-43EB-B288-0ED20845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3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F2B49-D5AE-4776-A259-749424FE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F67A-594A-4DB6-8781-FFC9E23A4BDC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561C4-DFF0-46E6-81AB-D79437A2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0EA12-E252-48EB-926A-7E719355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763-A3AA-43EB-B288-0ED20845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3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DD48-B693-4D01-B27A-7A1E9AED7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0A45B-40C3-47D5-BC70-63B466ACB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6532E-0E7B-4484-907E-D5CEB51A3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443E2-EAC2-443E-BCBB-317CCEDD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F67A-594A-4DB6-8781-FFC9E23A4BDC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D704E-BD2C-444C-B089-E436E1F8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3E32A-55E0-4A6A-8C73-61586AB2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763-A3AA-43EB-B288-0ED20845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9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4CD8-C51C-4FA8-83F1-0E5496F4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3EBD30-6ECF-4B1B-87BC-F3041E49C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F3C62-9C69-4978-837A-7C6D945A1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CA3CF-F0F8-4992-AE8B-8842BB7AB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F67A-594A-4DB6-8781-FFC9E23A4BDC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95E2F-D345-4B0D-99D6-CD61248B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379DB-1A15-4629-B620-D6A87238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763-A3AA-43EB-B288-0ED20845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2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3D881F-9988-444A-B9D6-B0FE6476D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1FE9A-0861-4BA7-AA66-0C0561BF5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F43F7-5EF3-4BA5-8E73-F7CCF57D6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F67A-594A-4DB6-8781-FFC9E23A4BDC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EC1BE-E5B8-43EC-8811-2113CFC6A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1FEC5-8046-4544-B9F3-966E6E59A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65763-A3AA-43EB-B288-0ED20845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0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672E45-A3F9-4E09-AAE1-5D0B20C97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669"/>
            <a:ext cx="12192000" cy="472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26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13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707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5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7633D8-8C7C-46D1-8B02-816414AFC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9756"/>
            <a:ext cx="12192000" cy="46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83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955A22-0D6C-462E-A8EF-01BAEEA13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55" y="657112"/>
            <a:ext cx="11851689" cy="52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2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1A3233-1860-4710-B8B0-CD92D69C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9888"/>
            <a:ext cx="12192000" cy="473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7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057756-29BF-4B68-B58F-E2A118D8A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373"/>
            <a:ext cx="12192000" cy="454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6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8B6CB7-83B1-42C5-B791-CD014672A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5" y="708424"/>
            <a:ext cx="12192000" cy="478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5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D6FE71-6B82-4F55-AF84-7C440F9F8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9859"/>
            <a:ext cx="12192000" cy="479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2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41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57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Tingy Saeou</dc:creator>
  <cp:lastModifiedBy>Tingy Saeou</cp:lastModifiedBy>
  <cp:revision>1</cp:revision>
  <dcterms:created xsi:type="dcterms:W3CDTF">2020-06-27T02:01:54Z</dcterms:created>
  <dcterms:modified xsi:type="dcterms:W3CDTF">2020-06-27T02:06:39Z</dcterms:modified>
</cp:coreProperties>
</file>