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6658-5DFF-4052-B16C-E823CB298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22A1-37CE-40BA-A8EB-98577899D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CBF-EAB1-4F54-8317-6936259C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A94D-4946-44F2-9CFD-A12D700B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D653-9942-49D9-A4E0-21D76121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EB40-2CAE-4AEA-BA82-B360CE3B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9F12-3BC1-4427-AC78-FD41E61E3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9B5E-395A-43ED-AFC9-8E832731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DD26-6C90-4C59-B528-5C2ACCD2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5CA8-3F13-4E60-BC9D-3E81D3EE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5C2D-8E95-4ECE-94EC-6E6C4FED2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1D24B-B455-4FC9-8AF5-0DBD3CCE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107F9-DC6E-4E01-B1CF-C180F162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9CB1-D114-4A96-9F16-D33E0A7A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7002-9C4C-4DA4-A560-3235ABA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48A4-40A1-433C-9EA4-21FD5AF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31A3-9129-490D-BC5C-64DCBB02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9F21-A792-4226-8F2C-91FBE75F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F9A5-ACBF-43C5-B63E-0B254BEB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B28A-1385-4177-AFD6-99979A39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8E0B-D975-4A76-BBF4-9F074EA9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1FFBD-747D-4689-A570-C924CAFE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8407-6D60-44C5-8FA7-8E2DCADF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E1583-A024-42D2-968C-1616A825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4BFD-1DA5-4A20-BC69-144A3EF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978-2AE3-48A2-9F1B-0862A73D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175E-A5F7-4D45-AE3C-551342F6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2F20C-AE2F-466E-A9DC-283A8B1AB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7778-4D0A-4A2E-9263-1BA0B73F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D9F8-8732-473F-A80C-084318FE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308C-18A9-4CDA-A823-0FCF5AB6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EF97-4562-4551-86D7-1B458547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D08B-80E1-43F5-A9B0-F04FF675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8CB47-BB3E-47CF-86A3-76DE87F4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BB25F-0C66-4CB8-8AA7-D6C85CB7D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D7492-8A71-4ADD-915E-ADDB8470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CEA4A-28A5-453F-B866-BC0DD0DD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6C750-82C8-491D-A241-61772362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AA622-5978-4732-AAB8-C5DA62D1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774A-DC0D-48A3-8510-69FD1881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3F736-B1B8-4858-8581-CC325DC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EBFE6-879A-461B-82A9-E0B1004D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9216D-D61D-4490-982C-F5E49FD9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7B11F-4F51-4675-8FD9-D7FD14FE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E986-351F-45BB-831C-DF6AED7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5DB7-6733-40E0-9747-9A05A3E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F9AA-91B0-4749-85E1-472F6BE8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C4AD-E058-4D3A-962E-82431020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D69D4-073B-45B6-999D-8B6DEEE26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5789C-D509-427D-9063-BBA2C19E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84F8-9FA3-493B-9FB9-CA558D9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59D74-BE4D-4014-970A-4AD1D9F7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60F3-8942-480C-A30C-69A8EBCB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550CE-8094-49E1-BCB4-7E04E55F8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1DA2E-A524-45F1-BAE8-E62BEC05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54A98-6BAF-40D8-9C6E-D6E62087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AB479-1863-4936-BEF5-29707023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99E9-4DAE-4486-BD14-B7F6A0B7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DEEF-DC32-4DFA-A4A2-2E42A610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2330-39E1-4E75-B2D3-668E8A64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2BD3-6F52-4845-99E3-793028E16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7182-8825-457C-A96F-407F02AB18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17364-B9C3-450F-A877-02BC0DFB2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5684-D683-4CCA-B05F-0B2AB5C1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6014-ABF3-43BD-8D16-A942BCBD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A888A-232D-4C5A-9D33-E7892E58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150"/>
            <a:ext cx="12192000" cy="6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B14D4-5411-4198-8951-CE578540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300"/>
            <a:ext cx="12192000" cy="61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70B6C-F4D5-4030-BC6E-ADF61AC1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623"/>
            <a:ext cx="12192000" cy="54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840D4-81D3-42E7-B812-2A905DC5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658"/>
            <a:ext cx="12192000" cy="43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E6C18-B832-4698-8025-4A09CCC2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193"/>
            <a:ext cx="12192000" cy="48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C3A23-D7D1-4EDF-8B55-C340AD2F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669"/>
            <a:ext cx="12192000" cy="56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B78E-0109-4267-AA25-2D3A45B3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99"/>
            <a:ext cx="12192000" cy="50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3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AF7B2-8582-4F37-AB0E-7E4954C2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94"/>
            <a:ext cx="12192000" cy="4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21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2020-07-29T20:20:45Z</dcterms:created>
  <dcterms:modified xsi:type="dcterms:W3CDTF">2020-07-29T20:24:16Z</dcterms:modified>
</cp:coreProperties>
</file>